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2.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omments/modernComment_26F_830FCA92.xml" ContentType="application/vnd.ms-powerpoint.comments+xml"/>
  <Override PartName="/ppt/comments/modernComment_27A_361234C5.xml" ContentType="application/vnd.ms-powerpoint.comments+xml"/>
  <Override PartName="/ppt/comments/modernComment_281_7BF421A1.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27C_A4F60183.xml" ContentType="application/vnd.ms-powerpoint.comments+xml"/>
  <Override PartName="/ppt/comments/modernComment_277_4D6419BF.xml" ContentType="application/vnd.ms-powerpoint.comments+xml"/>
  <Override PartName="/ppt/comments/modernComment_27F_8FC5D887.xml" ContentType="application/vnd.ms-powerpoint.comments+xml"/>
  <Override PartName="/ppt/comments/modernComment_282_F02DB2C2.xml" ContentType="application/vnd.ms-powerpoint.comments+xml"/>
  <Override PartName="/ppt/comments/modernComment_244_7F7F58B1.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4" r:id="rId4"/>
    <p:sldMasterId id="2147483702" r:id="rId5"/>
    <p:sldMasterId id="2147483914" r:id="rId6"/>
  </p:sldMasterIdLst>
  <p:notesMasterIdLst>
    <p:notesMasterId r:id="rId43"/>
  </p:notesMasterIdLst>
  <p:handoutMasterIdLst>
    <p:handoutMasterId r:id="rId44"/>
  </p:handoutMasterIdLst>
  <p:sldIdLst>
    <p:sldId id="566" r:id="rId7"/>
    <p:sldId id="478" r:id="rId8"/>
    <p:sldId id="605" r:id="rId9"/>
    <p:sldId id="593" r:id="rId10"/>
    <p:sldId id="623" r:id="rId11"/>
    <p:sldId id="634" r:id="rId12"/>
    <p:sldId id="641" r:id="rId13"/>
    <p:sldId id="256" r:id="rId14"/>
    <p:sldId id="257" r:id="rId15"/>
    <p:sldId id="258" r:id="rId16"/>
    <p:sldId id="259" r:id="rId17"/>
    <p:sldId id="260" r:id="rId18"/>
    <p:sldId id="261" r:id="rId19"/>
    <p:sldId id="262" r:id="rId20"/>
    <p:sldId id="263" r:id="rId21"/>
    <p:sldId id="264" r:id="rId22"/>
    <p:sldId id="265" r:id="rId23"/>
    <p:sldId id="628" r:id="rId24"/>
    <p:sldId id="637" r:id="rId25"/>
    <p:sldId id="629" r:id="rId26"/>
    <p:sldId id="635" r:id="rId27"/>
    <p:sldId id="630" r:id="rId28"/>
    <p:sldId id="636" r:id="rId29"/>
    <p:sldId id="631" r:id="rId30"/>
    <p:sldId id="639" r:id="rId31"/>
    <p:sldId id="642" r:id="rId32"/>
    <p:sldId id="640" r:id="rId33"/>
    <p:sldId id="638" r:id="rId34"/>
    <p:sldId id="580" r:id="rId35"/>
    <p:sldId id="624" r:id="rId36"/>
    <p:sldId id="625" r:id="rId37"/>
    <p:sldId id="626" r:id="rId38"/>
    <p:sldId id="598" r:id="rId39"/>
    <p:sldId id="614" r:id="rId40"/>
    <p:sldId id="627" r:id="rId41"/>
    <p:sldId id="643" r:id="rId42"/>
  </p:sldIdLst>
  <p:sldSz cx="14630400" cy="8229600"/>
  <p:notesSz cx="7023100" cy="93091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userDrawn="1">
          <p15:clr>
            <a:srgbClr val="A4A3A4"/>
          </p15:clr>
        </p15:guide>
        <p15:guide id="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60F44C6-5E39-A1EE-347F-A6B3702DDD9E}" name="Chitturi, Santhi" initials="SC" userId="S::santhi.chitturi@cardinalhealth.com::c098c81a-1972-400a-a8fc-afe408923bd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1F35"/>
    <a:srgbClr val="EFF0F1"/>
    <a:srgbClr val="7C6E69"/>
    <a:srgbClr val="948A85"/>
    <a:srgbClr val="BADDE6"/>
    <a:srgbClr val="D6D7D6"/>
    <a:srgbClr val="E9E4E3"/>
    <a:srgbClr val="A9A09D"/>
    <a:srgbClr val="F1645E"/>
    <a:srgbClr val="D1D2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B7552C-FF7F-45FE-AF5C-5BAEC3DD37EE}" v="243" dt="2025-04-24T13:35:58.882"/>
  </p1510:revLst>
</p1510:revInfo>
</file>

<file path=ppt/tableStyles.xml><?xml version="1.0" encoding="utf-8"?>
<a:tblStyleLst xmlns:a="http://schemas.openxmlformats.org/drawingml/2006/main" def="{6E25E649-3F16-4E02-A733-19D2CDBF48F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guide/>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2.xml"/><Relationship Id="rId51"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hosh, Subhajit" userId="S::subhajit.ghosh@cardinalhealth.com::12b74379-289b-4ab2-a693-f325cca71cb9" providerId="AD" clId="Web-{646EECCE-239B-7656-A436-43774F1F6E2B}"/>
    <pc:docChg chg="modSld">
      <pc:chgData name="Ghosh, Subhajit" userId="S::subhajit.ghosh@cardinalhealth.com::12b74379-289b-4ab2-a693-f325cca71cb9" providerId="AD" clId="Web-{646EECCE-239B-7656-A436-43774F1F6E2B}" dt="2025-04-22T12:09:53.274" v="7" actId="20577"/>
      <pc:docMkLst>
        <pc:docMk/>
      </pc:docMkLst>
      <pc:sldChg chg="addSp delSp modSp">
        <pc:chgData name="Ghosh, Subhajit" userId="S::subhajit.ghosh@cardinalhealth.com::12b74379-289b-4ab2-a693-f325cca71cb9" providerId="AD" clId="Web-{646EECCE-239B-7656-A436-43774F1F6E2B}" dt="2025-04-22T12:09:53.274" v="7" actId="20577"/>
        <pc:sldMkLst>
          <pc:docMk/>
          <pc:sldMk cId="4223732343" sldId="593"/>
        </pc:sldMkLst>
        <pc:spChg chg="mod">
          <ac:chgData name="Ghosh, Subhajit" userId="S::subhajit.ghosh@cardinalhealth.com::12b74379-289b-4ab2-a693-f325cca71cb9" providerId="AD" clId="Web-{646EECCE-239B-7656-A436-43774F1F6E2B}" dt="2025-04-22T12:09:53.274" v="7" actId="20577"/>
          <ac:spMkLst>
            <pc:docMk/>
            <pc:sldMk cId="4223732343" sldId="593"/>
            <ac:spMk id="2" creationId="{321040AE-C191-48ED-90DC-17DAC6887171}"/>
          </ac:spMkLst>
        </pc:spChg>
        <pc:picChg chg="add mod">
          <ac:chgData name="Ghosh, Subhajit" userId="S::subhajit.ghosh@cardinalhealth.com::12b74379-289b-4ab2-a693-f325cca71cb9" providerId="AD" clId="Web-{646EECCE-239B-7656-A436-43774F1F6E2B}" dt="2025-04-22T12:09:47.133" v="6" actId="1076"/>
          <ac:picMkLst>
            <pc:docMk/>
            <pc:sldMk cId="4223732343" sldId="593"/>
            <ac:picMk id="3" creationId="{20B91FC2-1E96-AE71-10D4-E9E45C89D093}"/>
          </ac:picMkLst>
        </pc:picChg>
        <pc:picChg chg="del">
          <ac:chgData name="Ghosh, Subhajit" userId="S::subhajit.ghosh@cardinalhealth.com::12b74379-289b-4ab2-a693-f325cca71cb9" providerId="AD" clId="Web-{646EECCE-239B-7656-A436-43774F1F6E2B}" dt="2025-04-22T12:09:18.898" v="1"/>
          <ac:picMkLst>
            <pc:docMk/>
            <pc:sldMk cId="4223732343" sldId="593"/>
            <ac:picMk id="7" creationId="{EF8766ED-940A-852C-2697-8181DB00644D}"/>
          </ac:picMkLst>
        </pc:picChg>
      </pc:sldChg>
    </pc:docChg>
  </pc:docChgLst>
  <pc:docChgLst>
    <pc:chgData name="Ibrez, Mohammed" userId="S::mohammed.ibrez01@cardinalhealth.com::50a8e5bf-d536-4c2d-bb21-1945abec80bb" providerId="AD" clId="Web-{19B7552C-FF7F-45FE-AF5C-5BAEC3DD37EE}"/>
    <pc:docChg chg="modSld">
      <pc:chgData name="Ibrez, Mohammed" userId="S::mohammed.ibrez01@cardinalhealth.com::50a8e5bf-d536-4c2d-bb21-1945abec80bb" providerId="AD" clId="Web-{19B7552C-FF7F-45FE-AF5C-5BAEC3DD37EE}" dt="2025-04-24T13:35:58.882" v="241" actId="20577"/>
      <pc:docMkLst>
        <pc:docMk/>
      </pc:docMkLst>
      <pc:sldChg chg="modSp">
        <pc:chgData name="Ibrez, Mohammed" userId="S::mohammed.ibrez01@cardinalhealth.com::50a8e5bf-d536-4c2d-bb21-1945abec80bb" providerId="AD" clId="Web-{19B7552C-FF7F-45FE-AF5C-5BAEC3DD37EE}" dt="2025-04-24T13:35:58.882" v="241" actId="20577"/>
        <pc:sldMkLst>
          <pc:docMk/>
          <pc:sldMk cId="4029526722" sldId="642"/>
        </pc:sldMkLst>
        <pc:spChg chg="mod">
          <ac:chgData name="Ibrez, Mohammed" userId="S::mohammed.ibrez01@cardinalhealth.com::50a8e5bf-d536-4c2d-bb21-1945abec80bb" providerId="AD" clId="Web-{19B7552C-FF7F-45FE-AF5C-5BAEC3DD37EE}" dt="2025-04-24T13:35:58.882" v="241" actId="20577"/>
          <ac:spMkLst>
            <pc:docMk/>
            <pc:sldMk cId="4029526722" sldId="642"/>
            <ac:spMk id="3" creationId="{6E046E42-0346-A4A9-F5B8-803A70F2CE81}"/>
          </ac:spMkLst>
        </pc:spChg>
      </pc:sldChg>
    </pc:docChg>
  </pc:docChgLst>
  <pc:docChgLst>
    <pc:chgData name="Chitturi, Santhi" userId="c098c81a-1972-400a-a8fc-afe408923bdd" providerId="ADAL" clId="{E1B683B4-DFA4-496C-A4F6-3887129AF1A0}"/>
    <pc:docChg chg="custSel addSld modSld">
      <pc:chgData name="Chitturi, Santhi" userId="c098c81a-1972-400a-a8fc-afe408923bdd" providerId="ADAL" clId="{E1B683B4-DFA4-496C-A4F6-3887129AF1A0}" dt="2025-04-22T12:47:48.692" v="845" actId="20577"/>
      <pc:docMkLst>
        <pc:docMk/>
      </pc:docMkLst>
      <pc:sldChg chg="modSp mod">
        <pc:chgData name="Chitturi, Santhi" userId="c098c81a-1972-400a-a8fc-afe408923bdd" providerId="ADAL" clId="{E1B683B4-DFA4-496C-A4F6-3887129AF1A0}" dt="2025-04-22T12:24:29.681" v="2" actId="313"/>
        <pc:sldMkLst>
          <pc:docMk/>
          <pc:sldMk cId="2930995026" sldId="261"/>
        </pc:sldMkLst>
        <pc:spChg chg="mod">
          <ac:chgData name="Chitturi, Santhi" userId="c098c81a-1972-400a-a8fc-afe408923bdd" providerId="ADAL" clId="{E1B683B4-DFA4-496C-A4F6-3887129AF1A0}" dt="2025-04-22T12:24:29.681" v="2" actId="313"/>
          <ac:spMkLst>
            <pc:docMk/>
            <pc:sldMk cId="2930995026" sldId="261"/>
            <ac:spMk id="6" creationId="{06869031-CD5F-B72D-2E46-11A6757A769D}"/>
          </ac:spMkLst>
        </pc:spChg>
      </pc:sldChg>
      <pc:sldChg chg="modSp mod">
        <pc:chgData name="Chitturi, Santhi" userId="c098c81a-1972-400a-a8fc-afe408923bdd" providerId="ADAL" clId="{E1B683B4-DFA4-496C-A4F6-3887129AF1A0}" dt="2025-04-22T12:47:42.092" v="842" actId="20577"/>
        <pc:sldMkLst>
          <pc:docMk/>
          <pc:sldMk cId="2139052209" sldId="580"/>
        </pc:sldMkLst>
        <pc:spChg chg="mod">
          <ac:chgData name="Chitturi, Santhi" userId="c098c81a-1972-400a-a8fc-afe408923bdd" providerId="ADAL" clId="{E1B683B4-DFA4-496C-A4F6-3887129AF1A0}" dt="2025-04-22T12:46:27.277" v="838" actId="14100"/>
          <ac:spMkLst>
            <pc:docMk/>
            <pc:sldMk cId="2139052209" sldId="580"/>
            <ac:spMk id="3" creationId="{366DE631-7A50-2095-8D7E-5B838001E55B}"/>
          </ac:spMkLst>
        </pc:spChg>
        <pc:spChg chg="mod">
          <ac:chgData name="Chitturi, Santhi" userId="c098c81a-1972-400a-a8fc-afe408923bdd" providerId="ADAL" clId="{E1B683B4-DFA4-496C-A4F6-3887129AF1A0}" dt="2025-04-22T12:47:42.092" v="842" actId="20577"/>
          <ac:spMkLst>
            <pc:docMk/>
            <pc:sldMk cId="2139052209" sldId="580"/>
            <ac:spMk id="5" creationId="{EDA889CD-4B9B-356E-E914-A9129386DD6B}"/>
          </ac:spMkLst>
        </pc:spChg>
      </pc:sldChg>
      <pc:sldChg chg="modSp mod">
        <pc:chgData name="Chitturi, Santhi" userId="c098c81a-1972-400a-a8fc-afe408923bdd" providerId="ADAL" clId="{E1B683B4-DFA4-496C-A4F6-3887129AF1A0}" dt="2025-04-22T12:26:59.704" v="58" actId="5793"/>
        <pc:sldMkLst>
          <pc:docMk/>
          <pc:sldMk cId="4223732343" sldId="593"/>
        </pc:sldMkLst>
        <pc:spChg chg="mod">
          <ac:chgData name="Chitturi, Santhi" userId="c098c81a-1972-400a-a8fc-afe408923bdd" providerId="ADAL" clId="{E1B683B4-DFA4-496C-A4F6-3887129AF1A0}" dt="2025-04-22T12:26:59.704" v="58" actId="5793"/>
          <ac:spMkLst>
            <pc:docMk/>
            <pc:sldMk cId="4223732343" sldId="593"/>
            <ac:spMk id="6" creationId="{366D0FE7-4804-6C6D-D706-F4294529614A}"/>
          </ac:spMkLst>
        </pc:spChg>
      </pc:sldChg>
      <pc:sldChg chg="modSp mod">
        <pc:chgData name="Chitturi, Santhi" userId="c098c81a-1972-400a-a8fc-afe408923bdd" providerId="ADAL" clId="{E1B683B4-DFA4-496C-A4F6-3887129AF1A0}" dt="2025-04-22T12:25:41.283" v="4" actId="20577"/>
        <pc:sldMkLst>
          <pc:docMk/>
          <pc:sldMk cId="1613177457" sldId="598"/>
        </pc:sldMkLst>
        <pc:spChg chg="mod">
          <ac:chgData name="Chitturi, Santhi" userId="c098c81a-1972-400a-a8fc-afe408923bdd" providerId="ADAL" clId="{E1B683B4-DFA4-496C-A4F6-3887129AF1A0}" dt="2025-04-22T12:25:41.283" v="4" actId="20577"/>
          <ac:spMkLst>
            <pc:docMk/>
            <pc:sldMk cId="1613177457" sldId="598"/>
            <ac:spMk id="26" creationId="{BF946B47-2801-9E4A-FB10-DE159EB86929}"/>
          </ac:spMkLst>
        </pc:spChg>
      </pc:sldChg>
      <pc:sldChg chg="modSp mod">
        <pc:chgData name="Chitturi, Santhi" userId="c098c81a-1972-400a-a8fc-afe408923bdd" providerId="ADAL" clId="{E1B683B4-DFA4-496C-A4F6-3887129AF1A0}" dt="2025-04-22T12:26:29.248" v="34" actId="20577"/>
        <pc:sldMkLst>
          <pc:docMk/>
          <pc:sldMk cId="7190847" sldId="605"/>
        </pc:sldMkLst>
        <pc:graphicFrameChg chg="modGraphic">
          <ac:chgData name="Chitturi, Santhi" userId="c098c81a-1972-400a-a8fc-afe408923bdd" providerId="ADAL" clId="{E1B683B4-DFA4-496C-A4F6-3887129AF1A0}" dt="2025-04-22T12:26:16.038" v="29" actId="6549"/>
          <ac:graphicFrameMkLst>
            <pc:docMk/>
            <pc:sldMk cId="7190847" sldId="605"/>
            <ac:graphicFrameMk id="3" creationId="{B96F0BF5-6159-D821-586C-3B655455D81B}"/>
          </ac:graphicFrameMkLst>
        </pc:graphicFrameChg>
        <pc:graphicFrameChg chg="modGraphic">
          <ac:chgData name="Chitturi, Santhi" userId="c098c81a-1972-400a-a8fc-afe408923bdd" providerId="ADAL" clId="{E1B683B4-DFA4-496C-A4F6-3887129AF1A0}" dt="2025-04-22T12:26:29.248" v="34" actId="20577"/>
          <ac:graphicFrameMkLst>
            <pc:docMk/>
            <pc:sldMk cId="7190847" sldId="605"/>
            <ac:graphicFrameMk id="14" creationId="{5DCFF649-13C2-2C00-E92F-C7586A419BCC}"/>
          </ac:graphicFrameMkLst>
        </pc:graphicFrameChg>
      </pc:sldChg>
      <pc:sldChg chg="modSp mod">
        <pc:chgData name="Chitturi, Santhi" userId="c098c81a-1972-400a-a8fc-afe408923bdd" providerId="ADAL" clId="{E1B683B4-DFA4-496C-A4F6-3887129AF1A0}" dt="2025-04-22T12:29:04.551" v="300" actId="1076"/>
        <pc:sldMkLst>
          <pc:docMk/>
          <pc:sldMk cId="2198850194" sldId="623"/>
        </pc:sldMkLst>
        <pc:spChg chg="mod">
          <ac:chgData name="Chitturi, Santhi" userId="c098c81a-1972-400a-a8fc-afe408923bdd" providerId="ADAL" clId="{E1B683B4-DFA4-496C-A4F6-3887129AF1A0}" dt="2025-04-22T12:29:04.551" v="300" actId="1076"/>
          <ac:spMkLst>
            <pc:docMk/>
            <pc:sldMk cId="2198850194" sldId="623"/>
            <ac:spMk id="2" creationId="{EB3985CC-54F7-EB7D-884E-FC038789865C}"/>
          </ac:spMkLst>
        </pc:spChg>
        <pc:spChg chg="mod">
          <ac:chgData name="Chitturi, Santhi" userId="c098c81a-1972-400a-a8fc-afe408923bdd" providerId="ADAL" clId="{E1B683B4-DFA4-496C-A4F6-3887129AF1A0}" dt="2025-04-22T12:29:00.033" v="299" actId="20577"/>
          <ac:spMkLst>
            <pc:docMk/>
            <pc:sldMk cId="2198850194" sldId="623"/>
            <ac:spMk id="12" creationId="{0EAA107C-8DD8-BD7B-009F-4A33CF2BC847}"/>
          </ac:spMkLst>
        </pc:spChg>
      </pc:sldChg>
      <pc:sldChg chg="modSp mod">
        <pc:chgData name="Chitturi, Santhi" userId="c098c81a-1972-400a-a8fc-afe408923bdd" providerId="ADAL" clId="{E1B683B4-DFA4-496C-A4F6-3887129AF1A0}" dt="2025-04-22T12:47:37.789" v="840" actId="2710"/>
        <pc:sldMkLst>
          <pc:docMk/>
          <pc:sldMk cId="2105211868" sldId="624"/>
        </pc:sldMkLst>
        <pc:spChg chg="mod">
          <ac:chgData name="Chitturi, Santhi" userId="c098c81a-1972-400a-a8fc-afe408923bdd" providerId="ADAL" clId="{E1B683B4-DFA4-496C-A4F6-3887129AF1A0}" dt="2025-04-22T12:47:37.789" v="840" actId="2710"/>
          <ac:spMkLst>
            <pc:docMk/>
            <pc:sldMk cId="2105211868" sldId="624"/>
            <ac:spMk id="5" creationId="{9437D0FB-F3A2-2DCB-93F2-258D90DF582B}"/>
          </ac:spMkLst>
        </pc:spChg>
      </pc:sldChg>
      <pc:sldChg chg="modSp mod">
        <pc:chgData name="Chitturi, Santhi" userId="c098c81a-1972-400a-a8fc-afe408923bdd" providerId="ADAL" clId="{E1B683B4-DFA4-496C-A4F6-3887129AF1A0}" dt="2025-04-22T12:47:48.692" v="845" actId="20577"/>
        <pc:sldMkLst>
          <pc:docMk/>
          <pc:sldMk cId="1536189205" sldId="625"/>
        </pc:sldMkLst>
        <pc:spChg chg="mod">
          <ac:chgData name="Chitturi, Santhi" userId="c098c81a-1972-400a-a8fc-afe408923bdd" providerId="ADAL" clId="{E1B683B4-DFA4-496C-A4F6-3887129AF1A0}" dt="2025-04-22T12:47:48.692" v="845" actId="20577"/>
          <ac:spMkLst>
            <pc:docMk/>
            <pc:sldMk cId="1536189205" sldId="625"/>
            <ac:spMk id="5" creationId="{DE5AC650-B270-0FBD-142E-F429B9E00C1D}"/>
          </ac:spMkLst>
        </pc:spChg>
      </pc:sldChg>
      <pc:sldChg chg="delSp modSp mod">
        <pc:chgData name="Chitturi, Santhi" userId="c098c81a-1972-400a-a8fc-afe408923bdd" providerId="ADAL" clId="{E1B683B4-DFA4-496C-A4F6-3887129AF1A0}" dt="2025-04-22T12:32:57.255" v="419" actId="20577"/>
        <pc:sldMkLst>
          <pc:docMk/>
          <pc:sldMk cId="907162821" sldId="634"/>
        </pc:sldMkLst>
        <pc:spChg chg="mod">
          <ac:chgData name="Chitturi, Santhi" userId="c098c81a-1972-400a-a8fc-afe408923bdd" providerId="ADAL" clId="{E1B683B4-DFA4-496C-A4F6-3887129AF1A0}" dt="2025-04-22T12:32:57.255" v="419" actId="20577"/>
          <ac:spMkLst>
            <pc:docMk/>
            <pc:sldMk cId="907162821" sldId="634"/>
            <ac:spMk id="3" creationId="{01568B79-5329-7EDB-7A9C-81958940147E}"/>
          </ac:spMkLst>
        </pc:spChg>
        <pc:spChg chg="del mod">
          <ac:chgData name="Chitturi, Santhi" userId="c098c81a-1972-400a-a8fc-afe408923bdd" providerId="ADAL" clId="{E1B683B4-DFA4-496C-A4F6-3887129AF1A0}" dt="2025-04-22T12:32:35.975" v="356" actId="478"/>
          <ac:spMkLst>
            <pc:docMk/>
            <pc:sldMk cId="907162821" sldId="634"/>
            <ac:spMk id="5" creationId="{C23175A9-2F6D-8998-7350-E3E2BBC3D7F6}"/>
          </ac:spMkLst>
        </pc:spChg>
        <pc:spChg chg="mod">
          <ac:chgData name="Chitturi, Santhi" userId="c098c81a-1972-400a-a8fc-afe408923bdd" providerId="ADAL" clId="{E1B683B4-DFA4-496C-A4F6-3887129AF1A0}" dt="2025-04-22T12:29:28.026" v="301" actId="6549"/>
          <ac:spMkLst>
            <pc:docMk/>
            <pc:sldMk cId="907162821" sldId="634"/>
            <ac:spMk id="26" creationId="{ADEE9BB9-4760-6104-283B-55902EFC24F3}"/>
          </ac:spMkLst>
        </pc:spChg>
      </pc:sldChg>
      <pc:sldChg chg="modSp mod">
        <pc:chgData name="Chitturi, Santhi" userId="c098c81a-1972-400a-a8fc-afe408923bdd" providerId="ADAL" clId="{E1B683B4-DFA4-496C-A4F6-3887129AF1A0}" dt="2025-04-22T12:39:49.180" v="767" actId="20577"/>
        <pc:sldMkLst>
          <pc:docMk/>
          <pc:sldMk cId="1902238831" sldId="635"/>
        </pc:sldMkLst>
        <pc:spChg chg="mod">
          <ac:chgData name="Chitturi, Santhi" userId="c098c81a-1972-400a-a8fc-afe408923bdd" providerId="ADAL" clId="{E1B683B4-DFA4-496C-A4F6-3887129AF1A0}" dt="2025-04-22T12:39:49.180" v="767" actId="20577"/>
          <ac:spMkLst>
            <pc:docMk/>
            <pc:sldMk cId="1902238831" sldId="635"/>
            <ac:spMk id="9" creationId="{BA41F538-3D2E-1951-7974-6A92120F520F}"/>
          </ac:spMkLst>
        </pc:spChg>
      </pc:sldChg>
      <pc:sldChg chg="modSp mod">
        <pc:chgData name="Chitturi, Santhi" userId="c098c81a-1972-400a-a8fc-afe408923bdd" providerId="ADAL" clId="{E1B683B4-DFA4-496C-A4F6-3887129AF1A0}" dt="2025-04-22T12:40:35.292" v="774" actId="20577"/>
        <pc:sldMkLst>
          <pc:docMk/>
          <pc:sldMk cId="2767585667" sldId="636"/>
        </pc:sldMkLst>
        <pc:spChg chg="mod">
          <ac:chgData name="Chitturi, Santhi" userId="c098c81a-1972-400a-a8fc-afe408923bdd" providerId="ADAL" clId="{E1B683B4-DFA4-496C-A4F6-3887129AF1A0}" dt="2025-04-22T12:40:27.506" v="771" actId="5793"/>
          <ac:spMkLst>
            <pc:docMk/>
            <pc:sldMk cId="2767585667" sldId="636"/>
            <ac:spMk id="10" creationId="{6828E9D3-8C6B-6285-2FE7-CF3A1536C773}"/>
          </ac:spMkLst>
        </pc:spChg>
        <pc:spChg chg="mod">
          <ac:chgData name="Chitturi, Santhi" userId="c098c81a-1972-400a-a8fc-afe408923bdd" providerId="ADAL" clId="{E1B683B4-DFA4-496C-A4F6-3887129AF1A0}" dt="2025-04-22T12:40:35.292" v="774" actId="20577"/>
          <ac:spMkLst>
            <pc:docMk/>
            <pc:sldMk cId="2767585667" sldId="636"/>
            <ac:spMk id="14" creationId="{4087FA40-39B0-009B-3387-B417281ACDDE}"/>
          </ac:spMkLst>
        </pc:spChg>
      </pc:sldChg>
      <pc:sldChg chg="modSp mod">
        <pc:chgData name="Chitturi, Santhi" userId="c098c81a-1972-400a-a8fc-afe408923bdd" providerId="ADAL" clId="{E1B683B4-DFA4-496C-A4F6-3887129AF1A0}" dt="2025-04-22T12:42:36.190" v="803" actId="20577"/>
        <pc:sldMkLst>
          <pc:docMk/>
          <pc:sldMk cId="2412107911" sldId="639"/>
        </pc:sldMkLst>
        <pc:spChg chg="mod">
          <ac:chgData name="Chitturi, Santhi" userId="c098c81a-1972-400a-a8fc-afe408923bdd" providerId="ADAL" clId="{E1B683B4-DFA4-496C-A4F6-3887129AF1A0}" dt="2025-04-22T12:42:36.190" v="803" actId="20577"/>
          <ac:spMkLst>
            <pc:docMk/>
            <pc:sldMk cId="2412107911" sldId="639"/>
            <ac:spMk id="6" creationId="{BF27DF67-B676-6A5C-9566-25E8B3F2833A}"/>
          </ac:spMkLst>
        </pc:spChg>
      </pc:sldChg>
      <pc:sldChg chg="addSp delSp modSp new mod modClrScheme chgLayout">
        <pc:chgData name="Chitturi, Santhi" userId="c098c81a-1972-400a-a8fc-afe408923bdd" providerId="ADAL" clId="{E1B683B4-DFA4-496C-A4F6-3887129AF1A0}" dt="2025-04-22T12:33:58.792" v="486" actId="20577"/>
        <pc:sldMkLst>
          <pc:docMk/>
          <pc:sldMk cId="2079596961" sldId="641"/>
        </pc:sldMkLst>
        <pc:spChg chg="del mod ord">
          <ac:chgData name="Chitturi, Santhi" userId="c098c81a-1972-400a-a8fc-afe408923bdd" providerId="ADAL" clId="{E1B683B4-DFA4-496C-A4F6-3887129AF1A0}" dt="2025-04-22T12:33:37.689" v="421" actId="700"/>
          <ac:spMkLst>
            <pc:docMk/>
            <pc:sldMk cId="2079596961" sldId="641"/>
            <ac:spMk id="2" creationId="{F9191D40-E8B7-5227-F294-50C8505C8393}"/>
          </ac:spMkLst>
        </pc:spChg>
        <pc:spChg chg="del mod ord">
          <ac:chgData name="Chitturi, Santhi" userId="c098c81a-1972-400a-a8fc-afe408923bdd" providerId="ADAL" clId="{E1B683B4-DFA4-496C-A4F6-3887129AF1A0}" dt="2025-04-22T12:33:37.689" v="421" actId="700"/>
          <ac:spMkLst>
            <pc:docMk/>
            <pc:sldMk cId="2079596961" sldId="641"/>
            <ac:spMk id="3" creationId="{98DEC5C1-BE93-FC6F-817D-2CC98460320A}"/>
          </ac:spMkLst>
        </pc:spChg>
        <pc:spChg chg="del mod ord">
          <ac:chgData name="Chitturi, Santhi" userId="c098c81a-1972-400a-a8fc-afe408923bdd" providerId="ADAL" clId="{E1B683B4-DFA4-496C-A4F6-3887129AF1A0}" dt="2025-04-22T12:33:37.689" v="421" actId="700"/>
          <ac:spMkLst>
            <pc:docMk/>
            <pc:sldMk cId="2079596961" sldId="641"/>
            <ac:spMk id="4" creationId="{75DF74F6-62D3-641B-A1AA-2F7F04DC132A}"/>
          </ac:spMkLst>
        </pc:spChg>
        <pc:spChg chg="del">
          <ac:chgData name="Chitturi, Santhi" userId="c098c81a-1972-400a-a8fc-afe408923bdd" providerId="ADAL" clId="{E1B683B4-DFA4-496C-A4F6-3887129AF1A0}" dt="2025-04-22T12:33:37.689" v="421" actId="700"/>
          <ac:spMkLst>
            <pc:docMk/>
            <pc:sldMk cId="2079596961" sldId="641"/>
            <ac:spMk id="5" creationId="{8AD954C6-91F3-2705-2E77-7B55DB0DFB0C}"/>
          </ac:spMkLst>
        </pc:spChg>
        <pc:spChg chg="del">
          <ac:chgData name="Chitturi, Santhi" userId="c098c81a-1972-400a-a8fc-afe408923bdd" providerId="ADAL" clId="{E1B683B4-DFA4-496C-A4F6-3887129AF1A0}" dt="2025-04-22T12:33:37.689" v="421" actId="700"/>
          <ac:spMkLst>
            <pc:docMk/>
            <pc:sldMk cId="2079596961" sldId="641"/>
            <ac:spMk id="7" creationId="{FBCE7B03-E5E6-C8AB-0ABB-1978FC442779}"/>
          </ac:spMkLst>
        </pc:spChg>
        <pc:spChg chg="del">
          <ac:chgData name="Chitturi, Santhi" userId="c098c81a-1972-400a-a8fc-afe408923bdd" providerId="ADAL" clId="{E1B683B4-DFA4-496C-A4F6-3887129AF1A0}" dt="2025-04-22T12:33:37.689" v="421" actId="700"/>
          <ac:spMkLst>
            <pc:docMk/>
            <pc:sldMk cId="2079596961" sldId="641"/>
            <ac:spMk id="8" creationId="{F62B902F-7860-C46A-1B7F-69EB447CDC14}"/>
          </ac:spMkLst>
        </pc:spChg>
        <pc:spChg chg="del">
          <ac:chgData name="Chitturi, Santhi" userId="c098c81a-1972-400a-a8fc-afe408923bdd" providerId="ADAL" clId="{E1B683B4-DFA4-496C-A4F6-3887129AF1A0}" dt="2025-04-22T12:33:37.689" v="421" actId="700"/>
          <ac:spMkLst>
            <pc:docMk/>
            <pc:sldMk cId="2079596961" sldId="641"/>
            <ac:spMk id="9" creationId="{450273A3-6BB3-DDDE-A816-26CB224145F6}"/>
          </ac:spMkLst>
        </pc:spChg>
        <pc:spChg chg="add del mod ord">
          <ac:chgData name="Chitturi, Santhi" userId="c098c81a-1972-400a-a8fc-afe408923bdd" providerId="ADAL" clId="{E1B683B4-DFA4-496C-A4F6-3887129AF1A0}" dt="2025-04-22T12:33:43.027" v="422" actId="700"/>
          <ac:spMkLst>
            <pc:docMk/>
            <pc:sldMk cId="2079596961" sldId="641"/>
            <ac:spMk id="10" creationId="{C14AE61F-EFF3-3161-2911-B30951AF0486}"/>
          </ac:spMkLst>
        </pc:spChg>
        <pc:spChg chg="add del mod ord">
          <ac:chgData name="Chitturi, Santhi" userId="c098c81a-1972-400a-a8fc-afe408923bdd" providerId="ADAL" clId="{E1B683B4-DFA4-496C-A4F6-3887129AF1A0}" dt="2025-04-22T12:33:43.027" v="422" actId="700"/>
          <ac:spMkLst>
            <pc:docMk/>
            <pc:sldMk cId="2079596961" sldId="641"/>
            <ac:spMk id="11" creationId="{4BC2200B-6AD9-EEA2-FF4F-41ACB73EC92A}"/>
          </ac:spMkLst>
        </pc:spChg>
        <pc:spChg chg="add del mod ord">
          <ac:chgData name="Chitturi, Santhi" userId="c098c81a-1972-400a-a8fc-afe408923bdd" providerId="ADAL" clId="{E1B683B4-DFA4-496C-A4F6-3887129AF1A0}" dt="2025-04-22T12:33:43.027" v="422" actId="700"/>
          <ac:spMkLst>
            <pc:docMk/>
            <pc:sldMk cId="2079596961" sldId="641"/>
            <ac:spMk id="12" creationId="{83C0C895-DFCE-BC1B-3A14-7C3D57979AA6}"/>
          </ac:spMkLst>
        </pc:spChg>
        <pc:spChg chg="add mod ord">
          <ac:chgData name="Chitturi, Santhi" userId="c098c81a-1972-400a-a8fc-afe408923bdd" providerId="ADAL" clId="{E1B683B4-DFA4-496C-A4F6-3887129AF1A0}" dt="2025-04-22T12:33:58.792" v="486" actId="20577"/>
          <ac:spMkLst>
            <pc:docMk/>
            <pc:sldMk cId="2079596961" sldId="641"/>
            <ac:spMk id="13" creationId="{ED9E4FA0-9B9B-3DFB-11DE-8AF9D0616F45}"/>
          </ac:spMkLst>
        </pc:spChg>
        <pc:spChg chg="add mod ord">
          <ac:chgData name="Chitturi, Santhi" userId="c098c81a-1972-400a-a8fc-afe408923bdd" providerId="ADAL" clId="{E1B683B4-DFA4-496C-A4F6-3887129AF1A0}" dt="2025-04-22T12:33:47.093" v="438" actId="20577"/>
          <ac:spMkLst>
            <pc:docMk/>
            <pc:sldMk cId="2079596961" sldId="641"/>
            <ac:spMk id="14" creationId="{D8908199-15FF-DAE1-CD2A-6035878BD9A5}"/>
          </ac:spMkLst>
        </pc:spChg>
      </pc:sldChg>
      <pc:sldChg chg="modSp new mod">
        <pc:chgData name="Chitturi, Santhi" userId="c098c81a-1972-400a-a8fc-afe408923bdd" providerId="ADAL" clId="{E1B683B4-DFA4-496C-A4F6-3887129AF1A0}" dt="2025-04-22T12:45:40.433" v="835" actId="20577"/>
        <pc:sldMkLst>
          <pc:docMk/>
          <pc:sldMk cId="4029526722" sldId="642"/>
        </pc:sldMkLst>
        <pc:spChg chg="mod">
          <ac:chgData name="Chitturi, Santhi" userId="c098c81a-1972-400a-a8fc-afe408923bdd" providerId="ADAL" clId="{E1B683B4-DFA4-496C-A4F6-3887129AF1A0}" dt="2025-04-22T12:45:40.433" v="835" actId="20577"/>
          <ac:spMkLst>
            <pc:docMk/>
            <pc:sldMk cId="4029526722" sldId="642"/>
            <ac:spMk id="2" creationId="{F0C96AC4-789F-6C87-B246-D4C62E73DF66}"/>
          </ac:spMkLst>
        </pc:spChg>
      </pc:sldChg>
    </pc:docChg>
  </pc:docChgLst>
  <pc:docChgLst>
    <pc:chgData name="Chitturi, Santhi" userId="S::santhi.chitturi@cardinalhealth.com::c098c81a-1972-400a-a8fc-afe408923bdd" providerId="AD" clId="Web-{1DD7F741-8962-BC45-4409-4582578D4343}"/>
    <pc:docChg chg="modSld">
      <pc:chgData name="Chitturi, Santhi" userId="S::santhi.chitturi@cardinalhealth.com::c098c81a-1972-400a-a8fc-afe408923bdd" providerId="AD" clId="Web-{1DD7F741-8962-BC45-4409-4582578D4343}" dt="2025-04-21T15:12:24.785" v="65"/>
      <pc:docMkLst>
        <pc:docMk/>
      </pc:docMkLst>
      <pc:sldChg chg="modSp">
        <pc:chgData name="Chitturi, Santhi" userId="S::santhi.chitturi@cardinalhealth.com::c098c81a-1972-400a-a8fc-afe408923bdd" providerId="AD" clId="Web-{1DD7F741-8962-BC45-4409-4582578D4343}" dt="2025-04-21T15:12:24.785" v="65"/>
        <pc:sldMkLst>
          <pc:docMk/>
          <pc:sldMk cId="7190847" sldId="605"/>
        </pc:sldMkLst>
        <pc:graphicFrameChg chg="mod modGraphic">
          <ac:chgData name="Chitturi, Santhi" userId="S::santhi.chitturi@cardinalhealth.com::c098c81a-1972-400a-a8fc-afe408923bdd" providerId="AD" clId="Web-{1DD7F741-8962-BC45-4409-4582578D4343}" dt="2025-04-21T15:12:15.253" v="63"/>
          <ac:graphicFrameMkLst>
            <pc:docMk/>
            <pc:sldMk cId="7190847" sldId="605"/>
            <ac:graphicFrameMk id="3" creationId="{B96F0BF5-6159-D821-586C-3B655455D81B}"/>
          </ac:graphicFrameMkLst>
        </pc:graphicFrameChg>
        <pc:graphicFrameChg chg="mod modGraphic">
          <ac:chgData name="Chitturi, Santhi" userId="S::santhi.chitturi@cardinalhealth.com::c098c81a-1972-400a-a8fc-afe408923bdd" providerId="AD" clId="Web-{1DD7F741-8962-BC45-4409-4582578D4343}" dt="2025-04-21T15:12:24.785" v="65"/>
          <ac:graphicFrameMkLst>
            <pc:docMk/>
            <pc:sldMk cId="7190847" sldId="605"/>
            <ac:graphicFrameMk id="14" creationId="{5DCFF649-13C2-2C00-E92F-C7586A419BCC}"/>
          </ac:graphicFrameMkLst>
        </pc:graphicFrameChg>
      </pc:sldChg>
    </pc:docChg>
  </pc:docChgLst>
  <pc:docChgLst>
    <pc:chgData name="Ibrez, Mohammed" userId="S::mohammed.ibrez01@cardinalhealth.com::50a8e5bf-d536-4c2d-bb21-1945abec80bb" providerId="AD" clId="Web-{2E4B0603-6353-45CF-81BF-6EF06F5D93ED}"/>
    <pc:docChg chg="addSld delSld modSld">
      <pc:chgData name="Ibrez, Mohammed" userId="S::mohammed.ibrez01@cardinalhealth.com::50a8e5bf-d536-4c2d-bb21-1945abec80bb" providerId="AD" clId="Web-{2E4B0603-6353-45CF-81BF-6EF06F5D93ED}" dt="2025-04-20T21:04:53.180" v="401" actId="1076"/>
      <pc:docMkLst>
        <pc:docMk/>
      </pc:docMkLst>
      <pc:sldChg chg="del">
        <pc:chgData name="Ibrez, Mohammed" userId="S::mohammed.ibrez01@cardinalhealth.com::50a8e5bf-d536-4c2d-bb21-1945abec80bb" providerId="AD" clId="Web-{2E4B0603-6353-45CF-81BF-6EF06F5D93ED}" dt="2025-04-20T20:46:06.710" v="2"/>
        <pc:sldMkLst>
          <pc:docMk/>
          <pc:sldMk cId="267728038" sldId="590"/>
        </pc:sldMkLst>
      </pc:sldChg>
      <pc:sldChg chg="del">
        <pc:chgData name="Ibrez, Mohammed" userId="S::mohammed.ibrez01@cardinalhealth.com::50a8e5bf-d536-4c2d-bb21-1945abec80bb" providerId="AD" clId="Web-{2E4B0603-6353-45CF-81BF-6EF06F5D93ED}" dt="2025-04-20T20:46:17.992" v="3"/>
        <pc:sldMkLst>
          <pc:docMk/>
          <pc:sldMk cId="1144414643" sldId="594"/>
        </pc:sldMkLst>
      </pc:sldChg>
      <pc:sldChg chg="del">
        <pc:chgData name="Ibrez, Mohammed" userId="S::mohammed.ibrez01@cardinalhealth.com::50a8e5bf-d536-4c2d-bb21-1945abec80bb" providerId="AD" clId="Web-{2E4B0603-6353-45CF-81BF-6EF06F5D93ED}" dt="2025-04-20T20:45:54.507" v="1"/>
        <pc:sldMkLst>
          <pc:docMk/>
          <pc:sldMk cId="631563265" sldId="613"/>
        </pc:sldMkLst>
      </pc:sldChg>
      <pc:sldChg chg="modSp">
        <pc:chgData name="Ibrez, Mohammed" userId="S::mohammed.ibrez01@cardinalhealth.com::50a8e5bf-d536-4c2d-bb21-1945abec80bb" providerId="AD" clId="Web-{2E4B0603-6353-45CF-81BF-6EF06F5D93ED}" dt="2025-04-20T20:44:54.395" v="0" actId="20577"/>
        <pc:sldMkLst>
          <pc:docMk/>
          <pc:sldMk cId="2198850194" sldId="623"/>
        </pc:sldMkLst>
        <pc:spChg chg="mod">
          <ac:chgData name="Ibrez, Mohammed" userId="S::mohammed.ibrez01@cardinalhealth.com::50a8e5bf-d536-4c2d-bb21-1945abec80bb" providerId="AD" clId="Web-{2E4B0603-6353-45CF-81BF-6EF06F5D93ED}" dt="2025-04-20T20:44:54.395" v="0" actId="20577"/>
          <ac:spMkLst>
            <pc:docMk/>
            <pc:sldMk cId="2198850194" sldId="623"/>
            <ac:spMk id="2" creationId="{EB3985CC-54F7-EB7D-884E-FC038789865C}"/>
          </ac:spMkLst>
        </pc:spChg>
      </pc:sldChg>
      <pc:sldChg chg="addSp delSp modSp add replId">
        <pc:chgData name="Ibrez, Mohammed" userId="S::mohammed.ibrez01@cardinalhealth.com::50a8e5bf-d536-4c2d-bb21-1945abec80bb" providerId="AD" clId="Web-{2E4B0603-6353-45CF-81BF-6EF06F5D93ED}" dt="2025-04-20T20:55:08.672" v="73" actId="20577"/>
        <pc:sldMkLst>
          <pc:docMk/>
          <pc:sldMk cId="2412107911" sldId="639"/>
        </pc:sldMkLst>
        <pc:spChg chg="mod">
          <ac:chgData name="Ibrez, Mohammed" userId="S::mohammed.ibrez01@cardinalhealth.com::50a8e5bf-d536-4c2d-bb21-1945abec80bb" providerId="AD" clId="Web-{2E4B0603-6353-45CF-81BF-6EF06F5D93ED}" dt="2025-04-20T20:55:08.672" v="73" actId="20577"/>
          <ac:spMkLst>
            <pc:docMk/>
            <pc:sldMk cId="2412107911" sldId="639"/>
            <ac:spMk id="5" creationId="{295BCF30-F299-06CF-9859-9497FE069664}"/>
          </ac:spMkLst>
        </pc:spChg>
        <pc:spChg chg="add mod">
          <ac:chgData name="Ibrez, Mohammed" userId="S::mohammed.ibrez01@cardinalhealth.com::50a8e5bf-d536-4c2d-bb21-1945abec80bb" providerId="AD" clId="Web-{2E4B0603-6353-45CF-81BF-6EF06F5D93ED}" dt="2025-04-20T20:54:39.386" v="67" actId="20577"/>
          <ac:spMkLst>
            <pc:docMk/>
            <pc:sldMk cId="2412107911" sldId="639"/>
            <ac:spMk id="6" creationId="{BF27DF67-B676-6A5C-9566-25E8B3F2833A}"/>
          </ac:spMkLst>
        </pc:spChg>
        <pc:picChg chg="add mod modCrop">
          <ac:chgData name="Ibrez, Mohammed" userId="S::mohammed.ibrez01@cardinalhealth.com::50a8e5bf-d536-4c2d-bb21-1945abec80bb" providerId="AD" clId="Web-{2E4B0603-6353-45CF-81BF-6EF06F5D93ED}" dt="2025-04-20T20:49:58.719" v="31" actId="1076"/>
          <ac:picMkLst>
            <pc:docMk/>
            <pc:sldMk cId="2412107911" sldId="639"/>
            <ac:picMk id="2" creationId="{89DF47DA-E9CA-0B36-E044-11F8A6AF2A20}"/>
          </ac:picMkLst>
        </pc:picChg>
        <pc:picChg chg="add mod">
          <ac:chgData name="Ibrez, Mohammed" userId="S::mohammed.ibrez01@cardinalhealth.com::50a8e5bf-d536-4c2d-bb21-1945abec80bb" providerId="AD" clId="Web-{2E4B0603-6353-45CF-81BF-6EF06F5D93ED}" dt="2025-04-20T20:50:36.814" v="34" actId="1076"/>
          <ac:picMkLst>
            <pc:docMk/>
            <pc:sldMk cId="2412107911" sldId="639"/>
            <ac:picMk id="3" creationId="{D3909DC6-14B1-8C45-A299-351D31B595EA}"/>
          </ac:picMkLst>
        </pc:picChg>
      </pc:sldChg>
      <pc:sldChg chg="addSp delSp modSp new">
        <pc:chgData name="Ibrez, Mohammed" userId="S::mohammed.ibrez01@cardinalhealth.com::50a8e5bf-d536-4c2d-bb21-1945abec80bb" providerId="AD" clId="Web-{2E4B0603-6353-45CF-81BF-6EF06F5D93ED}" dt="2025-04-20T21:04:53.180" v="401" actId="1076"/>
        <pc:sldMkLst>
          <pc:docMk/>
          <pc:sldMk cId="983363018" sldId="640"/>
        </pc:sldMkLst>
        <pc:spChg chg="add">
          <ac:chgData name="Ibrez, Mohammed" userId="S::mohammed.ibrez01@cardinalhealth.com::50a8e5bf-d536-4c2d-bb21-1945abec80bb" providerId="AD" clId="Web-{2E4B0603-6353-45CF-81BF-6EF06F5D93ED}" dt="2025-04-20T20:55:04.047" v="71"/>
          <ac:spMkLst>
            <pc:docMk/>
            <pc:sldMk cId="983363018" sldId="640"/>
            <ac:spMk id="5" creationId="{80D42E27-C6AA-50F0-844F-D42F9DCDB6B1}"/>
          </ac:spMkLst>
        </pc:spChg>
        <pc:spChg chg="add mod">
          <ac:chgData name="Ibrez, Mohammed" userId="S::mohammed.ibrez01@cardinalhealth.com::50a8e5bf-d536-4c2d-bb21-1945abec80bb" providerId="AD" clId="Web-{2E4B0603-6353-45CF-81BF-6EF06F5D93ED}" dt="2025-04-20T20:58:40.242" v="85" actId="20577"/>
          <ac:spMkLst>
            <pc:docMk/>
            <pc:sldMk cId="983363018" sldId="640"/>
            <ac:spMk id="7" creationId="{A8BE19DF-AA90-F1D3-396B-25DE59CB187B}"/>
          </ac:spMkLst>
        </pc:spChg>
        <pc:spChg chg="add mod">
          <ac:chgData name="Ibrez, Mohammed" userId="S::mohammed.ibrez01@cardinalhealth.com::50a8e5bf-d536-4c2d-bb21-1945abec80bb" providerId="AD" clId="Web-{2E4B0603-6353-45CF-81BF-6EF06F5D93ED}" dt="2025-04-20T21:04:53.180" v="401" actId="1076"/>
          <ac:spMkLst>
            <pc:docMk/>
            <pc:sldMk cId="983363018" sldId="640"/>
            <ac:spMk id="9" creationId="{B8503ED7-A98F-44BF-9A3F-06527A66B396}"/>
          </ac:spMkLst>
        </pc:spChg>
        <pc:graphicFrameChg chg="add mod modGraphic">
          <ac:chgData name="Ibrez, Mohammed" userId="S::mohammed.ibrez01@cardinalhealth.com::50a8e5bf-d536-4c2d-bb21-1945abec80bb" providerId="AD" clId="Web-{2E4B0603-6353-45CF-81BF-6EF06F5D93ED}" dt="2025-04-20T21:02:05.986" v="371" actId="1076"/>
          <ac:graphicFrameMkLst>
            <pc:docMk/>
            <pc:sldMk cId="983363018" sldId="640"/>
            <ac:graphicFrameMk id="11" creationId="{F4DD20F1-7784-0203-A210-3B68D0CB9DE7}"/>
          </ac:graphicFrameMkLst>
        </pc:graphicFrameChg>
      </pc:sldChg>
    </pc:docChg>
  </pc:docChgLst>
  <pc:docChgLst>
    <pc:chgData name="Ibrez, Mohammed" userId="S::mohammed.ibrez01@cardinalhealth.com::50a8e5bf-d536-4c2d-bb21-1945abec80bb" providerId="AD" clId="Web-{B592F6D6-B1C1-7915-763D-BB9369673AB5}"/>
    <pc:docChg chg="addSld modSld">
      <pc:chgData name="Ibrez, Mohammed" userId="S::mohammed.ibrez01@cardinalhealth.com::50a8e5bf-d536-4c2d-bb21-1945abec80bb" providerId="AD" clId="Web-{B592F6D6-B1C1-7915-763D-BB9369673AB5}" dt="2025-04-22T12:48:26.220" v="81" actId="1076"/>
      <pc:docMkLst>
        <pc:docMk/>
      </pc:docMkLst>
      <pc:sldChg chg="addSp delSp modSp">
        <pc:chgData name="Ibrez, Mohammed" userId="S::mohammed.ibrez01@cardinalhealth.com::50a8e5bf-d536-4c2d-bb21-1945abec80bb" providerId="AD" clId="Web-{B592F6D6-B1C1-7915-763D-BB9369673AB5}" dt="2025-04-22T12:48:04.720" v="74"/>
        <pc:sldMkLst>
          <pc:docMk/>
          <pc:sldMk cId="2438046388" sldId="626"/>
        </pc:sldMkLst>
        <pc:graphicFrameChg chg="add del mod modGraphic">
          <ac:chgData name="Ibrez, Mohammed" userId="S::mohammed.ibrez01@cardinalhealth.com::50a8e5bf-d536-4c2d-bb21-1945abec80bb" providerId="AD" clId="Web-{B592F6D6-B1C1-7915-763D-BB9369673AB5}" dt="2025-04-22T12:48:04.720" v="74"/>
          <ac:graphicFrameMkLst>
            <pc:docMk/>
            <pc:sldMk cId="2438046388" sldId="626"/>
            <ac:graphicFrameMk id="4" creationId="{BFE763FF-F814-60AA-9728-54184484C548}"/>
          </ac:graphicFrameMkLst>
        </pc:graphicFrameChg>
      </pc:sldChg>
      <pc:sldChg chg="addSp delSp modSp">
        <pc:chgData name="Ibrez, Mohammed" userId="S::mohammed.ibrez01@cardinalhealth.com::50a8e5bf-d536-4c2d-bb21-1945abec80bb" providerId="AD" clId="Web-{B592F6D6-B1C1-7915-763D-BB9369673AB5}" dt="2025-04-22T12:44:06.729" v="55"/>
        <pc:sldMkLst>
          <pc:docMk/>
          <pc:sldMk cId="983363018" sldId="640"/>
        </pc:sldMkLst>
        <pc:spChg chg="add mod">
          <ac:chgData name="Ibrez, Mohammed" userId="S::mohammed.ibrez01@cardinalhealth.com::50a8e5bf-d536-4c2d-bb21-1945abec80bb" providerId="AD" clId="Web-{B592F6D6-B1C1-7915-763D-BB9369673AB5}" dt="2025-04-22T12:39:04.190" v="40" actId="1076"/>
          <ac:spMkLst>
            <pc:docMk/>
            <pc:sldMk cId="983363018" sldId="640"/>
            <ac:spMk id="2" creationId="{9515858B-7AEC-242B-AF00-033BE02CD032}"/>
          </ac:spMkLst>
        </pc:spChg>
        <pc:spChg chg="add mod">
          <ac:chgData name="Ibrez, Mohammed" userId="S::mohammed.ibrez01@cardinalhealth.com::50a8e5bf-d536-4c2d-bb21-1945abec80bb" providerId="AD" clId="Web-{B592F6D6-B1C1-7915-763D-BB9369673AB5}" dt="2025-04-22T12:39:14.846" v="53" actId="20577"/>
          <ac:spMkLst>
            <pc:docMk/>
            <pc:sldMk cId="983363018" sldId="640"/>
            <ac:spMk id="3" creationId="{F0C8737E-D4EC-8B8C-7941-83CA054B4262}"/>
          </ac:spMkLst>
        </pc:spChg>
        <pc:graphicFrameChg chg="add del mod">
          <ac:chgData name="Ibrez, Mohammed" userId="S::mohammed.ibrez01@cardinalhealth.com::50a8e5bf-d536-4c2d-bb21-1945abec80bb" providerId="AD" clId="Web-{B592F6D6-B1C1-7915-763D-BB9369673AB5}" dt="2025-04-22T12:44:06.729" v="55"/>
          <ac:graphicFrameMkLst>
            <pc:docMk/>
            <pc:sldMk cId="983363018" sldId="640"/>
            <ac:graphicFrameMk id="6" creationId="{6C1D21F4-9B3F-74B7-7F80-7C5E499D4992}"/>
          </ac:graphicFrameMkLst>
        </pc:graphicFrameChg>
      </pc:sldChg>
      <pc:sldChg chg="addSp delSp modSp new">
        <pc:chgData name="Ibrez, Mohammed" userId="S::mohammed.ibrez01@cardinalhealth.com::50a8e5bf-d536-4c2d-bb21-1945abec80bb" providerId="AD" clId="Web-{B592F6D6-B1C1-7915-763D-BB9369673AB5}" dt="2025-04-22T12:48:26.220" v="81" actId="1076"/>
        <pc:sldMkLst>
          <pc:docMk/>
          <pc:sldMk cId="1042978326" sldId="643"/>
        </pc:sldMkLst>
        <pc:spChg chg="del">
          <ac:chgData name="Ibrez, Mohammed" userId="S::mohammed.ibrez01@cardinalhealth.com::50a8e5bf-d536-4c2d-bb21-1945abec80bb" providerId="AD" clId="Web-{B592F6D6-B1C1-7915-763D-BB9369673AB5}" dt="2025-04-22T12:48:13.564" v="78"/>
          <ac:spMkLst>
            <pc:docMk/>
            <pc:sldMk cId="1042978326" sldId="643"/>
            <ac:spMk id="2" creationId="{D7AA41A7-94CE-DFEC-726B-FA6568ACCE70}"/>
          </ac:spMkLst>
        </pc:spChg>
        <pc:spChg chg="del">
          <ac:chgData name="Ibrez, Mohammed" userId="S::mohammed.ibrez01@cardinalhealth.com::50a8e5bf-d536-4c2d-bb21-1945abec80bb" providerId="AD" clId="Web-{B592F6D6-B1C1-7915-763D-BB9369673AB5}" dt="2025-04-22T12:48:13.564" v="77"/>
          <ac:spMkLst>
            <pc:docMk/>
            <pc:sldMk cId="1042978326" sldId="643"/>
            <ac:spMk id="3" creationId="{FE049A19-5AF6-1630-A38B-49D24B67E8EF}"/>
          </ac:spMkLst>
        </pc:spChg>
        <pc:spChg chg="del">
          <ac:chgData name="Ibrez, Mohammed" userId="S::mohammed.ibrez01@cardinalhealth.com::50a8e5bf-d536-4c2d-bb21-1945abec80bb" providerId="AD" clId="Web-{B592F6D6-B1C1-7915-763D-BB9369673AB5}" dt="2025-04-22T12:48:13.564" v="76"/>
          <ac:spMkLst>
            <pc:docMk/>
            <pc:sldMk cId="1042978326" sldId="643"/>
            <ac:spMk id="4" creationId="{95CC0DF4-79D3-15BF-A3A0-69AD5221621E}"/>
          </ac:spMkLst>
        </pc:spChg>
        <pc:graphicFrameChg chg="add mod modGraphic">
          <ac:chgData name="Ibrez, Mohammed" userId="S::mohammed.ibrez01@cardinalhealth.com::50a8e5bf-d536-4c2d-bb21-1945abec80bb" providerId="AD" clId="Web-{B592F6D6-B1C1-7915-763D-BB9369673AB5}" dt="2025-04-22T12:48:26.220" v="81" actId="1076"/>
          <ac:graphicFrameMkLst>
            <pc:docMk/>
            <pc:sldMk cId="1042978326" sldId="643"/>
            <ac:graphicFrameMk id="6" creationId="{B91C56AD-661C-7992-9773-88A6A83379B9}"/>
          </ac:graphicFrameMkLst>
        </pc:graphicFrameChg>
      </pc:sldChg>
    </pc:docChg>
  </pc:docChgLst>
  <pc:docChgLst>
    <pc:chgData name="Ibrez, Mohammed" userId="S::mohammed.ibrez01@cardinalhealth.com::50a8e5bf-d536-4c2d-bb21-1945abec80bb" providerId="AD" clId="Web-{21F6C157-2B66-44EE-A354-820DD3826D3F}"/>
    <pc:docChg chg="modSld">
      <pc:chgData name="Ibrez, Mohammed" userId="S::mohammed.ibrez01@cardinalhealth.com::50a8e5bf-d536-4c2d-bb21-1945abec80bb" providerId="AD" clId="Web-{21F6C157-2B66-44EE-A354-820DD3826D3F}" dt="2025-04-21T13:23:59.783" v="1" actId="20577"/>
      <pc:docMkLst>
        <pc:docMk/>
      </pc:docMkLst>
      <pc:sldChg chg="modSp">
        <pc:chgData name="Ibrez, Mohammed" userId="S::mohammed.ibrez01@cardinalhealth.com::50a8e5bf-d536-4c2d-bb21-1945abec80bb" providerId="AD" clId="Web-{21F6C157-2B66-44EE-A354-820DD3826D3F}" dt="2025-04-21T13:23:59.783" v="1" actId="20577"/>
        <pc:sldMkLst>
          <pc:docMk/>
          <pc:sldMk cId="3986087034" sldId="638"/>
        </pc:sldMkLst>
        <pc:spChg chg="mod">
          <ac:chgData name="Ibrez, Mohammed" userId="S::mohammed.ibrez01@cardinalhealth.com::50a8e5bf-d536-4c2d-bb21-1945abec80bb" providerId="AD" clId="Web-{21F6C157-2B66-44EE-A354-820DD3826D3F}" dt="2025-04-21T13:23:59.783" v="1" actId="20577"/>
          <ac:spMkLst>
            <pc:docMk/>
            <pc:sldMk cId="3986087034" sldId="638"/>
            <ac:spMk id="3" creationId="{BCC5ECA2-0FEE-567A-AF23-FDF503C6BFCD}"/>
          </ac:spMkLst>
        </pc:spChg>
      </pc:sldChg>
    </pc:docChg>
  </pc:docChgLst>
</pc:chgInfo>
</file>

<file path=ppt/comments/modernComment_244_7F7F58B1.xml><?xml version="1.0" encoding="utf-8"?>
<p188:cmLst xmlns:a="http://schemas.openxmlformats.org/drawingml/2006/main" xmlns:r="http://schemas.openxmlformats.org/officeDocument/2006/relationships" xmlns:p188="http://schemas.microsoft.com/office/powerpoint/2018/8/main">
  <p188:cm id="{7CACD0F5-5651-40D9-9FB0-DFE25FC2792A}" authorId="{760F44C6-5E39-A1EE-347F-A6B3702DDD9E}" created="2025-04-22T12:47:16.726">
    <pc:sldMkLst xmlns:pc="http://schemas.microsoft.com/office/powerpoint/2013/main/command">
      <pc:docMk/>
      <pc:sldMk cId="2139052209" sldId="580"/>
    </pc:sldMkLst>
    <p188:txBody>
      <a:bodyPr/>
      <a:lstStyle/>
      <a:p>
        <a:r>
          <a:rPr lang="en-US"/>
          <a:t>[@Ibrez, Mohammed] when you break down each step of code for the final game, pull these slides along to teach concepts needed as part of each step. Keep them in the same order so its easy to cover as one flow without jumping back and forth</a:t>
        </a:r>
      </a:p>
    </p188:txBody>
  </p188:cm>
</p188:cmLst>
</file>

<file path=ppt/comments/modernComment_26F_830FCA92.xml><?xml version="1.0" encoding="utf-8"?>
<p188:cmLst xmlns:a="http://schemas.openxmlformats.org/drawingml/2006/main" xmlns:r="http://schemas.openxmlformats.org/officeDocument/2006/relationships" xmlns:p188="http://schemas.microsoft.com/office/powerpoint/2018/8/main">
  <p188:cm id="{E70DC4B1-0201-4C90-8D2B-A43B4B05F9D2}" authorId="{760F44C6-5E39-A1EE-347F-A6B3702DDD9E}" created="2025-04-22T12:35:17.994">
    <pc:sldMkLst xmlns:pc="http://schemas.microsoft.com/office/powerpoint/2013/main/command">
      <pc:docMk/>
      <pc:sldMk cId="2198850194" sldId="623"/>
    </pc:sldMkLst>
    <p188:txBody>
      <a:bodyPr/>
      <a:lstStyle/>
      <a:p>
        <a:r>
          <a:rPr lang="en-US"/>
          <a:t>[@Ibrez, Mohammed] cleaned up the instructions a bit</a:t>
        </a:r>
      </a:p>
    </p188:txBody>
  </p188:cm>
</p188:cmLst>
</file>

<file path=ppt/comments/modernComment_277_4D6419BF.xml><?xml version="1.0" encoding="utf-8"?>
<p188:cmLst xmlns:a="http://schemas.openxmlformats.org/drawingml/2006/main" xmlns:r="http://schemas.openxmlformats.org/officeDocument/2006/relationships" xmlns:p188="http://schemas.microsoft.com/office/powerpoint/2018/8/main">
  <p188:cm id="{5A221515-C519-476F-8FFF-7DBD7F451838}" authorId="{760F44C6-5E39-A1EE-347F-A6B3702DDD9E}" created="2025-04-22T12:42:05.483">
    <pc:sldMkLst xmlns:pc="http://schemas.microsoft.com/office/powerpoint/2013/main/command">
      <pc:docMk/>
      <pc:sldMk cId="1298405823" sldId="631"/>
    </pc:sldMkLst>
    <p188:txBody>
      <a:bodyPr/>
      <a:lstStyle/>
      <a:p>
        <a:r>
          <a:rPr lang="en-US"/>
          <a:t>[@Ibrez, Mohammed] I would recommend breaking this code into incremental steps. - 1 step - purpose and code</a:t>
        </a:r>
      </a:p>
    </p188:txBody>
  </p188:cm>
</p188:cmLst>
</file>

<file path=ppt/comments/modernComment_27A_361234C5.xml><?xml version="1.0" encoding="utf-8"?>
<p188:cmLst xmlns:a="http://schemas.openxmlformats.org/drawingml/2006/main" xmlns:r="http://schemas.openxmlformats.org/officeDocument/2006/relationships" xmlns:p188="http://schemas.microsoft.com/office/powerpoint/2018/8/main">
  <p188:cm id="{AED525FC-A830-48DD-9C94-ED7059212E70}" authorId="{760F44C6-5E39-A1EE-347F-A6B3702DDD9E}" created="2025-04-22T12:35:51.757">
    <pc:sldMkLst xmlns:pc="http://schemas.microsoft.com/office/powerpoint/2013/main/command">
      <pc:docMk/>
      <pc:sldMk cId="907162821" sldId="634"/>
    </pc:sldMkLst>
    <p188:txBody>
      <a:bodyPr/>
      <a:lstStyle/>
      <a:p>
        <a:r>
          <a:rPr lang="en-US"/>
          <a:t>[@Ibrez, Mohammed] added a question to encourage discussion and moved examples next to each type of app</a:t>
        </a:r>
      </a:p>
    </p188:txBody>
  </p188:cm>
</p188:cmLst>
</file>

<file path=ppt/comments/modernComment_27C_A4F60183.xml><?xml version="1.0" encoding="utf-8"?>
<p188:cmLst xmlns:a="http://schemas.openxmlformats.org/drawingml/2006/main" xmlns:r="http://schemas.openxmlformats.org/officeDocument/2006/relationships" xmlns:p188="http://schemas.microsoft.com/office/powerpoint/2018/8/main">
  <p188:cm id="{8EB874B0-9504-40A3-916A-657DB8B44D59}" authorId="{760F44C6-5E39-A1EE-347F-A6B3702DDD9E}" created="2025-04-22T12:41:14.855">
    <pc:sldMkLst xmlns:pc="http://schemas.microsoft.com/office/powerpoint/2013/main/command">
      <pc:docMk/>
      <pc:sldMk cId="2767585667" sldId="636"/>
    </pc:sldMkLst>
    <p188:txBody>
      <a:bodyPr/>
      <a:lstStyle/>
      <a:p>
        <a:r>
          <a:rPr lang="en-US"/>
          <a:t>[@Ibrez, Mohammed] they cant play for an hr, can we reduce the time to 5min for Times Loop?</a:t>
        </a:r>
      </a:p>
    </p188:txBody>
  </p188:cm>
</p188:cmLst>
</file>

<file path=ppt/comments/modernComment_27F_8FC5D887.xml><?xml version="1.0" encoding="utf-8"?>
<p188:cmLst xmlns:a="http://schemas.openxmlformats.org/drawingml/2006/main" xmlns:r="http://schemas.openxmlformats.org/officeDocument/2006/relationships" xmlns:p188="http://schemas.microsoft.com/office/powerpoint/2018/8/main">
  <p188:cm id="{542B3F40-3DC1-47B1-883F-9377E642F6E9}" authorId="{760F44C6-5E39-A1EE-347F-A6B3702DDD9E}" created="2025-04-22T12:44:12.464">
    <ac:txMkLst xmlns:ac="http://schemas.microsoft.com/office/drawing/2013/main/command">
      <pc:docMk xmlns:pc="http://schemas.microsoft.com/office/powerpoint/2013/main/command"/>
      <pc:sldMk xmlns:pc="http://schemas.microsoft.com/office/powerpoint/2013/main/command" cId="2412107911" sldId="639"/>
      <ac:spMk id="6" creationId="{BF27DF67-B676-6A5C-9566-25E8B3F2833A}"/>
      <ac:txMk cp="0" len="93">
        <ac:context len="346" hash="3541682784"/>
      </ac:txMk>
    </ac:txMkLst>
    <p188:pos x="5789435" y="363072"/>
    <p188:replyLst>
      <p188:reply id="{CE539378-8D4F-478A-9879-6D29CD6F814D}" authorId="{760F44C6-5E39-A1EE-347F-A6B3702DDD9E}" created="2025-04-22T12:45:10.394">
        <p188:txBody>
          <a:bodyPr/>
          <a:lstStyle/>
          <a:p>
            <a:r>
              <a:rPr lang="en-US"/>
              <a:t>Use this slide to talk about programming langagues used in app development as you have in the graph. E.g. Python - used for AI and Automation apps, Java - Used for web apps, C++, used for Game development e.g. Unity etc.</a:t>
            </a:r>
          </a:p>
        </p188:txBody>
      </p188:reply>
    </p188:replyLst>
    <p188:txBody>
      <a:bodyPr/>
      <a:lstStyle/>
      <a:p>
        <a:r>
          <a:rPr lang="en-US"/>
          <a:t>[@Ibrez, Mohammed] move this into separate slide</a:t>
        </a:r>
      </a:p>
    </p188:txBody>
  </p188:cm>
</p188:cmLst>
</file>

<file path=ppt/comments/modernComment_281_7BF421A1.xml><?xml version="1.0" encoding="utf-8"?>
<p188:cmLst xmlns:a="http://schemas.openxmlformats.org/drawingml/2006/main" xmlns:r="http://schemas.openxmlformats.org/officeDocument/2006/relationships" xmlns:p188="http://schemas.microsoft.com/office/powerpoint/2018/8/main">
  <p188:cm id="{C5299E81-46B2-4EB6-9B28-0ACD796F8DFF}" authorId="{760F44C6-5E39-A1EE-347F-A6B3702DDD9E}" created="2025-04-22T12:34:58.622">
    <pc:sldMkLst xmlns:pc="http://schemas.microsoft.com/office/powerpoint/2013/main/command">
      <pc:docMk/>
      <pc:sldMk cId="2079596961" sldId="641"/>
    </pc:sldMkLst>
    <p188:txBody>
      <a:bodyPr/>
      <a:lstStyle/>
      <a:p>
        <a:r>
          <a:rPr lang="en-US"/>
          <a:t>[@Ibrez, Mohammed] Added this slide, you may want to have some talking points on what code.org is and how they can join the platform with their personal email id</a:t>
        </a:r>
      </a:p>
    </p188:txBody>
  </p188:cm>
</p188:cmLst>
</file>

<file path=ppt/comments/modernComment_282_F02DB2C2.xml><?xml version="1.0" encoding="utf-8"?>
<p188:cmLst xmlns:a="http://schemas.openxmlformats.org/drawingml/2006/main" xmlns:r="http://schemas.openxmlformats.org/officeDocument/2006/relationships" xmlns:p188="http://schemas.microsoft.com/office/powerpoint/2018/8/main">
  <p188:cm id="{F0C583E3-472F-44CE-94FC-EF830AE6C8B5}" authorId="{760F44C6-5E39-A1EE-347F-A6B3702DDD9E}" created="2025-04-22T12:46:14.889">
    <pc:sldMkLst xmlns:pc="http://schemas.microsoft.com/office/powerpoint/2013/main/command">
      <pc:docMk/>
      <pc:sldMk cId="4029526722" sldId="642"/>
    </pc:sldMkLst>
    <p188:txBody>
      <a:bodyPr/>
      <a:lstStyle/>
      <a:p>
        <a:r>
          <a:rPr lang="en-US"/>
          <a:t>[@Ibrez, Mohammed] the slide 27 is a good reference as extensions they can create at home but pick 2 or 3 that they can do in the class if time permits.</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A6B9D95-864C-104F-A9FA-2DB1C6D69B97}"/>
              </a:ext>
            </a:extLst>
          </p:cNvPr>
          <p:cNvSpPr>
            <a:spLocks noGrp="1"/>
          </p:cNvSpPr>
          <p:nvPr>
            <p:ph type="hdr" sz="quarter"/>
          </p:nvPr>
        </p:nvSpPr>
        <p:spPr>
          <a:xfrm>
            <a:off x="0" y="0"/>
            <a:ext cx="3043343" cy="467072"/>
          </a:xfrm>
          <a:prstGeom prst="rect">
            <a:avLst/>
          </a:prstGeom>
        </p:spPr>
        <p:txBody>
          <a:bodyPr vert="horz" lIns="93324" tIns="46662" rIns="93324" bIns="46662" rtlCol="0"/>
          <a:lstStyle>
            <a:lvl1pPr algn="l">
              <a:defRPr sz="1200"/>
            </a:lvl1pPr>
          </a:lstStyle>
          <a:p>
            <a:endParaRPr lang="en-US"/>
          </a:p>
        </p:txBody>
      </p:sp>
      <p:sp>
        <p:nvSpPr>
          <p:cNvPr id="3" name="Date Placeholder 2">
            <a:extLst>
              <a:ext uri="{FF2B5EF4-FFF2-40B4-BE49-F238E27FC236}">
                <a16:creationId xmlns:a16="http://schemas.microsoft.com/office/drawing/2014/main" id="{1230C92A-3D22-F247-8258-24AA58607D28}"/>
              </a:ext>
            </a:extLst>
          </p:cNvPr>
          <p:cNvSpPr>
            <a:spLocks noGrp="1"/>
          </p:cNvSpPr>
          <p:nvPr>
            <p:ph type="dt" sz="quarter" idx="1"/>
          </p:nvPr>
        </p:nvSpPr>
        <p:spPr>
          <a:xfrm>
            <a:off x="3978132" y="0"/>
            <a:ext cx="3043343" cy="467072"/>
          </a:xfrm>
          <a:prstGeom prst="rect">
            <a:avLst/>
          </a:prstGeom>
        </p:spPr>
        <p:txBody>
          <a:bodyPr vert="horz" lIns="93324" tIns="46662" rIns="93324" bIns="46662" rtlCol="0"/>
          <a:lstStyle>
            <a:lvl1pPr algn="r">
              <a:defRPr sz="1200"/>
            </a:lvl1pPr>
          </a:lstStyle>
          <a:p>
            <a:fld id="{C040571C-2033-C24C-A1D9-7F2566A9017E}" type="datetimeFigureOut">
              <a:rPr lang="en-US" smtClean="0"/>
              <a:t>4/24/2025</a:t>
            </a:fld>
            <a:endParaRPr lang="en-US"/>
          </a:p>
        </p:txBody>
      </p:sp>
      <p:sp>
        <p:nvSpPr>
          <p:cNvPr id="4" name="Footer Placeholder 3">
            <a:extLst>
              <a:ext uri="{FF2B5EF4-FFF2-40B4-BE49-F238E27FC236}">
                <a16:creationId xmlns:a16="http://schemas.microsoft.com/office/drawing/2014/main" id="{F6B39531-31CB-4B4F-BB8E-4A05B813F7E5}"/>
              </a:ext>
            </a:extLst>
          </p:cNvPr>
          <p:cNvSpPr>
            <a:spLocks noGrp="1"/>
          </p:cNvSpPr>
          <p:nvPr>
            <p:ph type="ftr" sz="quarter" idx="2"/>
          </p:nvPr>
        </p:nvSpPr>
        <p:spPr>
          <a:xfrm>
            <a:off x="0" y="8842030"/>
            <a:ext cx="3043343" cy="467071"/>
          </a:xfrm>
          <a:prstGeom prst="rect">
            <a:avLst/>
          </a:prstGeom>
        </p:spPr>
        <p:txBody>
          <a:bodyPr vert="horz" lIns="93324" tIns="46662" rIns="93324" bIns="46662"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F87089A-4DC6-5C48-997E-BDC807BC80E6}"/>
              </a:ext>
            </a:extLst>
          </p:cNvPr>
          <p:cNvSpPr>
            <a:spLocks noGrp="1"/>
          </p:cNvSpPr>
          <p:nvPr>
            <p:ph type="sldNum" sz="quarter" idx="3"/>
          </p:nvPr>
        </p:nvSpPr>
        <p:spPr>
          <a:xfrm>
            <a:off x="3978132" y="8842030"/>
            <a:ext cx="3043343" cy="467071"/>
          </a:xfrm>
          <a:prstGeom prst="rect">
            <a:avLst/>
          </a:prstGeom>
        </p:spPr>
        <p:txBody>
          <a:bodyPr vert="horz" lIns="93324" tIns="46662" rIns="93324" bIns="46662" rtlCol="0" anchor="b"/>
          <a:lstStyle>
            <a:lvl1pPr algn="r">
              <a:defRPr sz="1200"/>
            </a:lvl1pPr>
          </a:lstStyle>
          <a:p>
            <a:fld id="{452C1D4F-D836-1049-AC4B-F92B31BE36B8}" type="slidenum">
              <a:rPr lang="en-US" smtClean="0"/>
              <a:t>‹#›</a:t>
            </a:fld>
            <a:endParaRPr lang="en-US"/>
          </a:p>
        </p:txBody>
      </p:sp>
    </p:spTree>
    <p:extLst>
      <p:ext uri="{BB962C8B-B14F-4D97-AF65-F5344CB8AC3E}">
        <p14:creationId xmlns:p14="http://schemas.microsoft.com/office/powerpoint/2010/main" val="1559848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7072"/>
          </a:xfrm>
          <a:prstGeom prst="rect">
            <a:avLst/>
          </a:prstGeom>
        </p:spPr>
        <p:txBody>
          <a:bodyPr vert="horz" lIns="93324" tIns="46662" rIns="93324" bIns="46662" rtlCol="0"/>
          <a:lstStyle>
            <a:lvl1pPr algn="l">
              <a:defRPr sz="1200" b="0" i="0">
                <a:latin typeface="Calibri" panose="020F0502020204030204" pitchFamily="34" charset="0"/>
              </a:defRPr>
            </a:lvl1pPr>
          </a:lstStyle>
          <a:p>
            <a:endParaRPr lang="en-US"/>
          </a:p>
        </p:txBody>
      </p:sp>
      <p:sp>
        <p:nvSpPr>
          <p:cNvPr id="3" name="Date Placeholder 2"/>
          <p:cNvSpPr>
            <a:spLocks noGrp="1"/>
          </p:cNvSpPr>
          <p:nvPr>
            <p:ph type="dt" idx="1"/>
          </p:nvPr>
        </p:nvSpPr>
        <p:spPr>
          <a:xfrm>
            <a:off x="3978132" y="0"/>
            <a:ext cx="3043343" cy="467072"/>
          </a:xfrm>
          <a:prstGeom prst="rect">
            <a:avLst/>
          </a:prstGeom>
        </p:spPr>
        <p:txBody>
          <a:bodyPr vert="horz" lIns="93324" tIns="46662" rIns="93324" bIns="46662" rtlCol="0"/>
          <a:lstStyle>
            <a:lvl1pPr algn="r">
              <a:defRPr sz="1200" b="0" i="0">
                <a:latin typeface="Calibri" panose="020F0502020204030204" pitchFamily="34" charset="0"/>
              </a:defRPr>
            </a:lvl1pPr>
          </a:lstStyle>
          <a:p>
            <a:fld id="{D2FAD23F-0521-4908-8EA2-BE9BC3D4E22F}" type="datetimeFigureOut">
              <a:rPr lang="en-US" smtClean="0"/>
              <a:pPr/>
              <a:t>4/24/2025</a:t>
            </a:fld>
            <a:endParaRPr lang="en-US"/>
          </a:p>
        </p:txBody>
      </p:sp>
      <p:sp>
        <p:nvSpPr>
          <p:cNvPr id="4" name="Slide Image Placeholder 3"/>
          <p:cNvSpPr>
            <a:spLocks noGrp="1" noRot="1" noChangeAspect="1"/>
          </p:cNvSpPr>
          <p:nvPr>
            <p:ph type="sldImg" idx="2"/>
          </p:nvPr>
        </p:nvSpPr>
        <p:spPr>
          <a:xfrm>
            <a:off x="719138" y="1163638"/>
            <a:ext cx="5584825" cy="3141662"/>
          </a:xfrm>
          <a:prstGeom prst="rect">
            <a:avLst/>
          </a:prstGeom>
          <a:noFill/>
          <a:ln w="12700">
            <a:solidFill>
              <a:prstClr val="black"/>
            </a:solidFill>
          </a:ln>
        </p:spPr>
        <p:txBody>
          <a:bodyPr vert="horz" lIns="93324" tIns="46662" rIns="93324" bIns="46662" rtlCol="0" anchor="ctr"/>
          <a:lstStyle/>
          <a:p>
            <a:endParaRPr lang="en-US"/>
          </a:p>
        </p:txBody>
      </p:sp>
      <p:sp>
        <p:nvSpPr>
          <p:cNvPr id="5" name="Notes Placeholder 4"/>
          <p:cNvSpPr>
            <a:spLocks noGrp="1"/>
          </p:cNvSpPr>
          <p:nvPr>
            <p:ph type="body" sz="quarter" idx="3"/>
          </p:nvPr>
        </p:nvSpPr>
        <p:spPr>
          <a:xfrm>
            <a:off x="702310" y="4480004"/>
            <a:ext cx="5618480" cy="3665458"/>
          </a:xfrm>
          <a:prstGeom prst="rect">
            <a:avLst/>
          </a:prstGeom>
        </p:spPr>
        <p:txBody>
          <a:bodyPr vert="horz" lIns="93324" tIns="46662" rIns="93324" bIns="46662"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0"/>
            <a:ext cx="3043343" cy="467071"/>
          </a:xfrm>
          <a:prstGeom prst="rect">
            <a:avLst/>
          </a:prstGeom>
        </p:spPr>
        <p:txBody>
          <a:bodyPr vert="horz" lIns="93324" tIns="46662" rIns="93324" bIns="46662" rtlCol="0" anchor="b"/>
          <a:lstStyle>
            <a:lvl1pPr algn="l">
              <a:defRPr sz="1200" b="0" i="0">
                <a:latin typeface="Calibri" panose="020F0502020204030204" pitchFamily="34" charset="0"/>
              </a:defRPr>
            </a:lvl1pPr>
          </a:lstStyle>
          <a:p>
            <a:endParaRPr lang="en-US"/>
          </a:p>
        </p:txBody>
      </p:sp>
      <p:sp>
        <p:nvSpPr>
          <p:cNvPr id="7" name="Slide Number Placeholder 6"/>
          <p:cNvSpPr>
            <a:spLocks noGrp="1"/>
          </p:cNvSpPr>
          <p:nvPr>
            <p:ph type="sldNum" sz="quarter" idx="5"/>
          </p:nvPr>
        </p:nvSpPr>
        <p:spPr>
          <a:xfrm>
            <a:off x="3978132" y="8842030"/>
            <a:ext cx="3043343" cy="467071"/>
          </a:xfrm>
          <a:prstGeom prst="rect">
            <a:avLst/>
          </a:prstGeom>
        </p:spPr>
        <p:txBody>
          <a:bodyPr vert="horz" lIns="93324" tIns="46662" rIns="93324" bIns="46662" rtlCol="0" anchor="b"/>
          <a:lstStyle>
            <a:lvl1pPr algn="r">
              <a:defRPr sz="1200" b="0" i="0">
                <a:latin typeface="Calibri" panose="020F0502020204030204" pitchFamily="34" charset="0"/>
              </a:defRPr>
            </a:lvl1pPr>
          </a:lstStyle>
          <a:p>
            <a:fld id="{0D55F26A-DC8A-4173-990D-3A611CA55B25}" type="slidenum">
              <a:rPr lang="en-US" smtClean="0"/>
              <a:pPr/>
              <a:t>‹#›</a:t>
            </a:fld>
            <a:endParaRPr lang="en-US"/>
          </a:p>
        </p:txBody>
      </p:sp>
    </p:spTree>
    <p:extLst>
      <p:ext uri="{BB962C8B-B14F-4D97-AF65-F5344CB8AC3E}">
        <p14:creationId xmlns:p14="http://schemas.microsoft.com/office/powerpoint/2010/main" val="2769614414"/>
      </p:ext>
    </p:extLst>
  </p:cSld>
  <p:clrMap bg1="lt1" tx1="dk1" bg2="lt2" tx2="dk2" accent1="accent1" accent2="accent2" accent3="accent3" accent4="accent4" accent5="accent5" accent6="accent6" hlink="hlink" folHlink="folHlink"/>
  <p:notesStyle>
    <a:lvl1pPr marL="0" algn="l" defTabSz="1097280" rtl="0" eaLnBrk="1" latinLnBrk="0" hangingPunct="1">
      <a:defRPr sz="1440" b="0" i="0" kern="1200">
        <a:solidFill>
          <a:schemeClr val="tx1"/>
        </a:solidFill>
        <a:latin typeface="Calibri" panose="020F0502020204030204" pitchFamily="34" charset="0"/>
        <a:ea typeface="+mn-ea"/>
        <a:cs typeface="+mn-cs"/>
      </a:defRPr>
    </a:lvl1pPr>
    <a:lvl2pPr marL="548640" algn="l" defTabSz="1097280" rtl="0" eaLnBrk="1" latinLnBrk="0" hangingPunct="1">
      <a:defRPr sz="1440" b="0" i="0" kern="1200">
        <a:solidFill>
          <a:schemeClr val="tx1"/>
        </a:solidFill>
        <a:latin typeface="Calibri" panose="020F0502020204030204" pitchFamily="34" charset="0"/>
        <a:ea typeface="+mn-ea"/>
        <a:cs typeface="+mn-cs"/>
      </a:defRPr>
    </a:lvl2pPr>
    <a:lvl3pPr marL="1097280" algn="l" defTabSz="1097280" rtl="0" eaLnBrk="1" latinLnBrk="0" hangingPunct="1">
      <a:defRPr sz="1440" b="0" i="0" kern="1200">
        <a:solidFill>
          <a:schemeClr val="tx1"/>
        </a:solidFill>
        <a:latin typeface="Calibri" panose="020F0502020204030204" pitchFamily="34" charset="0"/>
        <a:ea typeface="+mn-ea"/>
        <a:cs typeface="+mn-cs"/>
      </a:defRPr>
    </a:lvl3pPr>
    <a:lvl4pPr marL="1645920" algn="l" defTabSz="1097280" rtl="0" eaLnBrk="1" latinLnBrk="0" hangingPunct="1">
      <a:defRPr sz="1440" b="0" i="0" kern="1200">
        <a:solidFill>
          <a:schemeClr val="tx1"/>
        </a:solidFill>
        <a:latin typeface="Calibri" panose="020F0502020204030204" pitchFamily="34" charset="0"/>
        <a:ea typeface="+mn-ea"/>
        <a:cs typeface="+mn-cs"/>
      </a:defRPr>
    </a:lvl4pPr>
    <a:lvl5pPr marL="2194560" algn="l" defTabSz="1097280" rtl="0" eaLnBrk="1" latinLnBrk="0" hangingPunct="1">
      <a:defRPr sz="1440" b="0" i="0" kern="1200">
        <a:solidFill>
          <a:schemeClr val="tx1"/>
        </a:solidFill>
        <a:latin typeface="Calibri" panose="020F0502020204030204" pitchFamily="34" charset="0"/>
        <a:ea typeface="+mn-ea"/>
        <a:cs typeface="+mn-cs"/>
      </a:defRPr>
    </a:lvl5pPr>
    <a:lvl6pPr marL="2743200" algn="l" defTabSz="1097280" rtl="0" eaLnBrk="1" latinLnBrk="0" hangingPunct="1">
      <a:defRPr sz="1440" kern="1200">
        <a:solidFill>
          <a:schemeClr val="tx1"/>
        </a:solidFill>
        <a:latin typeface="+mn-lt"/>
        <a:ea typeface="+mn-ea"/>
        <a:cs typeface="+mn-cs"/>
      </a:defRPr>
    </a:lvl6pPr>
    <a:lvl7pPr marL="3291840" algn="l" defTabSz="1097280" rtl="0" eaLnBrk="1" latinLnBrk="0" hangingPunct="1">
      <a:defRPr sz="1440" kern="1200">
        <a:solidFill>
          <a:schemeClr val="tx1"/>
        </a:solidFill>
        <a:latin typeface="+mn-lt"/>
        <a:ea typeface="+mn-ea"/>
        <a:cs typeface="+mn-cs"/>
      </a:defRPr>
    </a:lvl7pPr>
    <a:lvl8pPr marL="3840480" algn="l" defTabSz="1097280" rtl="0" eaLnBrk="1" latinLnBrk="0" hangingPunct="1">
      <a:defRPr sz="1440" kern="1200">
        <a:solidFill>
          <a:schemeClr val="tx1"/>
        </a:solidFill>
        <a:latin typeface="+mn-lt"/>
        <a:ea typeface="+mn-ea"/>
        <a:cs typeface="+mn-cs"/>
      </a:defRPr>
    </a:lvl8pPr>
    <a:lvl9pPr marL="4389120" algn="l" defTabSz="1097280" rtl="0" eaLnBrk="1" latinLnBrk="0" hangingPunct="1">
      <a:defRPr sz="144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tudio.code.org/s/coursec-2022/lessons/2#activity-756846"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findsounds.com/types.html"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github.com/ibrezm1/01-animal-pics"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Lesson Plan: My Robotic Friends Jr. - Code.org</a:t>
            </a:r>
            <a:endParaRPr lang="en-US"/>
          </a:p>
          <a:p>
            <a:endParaRPr lang="en-US"/>
          </a:p>
        </p:txBody>
      </p:sp>
      <p:sp>
        <p:nvSpPr>
          <p:cNvPr id="4" name="Slide Number Placeholder 3"/>
          <p:cNvSpPr>
            <a:spLocks noGrp="1"/>
          </p:cNvSpPr>
          <p:nvPr>
            <p:ph type="sldNum" sz="quarter" idx="5"/>
          </p:nvPr>
        </p:nvSpPr>
        <p:spPr/>
        <p:txBody>
          <a:bodyPr/>
          <a:lstStyle/>
          <a:p>
            <a:fld id="{0D55F26A-DC8A-4173-990D-3A611CA55B25}" type="slidenum">
              <a:rPr lang="en-US" smtClean="0"/>
              <a:pPr/>
              <a:t>5</a:t>
            </a:fld>
            <a:endParaRPr lang="en-US"/>
          </a:p>
        </p:txBody>
      </p:sp>
    </p:spTree>
    <p:extLst>
      <p:ext uri="{BB962C8B-B14F-4D97-AF65-F5344CB8AC3E}">
        <p14:creationId xmlns:p14="http://schemas.microsoft.com/office/powerpoint/2010/main" val="3329257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D55F26A-DC8A-4173-990D-3A611CA55B25}" type="slidenum">
              <a:rPr lang="en-US" smtClean="0"/>
              <a:pPr/>
              <a:t>8</a:t>
            </a:fld>
            <a:endParaRPr lang="en-US"/>
          </a:p>
        </p:txBody>
      </p:sp>
    </p:spTree>
    <p:extLst>
      <p:ext uri="{BB962C8B-B14F-4D97-AF65-F5344CB8AC3E}">
        <p14:creationId xmlns:p14="http://schemas.microsoft.com/office/powerpoint/2010/main" val="4235566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FindSounds - Sound Types</a:t>
            </a:r>
            <a:endParaRPr lang="en-US"/>
          </a:p>
          <a:p>
            <a:r>
              <a:rPr lang="en-US">
                <a:hlinkClick r:id="rId4"/>
              </a:rPr>
              <a:t>ibrezm1/01-animal-pics: Copied from kaggle</a:t>
            </a:r>
            <a:endParaRPr lang="en-US"/>
          </a:p>
          <a:p>
            <a:r>
              <a:rPr lang="en-US"/>
              <a:t>Kaggle : </a:t>
            </a:r>
          </a:p>
          <a:p>
            <a:r>
              <a:rPr lang="en-US"/>
              <a:t>https://storage.googleapis.com/kaggle-data-sets/1554380/3952946/bundle/archive.zip?X-Goog-Algorithm=GOOG4-RSA-SHA256&amp;X-Goog-Credential=gcp-kaggle-com%40kaggle-161607.iam.gserviceaccount.com%2F20250417%2Fauto%2Fstorage%2Fgoog4_request&amp;X-Goog-Date=20250417T054727Z&amp;X-Goog-Expires=259200&amp;X-Goog-SignedHeaders=host&amp;X-Goog-Signature=6cef69be18360f59dbe19288748b00db8149b0859aeae6595e022ab50f6b18afc09db11b1fd2632797f7cb58dc91ef3d8f59a3bf9fff656deb556c20c0b94a0cf70a7f4ab9c5905d7a2bac10229a5656907be73bc6d81ea5a06b4bd0d49c904f06ed47ec2b3080f08fd28e6448533151f0a41adff34e1b41bb654b68cf7b9a7ce81065c84cbd234089cf633b2092b87db310a18366c171351454e675e34d570e57273e6115fd9cbacee7a3c596790bf099183987b1466cc0581a907989338c00161a6f3f845df6c6606e8cfe53f2766d93f44e3c9bb7274e3d7728fb7f87f8703259049e9c56b04362103aa2f61b85678496453528e160078469923866c3d1b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E72C42-3AEB-40B6-9E92-BEE5A80B45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170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D55F26A-DC8A-4173-990D-3A611CA55B25}" type="slidenum">
              <a:rPr lang="en-US" smtClean="0"/>
              <a:pPr/>
              <a:t>22</a:t>
            </a:fld>
            <a:endParaRPr lang="en-US"/>
          </a:p>
        </p:txBody>
      </p:sp>
    </p:spTree>
    <p:extLst>
      <p:ext uri="{BB962C8B-B14F-4D97-AF65-F5344CB8AC3E}">
        <p14:creationId xmlns:p14="http://schemas.microsoft.com/office/powerpoint/2010/main" val="39043565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supply chai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EF596B3-EED3-5243-ABEC-24D42F33DF4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1298"/>
          <a:stretch/>
        </p:blipFill>
        <p:spPr>
          <a:xfrm>
            <a:off x="0" y="0"/>
            <a:ext cx="14630400" cy="8229600"/>
          </a:xfrm>
          <a:prstGeom prst="rect">
            <a:avLst/>
          </a:prstGeom>
        </p:spPr>
      </p:pic>
      <p:sp>
        <p:nvSpPr>
          <p:cNvPr id="16" name="Rectangle 15">
            <a:extLst>
              <a:ext uri="{FF2B5EF4-FFF2-40B4-BE49-F238E27FC236}">
                <a16:creationId xmlns:a16="http://schemas.microsoft.com/office/drawing/2014/main" id="{919E85C0-CB8B-9CDD-2533-4DBB8883A300}"/>
              </a:ext>
            </a:extLst>
          </p:cNvPr>
          <p:cNvSpPr/>
          <p:nvPr userDrawn="1"/>
        </p:nvSpPr>
        <p:spPr>
          <a:xfrm rot="16200000">
            <a:off x="-86610" y="86610"/>
            <a:ext cx="8249338" cy="8076118"/>
          </a:xfrm>
          <a:prstGeom prst="rect">
            <a:avLst/>
          </a:prstGeom>
          <a:gradFill>
            <a:gsLst>
              <a:gs pos="5000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sp>
        <p:nvSpPr>
          <p:cNvPr id="14" name="Rectangle 13">
            <a:extLst>
              <a:ext uri="{FF2B5EF4-FFF2-40B4-BE49-F238E27FC236}">
                <a16:creationId xmlns:a16="http://schemas.microsoft.com/office/drawing/2014/main" id="{23EF8ECA-553D-6451-F5CF-4F545DE3C169}"/>
              </a:ext>
            </a:extLst>
          </p:cNvPr>
          <p:cNvSpPr/>
          <p:nvPr userDrawn="1"/>
        </p:nvSpPr>
        <p:spPr>
          <a:xfrm rot="16200000">
            <a:off x="1710629" y="-661512"/>
            <a:ext cx="8229600" cy="9552620"/>
          </a:xfrm>
          <a:prstGeom prst="rect">
            <a:avLst/>
          </a:prstGeom>
          <a:gradFill>
            <a:gsLst>
              <a:gs pos="5000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pic>
        <p:nvPicPr>
          <p:cNvPr id="2" name="Picture 1" descr="Logo, company name&#10;&#10;Description automatically generated">
            <a:extLst>
              <a:ext uri="{FF2B5EF4-FFF2-40B4-BE49-F238E27FC236}">
                <a16:creationId xmlns:a16="http://schemas.microsoft.com/office/drawing/2014/main" id="{17737C0E-EB17-2117-3C2E-361F9C4F58E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2945" y="82213"/>
            <a:ext cx="4462272" cy="2221801"/>
          </a:xfrm>
          <a:prstGeom prst="rect">
            <a:avLst/>
          </a:prstGeom>
        </p:spPr>
      </p:pic>
      <p:sp>
        <p:nvSpPr>
          <p:cNvPr id="3" name="Text Placeholder 10">
            <a:extLst>
              <a:ext uri="{FF2B5EF4-FFF2-40B4-BE49-F238E27FC236}">
                <a16:creationId xmlns:a16="http://schemas.microsoft.com/office/drawing/2014/main" id="{F2595175-8B7A-C8B2-E821-CCE6F4F76A71}"/>
              </a:ext>
            </a:extLst>
          </p:cNvPr>
          <p:cNvSpPr>
            <a:spLocks noGrp="1"/>
          </p:cNvSpPr>
          <p:nvPr>
            <p:ph type="body" sz="quarter" idx="13" hasCustomPrompt="1"/>
          </p:nvPr>
        </p:nvSpPr>
        <p:spPr>
          <a:xfrm>
            <a:off x="1361281" y="5291531"/>
            <a:ext cx="7670800" cy="438150"/>
          </a:xfrm>
          <a:prstGeom prst="rect">
            <a:avLst/>
          </a:prstGeom>
        </p:spPr>
        <p:txBody>
          <a:bodyPr anchor="t"/>
          <a:lstStyle>
            <a:lvl1pPr marL="0" indent="0">
              <a:lnSpc>
                <a:spcPct val="85000"/>
              </a:lnSpc>
              <a:buFontTx/>
              <a:buNone/>
              <a:defRPr sz="3600" b="0" i="0">
                <a:solidFill>
                  <a:schemeClr val="tx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Subtitle/speaker name</a:t>
            </a:r>
          </a:p>
        </p:txBody>
      </p:sp>
      <p:sp>
        <p:nvSpPr>
          <p:cNvPr id="4" name="Text Placeholder 10">
            <a:extLst>
              <a:ext uri="{FF2B5EF4-FFF2-40B4-BE49-F238E27FC236}">
                <a16:creationId xmlns:a16="http://schemas.microsoft.com/office/drawing/2014/main" id="{2C8BF7C1-C10D-C3C4-43D4-3A5D4C339FBA}"/>
              </a:ext>
            </a:extLst>
          </p:cNvPr>
          <p:cNvSpPr>
            <a:spLocks noGrp="1"/>
          </p:cNvSpPr>
          <p:nvPr>
            <p:ph type="body" sz="quarter" idx="15" hasCustomPrompt="1"/>
          </p:nvPr>
        </p:nvSpPr>
        <p:spPr>
          <a:xfrm>
            <a:off x="1361281" y="2975913"/>
            <a:ext cx="7605715" cy="1909684"/>
          </a:xfrm>
          <a:prstGeom prst="rect">
            <a:avLst/>
          </a:prstGeom>
        </p:spPr>
        <p:txBody>
          <a:bodyPr anchor="t"/>
          <a:lstStyle>
            <a:lvl1pPr marL="0" indent="0">
              <a:lnSpc>
                <a:spcPct val="85000"/>
              </a:lnSpc>
              <a:buFontTx/>
              <a:buNone/>
              <a:defRPr sz="7200" b="0" i="0">
                <a:solidFill>
                  <a:schemeClr val="tx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72pt front page</a:t>
            </a:r>
            <a:br>
              <a:rPr lang="en-US"/>
            </a:br>
            <a:r>
              <a:rPr lang="en-US"/>
              <a:t>headline here</a:t>
            </a:r>
          </a:p>
        </p:txBody>
      </p:sp>
      <p:sp>
        <p:nvSpPr>
          <p:cNvPr id="5" name="Text Placeholder 10">
            <a:extLst>
              <a:ext uri="{FF2B5EF4-FFF2-40B4-BE49-F238E27FC236}">
                <a16:creationId xmlns:a16="http://schemas.microsoft.com/office/drawing/2014/main" id="{4682E713-B6AA-C3ED-0531-FDD743D0E439}"/>
              </a:ext>
            </a:extLst>
          </p:cNvPr>
          <p:cNvSpPr>
            <a:spLocks noGrp="1"/>
          </p:cNvSpPr>
          <p:nvPr>
            <p:ph type="body" sz="quarter" idx="14" hasCustomPrompt="1"/>
          </p:nvPr>
        </p:nvSpPr>
        <p:spPr>
          <a:xfrm>
            <a:off x="1373981" y="5921208"/>
            <a:ext cx="7670800" cy="438150"/>
          </a:xfrm>
          <a:prstGeom prst="rect">
            <a:avLst/>
          </a:prstGeom>
        </p:spPr>
        <p:txBody>
          <a:bodyPr anchor="t"/>
          <a:lstStyle>
            <a:lvl1pPr marL="0" indent="0">
              <a:lnSpc>
                <a:spcPct val="85000"/>
              </a:lnSpc>
              <a:buFontTx/>
              <a:buNone/>
              <a:defRPr sz="1800" b="1" i="0">
                <a:solidFill>
                  <a:schemeClr val="tx1"/>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Month XX, 2024</a:t>
            </a:r>
          </a:p>
        </p:txBody>
      </p:sp>
      <p:sp>
        <p:nvSpPr>
          <p:cNvPr id="6" name="Footer Placeholder 1">
            <a:extLst>
              <a:ext uri="{FF2B5EF4-FFF2-40B4-BE49-F238E27FC236}">
                <a16:creationId xmlns:a16="http://schemas.microsoft.com/office/drawing/2014/main" id="{5F0030A6-D989-3A88-9259-84DFB1081924}"/>
              </a:ext>
            </a:extLst>
          </p:cNvPr>
          <p:cNvSpPr>
            <a:spLocks noGrp="1"/>
          </p:cNvSpPr>
          <p:nvPr userDrawn="1"/>
        </p:nvSpPr>
        <p:spPr>
          <a:xfrm>
            <a:off x="606996" y="7609313"/>
            <a:ext cx="2458996" cy="125218"/>
          </a:xfrm>
          <a:prstGeom prst="rect">
            <a:avLst/>
          </a:prstGeom>
        </p:spPr>
        <p:style>
          <a:lnRef idx="0">
            <a:scrgbClr r="0" g="0" b="0"/>
          </a:lnRef>
          <a:fillRef idx="0">
            <a:scrgbClr r="0" g="0" b="0"/>
          </a:fillRef>
          <a:effectRef idx="0">
            <a:scrgbClr r="0" g="0" b="0"/>
          </a:effectRef>
          <a:fontRef idx="major"/>
        </p:style>
        <p:txBody>
          <a:bodyPr vert="horz" lIns="0" tIns="0" rIns="0" bIns="0" rtlCol="0" anchor="ctr"/>
          <a:lstStyle>
            <a:defPPr>
              <a:defRPr lang="en-US"/>
            </a:defPPr>
            <a:lvl1pPr marL="0" algn="l" defTabSz="914400" rtl="0" eaLnBrk="1" latinLnBrk="0" hangingPunct="1">
              <a:defRPr sz="900" kern="1200">
                <a:solidFill>
                  <a:schemeClr val="tx1">
                    <a:lumMod val="75000"/>
                    <a:lumOff val="25000"/>
                  </a:schemeClr>
                </a:solidFill>
                <a:latin typeface="+mj-lt"/>
                <a:ea typeface="+mj-ea"/>
                <a:cs typeface="+mj-cs"/>
              </a:defRPr>
            </a:lvl1pPr>
            <a:lvl2pPr marL="457200" algn="l" defTabSz="914400" rtl="0" eaLnBrk="1" latinLnBrk="0" hangingPunct="1">
              <a:defRPr sz="1800" kern="1200">
                <a:solidFill>
                  <a:schemeClr val="tx1"/>
                </a:solidFill>
                <a:latin typeface="+mj-lt"/>
                <a:ea typeface="+mj-ea"/>
                <a:cs typeface="+mj-cs"/>
              </a:defRPr>
            </a:lvl2pPr>
            <a:lvl3pPr marL="914400" algn="l" defTabSz="914400" rtl="0" eaLnBrk="1" latinLnBrk="0" hangingPunct="1">
              <a:defRPr sz="1800" kern="1200">
                <a:solidFill>
                  <a:schemeClr val="tx1"/>
                </a:solidFill>
                <a:latin typeface="+mj-lt"/>
                <a:ea typeface="+mj-ea"/>
                <a:cs typeface="+mj-cs"/>
              </a:defRPr>
            </a:lvl3pPr>
            <a:lvl4pPr marL="1371600" algn="l" defTabSz="914400" rtl="0" eaLnBrk="1" latinLnBrk="0" hangingPunct="1">
              <a:defRPr sz="1800" kern="1200">
                <a:solidFill>
                  <a:schemeClr val="tx1"/>
                </a:solidFill>
                <a:latin typeface="+mj-lt"/>
                <a:ea typeface="+mj-ea"/>
                <a:cs typeface="+mj-cs"/>
              </a:defRPr>
            </a:lvl4pPr>
            <a:lvl5pPr marL="1828800" algn="l" defTabSz="914400" rtl="0" eaLnBrk="1" latinLnBrk="0" hangingPunct="1">
              <a:defRPr sz="1800" kern="1200">
                <a:solidFill>
                  <a:schemeClr val="tx1"/>
                </a:solidFill>
                <a:latin typeface="+mj-lt"/>
                <a:ea typeface="+mj-ea"/>
                <a:cs typeface="+mj-cs"/>
              </a:defRPr>
            </a:lvl5pPr>
            <a:lvl6pPr marL="2286000" algn="l" defTabSz="914400" rtl="0" eaLnBrk="1" latinLnBrk="0" hangingPunct="1">
              <a:defRPr sz="1800" kern="1200">
                <a:solidFill>
                  <a:schemeClr val="tx1"/>
                </a:solidFill>
                <a:latin typeface="+mj-lt"/>
                <a:ea typeface="+mj-ea"/>
                <a:cs typeface="+mj-cs"/>
              </a:defRPr>
            </a:lvl6pPr>
            <a:lvl7pPr marL="2743200" algn="l" defTabSz="914400" rtl="0" eaLnBrk="1" latinLnBrk="0" hangingPunct="1">
              <a:defRPr sz="1800" kern="1200">
                <a:solidFill>
                  <a:schemeClr val="tx1"/>
                </a:solidFill>
                <a:latin typeface="+mj-lt"/>
                <a:ea typeface="+mj-ea"/>
                <a:cs typeface="+mj-cs"/>
              </a:defRPr>
            </a:lvl7pPr>
            <a:lvl8pPr marL="3200400" algn="l" defTabSz="914400" rtl="0" eaLnBrk="1" latinLnBrk="0" hangingPunct="1">
              <a:defRPr sz="1800" kern="1200">
                <a:solidFill>
                  <a:schemeClr val="tx1"/>
                </a:solidFill>
                <a:latin typeface="+mj-lt"/>
                <a:ea typeface="+mj-ea"/>
                <a:cs typeface="+mj-cs"/>
              </a:defRPr>
            </a:lvl8pPr>
            <a:lvl9pPr marL="3657600" algn="l" defTabSz="914400" rtl="0" eaLnBrk="1" latinLnBrk="0" hangingPunct="1">
              <a:defRPr sz="1800" kern="1200">
                <a:solidFill>
                  <a:schemeClr val="tx1"/>
                </a:solidFill>
                <a:latin typeface="+mj-lt"/>
                <a:ea typeface="+mj-ea"/>
                <a:cs typeface="+mj-cs"/>
              </a:defRPr>
            </a:lvl9pPr>
          </a:lstStyle>
          <a:p>
            <a:r>
              <a:rPr lang="en-US" sz="1000" b="0" i="0">
                <a:solidFill>
                  <a:schemeClr val="tx1"/>
                </a:solidFill>
                <a:latin typeface="Calibri" panose="020F0502020204030204" pitchFamily="34" charset="0"/>
                <a:cs typeface="Calibri" panose="020F0502020204030204" pitchFamily="34" charset="0"/>
              </a:rPr>
              <a:t>© 2025 Cardinal Health. All Rights Reserved</a:t>
            </a:r>
            <a:r>
              <a:rPr lang="en-US" sz="1000" b="0" i="0" spc="120">
                <a:solidFill>
                  <a:schemeClr val="tx1"/>
                </a:solidFill>
                <a:latin typeface="Calibri" panose="020F0502020204030204" pitchFamily="34" charset="0"/>
                <a:cs typeface="Calibri" panose="020F0502020204030204" pitchFamily="34" charset="0"/>
              </a:rPr>
              <a:t>.</a:t>
            </a:r>
            <a:r>
              <a:rPr lang="en-US" sz="1000" b="0" i="0" spc="120" baseline="0">
                <a:solidFill>
                  <a:schemeClr val="tx1"/>
                </a:solidFill>
                <a:latin typeface="Calibri" panose="020F0502020204030204" pitchFamily="34" charset="0"/>
                <a:cs typeface="Calibri" panose="020F0502020204030204" pitchFamily="34" charset="0"/>
              </a:rPr>
              <a:t> </a:t>
            </a:r>
            <a:endParaRPr lang="en-US" sz="1000" b="0" i="0" spc="12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25749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_white wings">
    <p:spTree>
      <p:nvGrpSpPr>
        <p:cNvPr id="1" name=""/>
        <p:cNvGrpSpPr/>
        <p:nvPr/>
      </p:nvGrpSpPr>
      <p:grpSpPr>
        <a:xfrm>
          <a:off x="0" y="0"/>
          <a:ext cx="0" cy="0"/>
          <a:chOff x="0" y="0"/>
          <a:chExt cx="0" cy="0"/>
        </a:xfrm>
      </p:grpSpPr>
      <p:pic>
        <p:nvPicPr>
          <p:cNvPr id="3" name="Picture 2" descr="A picture containing background pattern&#10;&#10;Description automatically generated">
            <a:extLst>
              <a:ext uri="{FF2B5EF4-FFF2-40B4-BE49-F238E27FC236}">
                <a16:creationId xmlns:a16="http://schemas.microsoft.com/office/drawing/2014/main" id="{1B355EC9-41F2-7648-A3FE-98C8AECDE0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4630400" cy="8229600"/>
          </a:xfrm>
          <a:prstGeom prst="rect">
            <a:avLst/>
          </a:prstGeom>
        </p:spPr>
      </p:pic>
      <p:pic>
        <p:nvPicPr>
          <p:cNvPr id="9" name="Picture 8" descr="Logo, company name&#10;&#10;Description automatically generated">
            <a:extLst>
              <a:ext uri="{FF2B5EF4-FFF2-40B4-BE49-F238E27FC236}">
                <a16:creationId xmlns:a16="http://schemas.microsoft.com/office/drawing/2014/main" id="{F8EBEC6D-0566-3018-754F-E3A86E3D56C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2945" y="82213"/>
            <a:ext cx="4462272" cy="2221801"/>
          </a:xfrm>
          <a:prstGeom prst="rect">
            <a:avLst/>
          </a:prstGeom>
        </p:spPr>
      </p:pic>
      <p:sp>
        <p:nvSpPr>
          <p:cNvPr id="4" name="Text Placeholder 10">
            <a:extLst>
              <a:ext uri="{FF2B5EF4-FFF2-40B4-BE49-F238E27FC236}">
                <a16:creationId xmlns:a16="http://schemas.microsoft.com/office/drawing/2014/main" id="{3A928F05-23BE-967E-CEB7-15172444BF26}"/>
              </a:ext>
            </a:extLst>
          </p:cNvPr>
          <p:cNvSpPr>
            <a:spLocks noGrp="1"/>
          </p:cNvSpPr>
          <p:nvPr>
            <p:ph type="body" sz="quarter" idx="13" hasCustomPrompt="1"/>
          </p:nvPr>
        </p:nvSpPr>
        <p:spPr>
          <a:xfrm>
            <a:off x="1361281" y="5291531"/>
            <a:ext cx="7670800" cy="438150"/>
          </a:xfrm>
          <a:prstGeom prst="rect">
            <a:avLst/>
          </a:prstGeom>
        </p:spPr>
        <p:txBody>
          <a:bodyPr anchor="t"/>
          <a:lstStyle>
            <a:lvl1pPr marL="0" indent="0">
              <a:lnSpc>
                <a:spcPct val="85000"/>
              </a:lnSpc>
              <a:buFontTx/>
              <a:buNone/>
              <a:defRPr sz="3600" b="0" i="0">
                <a:solidFill>
                  <a:schemeClr val="tx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Subtitle/speaker name</a:t>
            </a:r>
          </a:p>
        </p:txBody>
      </p:sp>
      <p:sp>
        <p:nvSpPr>
          <p:cNvPr id="5" name="Text Placeholder 10">
            <a:extLst>
              <a:ext uri="{FF2B5EF4-FFF2-40B4-BE49-F238E27FC236}">
                <a16:creationId xmlns:a16="http://schemas.microsoft.com/office/drawing/2014/main" id="{A1FA9B10-36C2-B2F5-F764-E63B7C174DA1}"/>
              </a:ext>
            </a:extLst>
          </p:cNvPr>
          <p:cNvSpPr>
            <a:spLocks noGrp="1"/>
          </p:cNvSpPr>
          <p:nvPr>
            <p:ph type="body" sz="quarter" idx="15" hasCustomPrompt="1"/>
          </p:nvPr>
        </p:nvSpPr>
        <p:spPr>
          <a:xfrm>
            <a:off x="1361281" y="2975913"/>
            <a:ext cx="9240458" cy="1909684"/>
          </a:xfrm>
          <a:prstGeom prst="rect">
            <a:avLst/>
          </a:prstGeom>
        </p:spPr>
        <p:txBody>
          <a:bodyPr anchor="t"/>
          <a:lstStyle>
            <a:lvl1pPr marL="0" indent="0">
              <a:lnSpc>
                <a:spcPct val="85000"/>
              </a:lnSpc>
              <a:buFontTx/>
              <a:buNone/>
              <a:defRPr sz="7200" b="0" i="0">
                <a:solidFill>
                  <a:schemeClr val="tx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72pt front page</a:t>
            </a:r>
            <a:br>
              <a:rPr lang="en-US"/>
            </a:br>
            <a:r>
              <a:rPr lang="en-US"/>
              <a:t>headline here</a:t>
            </a:r>
          </a:p>
        </p:txBody>
      </p:sp>
      <p:sp>
        <p:nvSpPr>
          <p:cNvPr id="6" name="Text Placeholder 10">
            <a:extLst>
              <a:ext uri="{FF2B5EF4-FFF2-40B4-BE49-F238E27FC236}">
                <a16:creationId xmlns:a16="http://schemas.microsoft.com/office/drawing/2014/main" id="{338ED3A5-7019-585A-6938-6188B86A5B8F}"/>
              </a:ext>
            </a:extLst>
          </p:cNvPr>
          <p:cNvSpPr>
            <a:spLocks noGrp="1"/>
          </p:cNvSpPr>
          <p:nvPr>
            <p:ph type="body" sz="quarter" idx="14" hasCustomPrompt="1"/>
          </p:nvPr>
        </p:nvSpPr>
        <p:spPr>
          <a:xfrm>
            <a:off x="1373981" y="5921208"/>
            <a:ext cx="7670800" cy="438150"/>
          </a:xfrm>
          <a:prstGeom prst="rect">
            <a:avLst/>
          </a:prstGeom>
        </p:spPr>
        <p:txBody>
          <a:bodyPr anchor="t"/>
          <a:lstStyle>
            <a:lvl1pPr marL="0" indent="0">
              <a:lnSpc>
                <a:spcPct val="85000"/>
              </a:lnSpc>
              <a:buFontTx/>
              <a:buNone/>
              <a:defRPr sz="1800" b="1" i="0">
                <a:solidFill>
                  <a:schemeClr val="tx1"/>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Month XX, 2024</a:t>
            </a:r>
          </a:p>
        </p:txBody>
      </p:sp>
      <p:sp>
        <p:nvSpPr>
          <p:cNvPr id="7" name="Footer Placeholder 1">
            <a:extLst>
              <a:ext uri="{FF2B5EF4-FFF2-40B4-BE49-F238E27FC236}">
                <a16:creationId xmlns:a16="http://schemas.microsoft.com/office/drawing/2014/main" id="{0CACCFDD-A2EB-592B-C68A-B011B1D96CF7}"/>
              </a:ext>
            </a:extLst>
          </p:cNvPr>
          <p:cNvSpPr>
            <a:spLocks noGrp="1"/>
          </p:cNvSpPr>
          <p:nvPr userDrawn="1"/>
        </p:nvSpPr>
        <p:spPr>
          <a:xfrm>
            <a:off x="606996" y="7609313"/>
            <a:ext cx="2458996" cy="125218"/>
          </a:xfrm>
          <a:prstGeom prst="rect">
            <a:avLst/>
          </a:prstGeom>
        </p:spPr>
        <p:style>
          <a:lnRef idx="0">
            <a:scrgbClr r="0" g="0" b="0"/>
          </a:lnRef>
          <a:fillRef idx="0">
            <a:scrgbClr r="0" g="0" b="0"/>
          </a:fillRef>
          <a:effectRef idx="0">
            <a:scrgbClr r="0" g="0" b="0"/>
          </a:effectRef>
          <a:fontRef idx="major"/>
        </p:style>
        <p:txBody>
          <a:bodyPr vert="horz" lIns="0" tIns="0" rIns="0" bIns="0" rtlCol="0" anchor="ctr"/>
          <a:lstStyle>
            <a:defPPr>
              <a:defRPr lang="en-US"/>
            </a:defPPr>
            <a:lvl1pPr marL="0" algn="l" defTabSz="914400" rtl="0" eaLnBrk="1" latinLnBrk="0" hangingPunct="1">
              <a:defRPr sz="900" kern="1200">
                <a:solidFill>
                  <a:schemeClr val="tx1">
                    <a:lumMod val="75000"/>
                    <a:lumOff val="25000"/>
                  </a:schemeClr>
                </a:solidFill>
                <a:latin typeface="+mj-lt"/>
                <a:ea typeface="+mj-ea"/>
                <a:cs typeface="+mj-cs"/>
              </a:defRPr>
            </a:lvl1pPr>
            <a:lvl2pPr marL="457200" algn="l" defTabSz="914400" rtl="0" eaLnBrk="1" latinLnBrk="0" hangingPunct="1">
              <a:defRPr sz="1800" kern="1200">
                <a:solidFill>
                  <a:schemeClr val="tx1"/>
                </a:solidFill>
                <a:latin typeface="+mj-lt"/>
                <a:ea typeface="+mj-ea"/>
                <a:cs typeface="+mj-cs"/>
              </a:defRPr>
            </a:lvl2pPr>
            <a:lvl3pPr marL="914400" algn="l" defTabSz="914400" rtl="0" eaLnBrk="1" latinLnBrk="0" hangingPunct="1">
              <a:defRPr sz="1800" kern="1200">
                <a:solidFill>
                  <a:schemeClr val="tx1"/>
                </a:solidFill>
                <a:latin typeface="+mj-lt"/>
                <a:ea typeface="+mj-ea"/>
                <a:cs typeface="+mj-cs"/>
              </a:defRPr>
            </a:lvl3pPr>
            <a:lvl4pPr marL="1371600" algn="l" defTabSz="914400" rtl="0" eaLnBrk="1" latinLnBrk="0" hangingPunct="1">
              <a:defRPr sz="1800" kern="1200">
                <a:solidFill>
                  <a:schemeClr val="tx1"/>
                </a:solidFill>
                <a:latin typeface="+mj-lt"/>
                <a:ea typeface="+mj-ea"/>
                <a:cs typeface="+mj-cs"/>
              </a:defRPr>
            </a:lvl4pPr>
            <a:lvl5pPr marL="1828800" algn="l" defTabSz="914400" rtl="0" eaLnBrk="1" latinLnBrk="0" hangingPunct="1">
              <a:defRPr sz="1800" kern="1200">
                <a:solidFill>
                  <a:schemeClr val="tx1"/>
                </a:solidFill>
                <a:latin typeface="+mj-lt"/>
                <a:ea typeface="+mj-ea"/>
                <a:cs typeface="+mj-cs"/>
              </a:defRPr>
            </a:lvl5pPr>
            <a:lvl6pPr marL="2286000" algn="l" defTabSz="914400" rtl="0" eaLnBrk="1" latinLnBrk="0" hangingPunct="1">
              <a:defRPr sz="1800" kern="1200">
                <a:solidFill>
                  <a:schemeClr val="tx1"/>
                </a:solidFill>
                <a:latin typeface="+mj-lt"/>
                <a:ea typeface="+mj-ea"/>
                <a:cs typeface="+mj-cs"/>
              </a:defRPr>
            </a:lvl6pPr>
            <a:lvl7pPr marL="2743200" algn="l" defTabSz="914400" rtl="0" eaLnBrk="1" latinLnBrk="0" hangingPunct="1">
              <a:defRPr sz="1800" kern="1200">
                <a:solidFill>
                  <a:schemeClr val="tx1"/>
                </a:solidFill>
                <a:latin typeface="+mj-lt"/>
                <a:ea typeface="+mj-ea"/>
                <a:cs typeface="+mj-cs"/>
              </a:defRPr>
            </a:lvl7pPr>
            <a:lvl8pPr marL="3200400" algn="l" defTabSz="914400" rtl="0" eaLnBrk="1" latinLnBrk="0" hangingPunct="1">
              <a:defRPr sz="1800" kern="1200">
                <a:solidFill>
                  <a:schemeClr val="tx1"/>
                </a:solidFill>
                <a:latin typeface="+mj-lt"/>
                <a:ea typeface="+mj-ea"/>
                <a:cs typeface="+mj-cs"/>
              </a:defRPr>
            </a:lvl8pPr>
            <a:lvl9pPr marL="3657600" algn="l" defTabSz="914400" rtl="0" eaLnBrk="1" latinLnBrk="0" hangingPunct="1">
              <a:defRPr sz="1800" kern="1200">
                <a:solidFill>
                  <a:schemeClr val="tx1"/>
                </a:solidFill>
                <a:latin typeface="+mj-lt"/>
                <a:ea typeface="+mj-ea"/>
                <a:cs typeface="+mj-cs"/>
              </a:defRPr>
            </a:lvl9pPr>
          </a:lstStyle>
          <a:p>
            <a:r>
              <a:rPr lang="en-US" sz="1000" b="0" i="0">
                <a:solidFill>
                  <a:schemeClr val="tx1"/>
                </a:solidFill>
                <a:latin typeface="Calibri" panose="020F0502020204030204" pitchFamily="34" charset="0"/>
                <a:cs typeface="Calibri" panose="020F0502020204030204" pitchFamily="34" charset="0"/>
              </a:rPr>
              <a:t>© 2025 Cardinal Health. All Rights Reserved</a:t>
            </a:r>
            <a:r>
              <a:rPr lang="en-US" sz="1000" b="0" i="0" spc="120">
                <a:solidFill>
                  <a:schemeClr val="tx1"/>
                </a:solidFill>
                <a:latin typeface="Calibri" panose="020F0502020204030204" pitchFamily="34" charset="0"/>
                <a:cs typeface="Calibri" panose="020F0502020204030204" pitchFamily="34" charset="0"/>
              </a:rPr>
              <a:t>.</a:t>
            </a:r>
            <a:r>
              <a:rPr lang="en-US" sz="1000" b="0" i="0" spc="120" baseline="0">
                <a:solidFill>
                  <a:schemeClr val="tx1"/>
                </a:solidFill>
                <a:latin typeface="Calibri" panose="020F0502020204030204" pitchFamily="34" charset="0"/>
                <a:cs typeface="Calibri" panose="020F0502020204030204" pitchFamily="34" charset="0"/>
              </a:rPr>
              <a:t> </a:t>
            </a:r>
            <a:endParaRPr lang="en-US" sz="1000" b="0" i="0" spc="12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32398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ext 4">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CCBF44C5-5591-C248-AFF4-BDF5B3981449}"/>
              </a:ext>
            </a:extLst>
          </p:cNvPr>
          <p:cNvSpPr>
            <a:spLocks noGrp="1"/>
          </p:cNvSpPr>
          <p:nvPr>
            <p:ph type="body" sz="quarter" idx="17" hasCustomPrompt="1"/>
          </p:nvPr>
        </p:nvSpPr>
        <p:spPr>
          <a:xfrm>
            <a:off x="752372" y="3967611"/>
            <a:ext cx="3893368" cy="2276257"/>
          </a:xfrm>
          <a:prstGeom prst="rect">
            <a:avLst/>
          </a:prstGeom>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lang="en-US" sz="1800">
                <a:solidFill>
                  <a:schemeClr val="tx1"/>
                </a:solidFill>
                <a:effectLst/>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err="1">
                <a:effectLst/>
                <a:latin typeface="Calibri Light" panose="020F0302020204030204" pitchFamily="34" charset="0"/>
              </a:rPr>
              <a:t>Pera</a:t>
            </a:r>
            <a:r>
              <a:rPr lang="en-US">
                <a:effectLst/>
                <a:latin typeface="Calibri Light" panose="020F0302020204030204" pitchFamily="34" charset="0"/>
              </a:rPr>
              <a:t> </a:t>
            </a:r>
            <a:r>
              <a:rPr lang="en-US" err="1">
                <a:effectLst/>
                <a:latin typeface="Calibri Light" panose="020F0302020204030204" pitchFamily="34" charset="0"/>
              </a:rPr>
              <a:t>commol</a:t>
            </a:r>
            <a:r>
              <a:rPr lang="en-US">
                <a:effectLst/>
                <a:latin typeface="Calibri Light" panose="020F0302020204030204" pitchFamily="34" charset="0"/>
              </a:rPr>
              <a:t> </a:t>
            </a:r>
            <a:r>
              <a:rPr lang="en-US" err="1">
                <a:effectLst/>
                <a:latin typeface="Calibri Light" panose="020F0302020204030204" pitchFamily="34" charset="0"/>
              </a:rPr>
              <a:t>uptia</a:t>
            </a:r>
            <a:r>
              <a:rPr lang="en-US">
                <a:effectLst/>
                <a:latin typeface="Calibri Light" panose="020F0302020204030204" pitchFamily="34" charset="0"/>
              </a:rPr>
              <a:t> is </a:t>
            </a:r>
            <a:r>
              <a:rPr lang="en-US" err="1">
                <a:effectLst/>
                <a:latin typeface="Calibri Light" panose="020F0302020204030204" pitchFamily="34" charset="0"/>
              </a:rPr>
              <a:t>recus</a:t>
            </a:r>
            <a:r>
              <a:rPr lang="en-US">
                <a:effectLst/>
                <a:latin typeface="Calibri Light" panose="020F0302020204030204" pitchFamily="34" charset="0"/>
              </a:rPr>
              <a:t> </a:t>
            </a:r>
            <a:r>
              <a:rPr lang="en-US" err="1">
                <a:effectLst/>
                <a:latin typeface="Calibri Light" panose="020F0302020204030204" pitchFamily="34" charset="0"/>
              </a:rPr>
              <a:t>eu</a:t>
            </a:r>
            <a:r>
              <a:rPr lang="en-US">
                <a:effectLst/>
                <a:latin typeface="Calibri Light" panose="020F0302020204030204" pitchFamily="34" charset="0"/>
              </a:rPr>
              <a:t> m </a:t>
            </a:r>
            <a:r>
              <a:rPr lang="en-US" err="1">
                <a:effectLst/>
                <a:latin typeface="Calibri Light" panose="020F0302020204030204" pitchFamily="34" charset="0"/>
              </a:rPr>
              <a:t>eos</a:t>
            </a:r>
            <a:r>
              <a:rPr lang="en-US">
                <a:effectLst/>
                <a:latin typeface="Calibri Light" panose="020F0302020204030204" pitchFamily="34" charset="0"/>
              </a:rPr>
              <a:t> </a:t>
            </a:r>
            <a:r>
              <a:rPr lang="en-US" err="1">
                <a:effectLst/>
                <a:latin typeface="Calibri Light" panose="020F0302020204030204" pitchFamily="34" charset="0"/>
              </a:rPr>
              <a:t>esti</a:t>
            </a:r>
            <a:r>
              <a:rPr lang="en-US">
                <a:effectLst/>
                <a:latin typeface="Calibri Light" panose="020F0302020204030204" pitchFamily="34" charset="0"/>
              </a:rPr>
              <a:t> </a:t>
            </a:r>
            <a:r>
              <a:rPr lang="en-US" err="1">
                <a:effectLst/>
                <a:latin typeface="Calibri Light" panose="020F0302020204030204" pitchFamily="34" charset="0"/>
              </a:rPr>
              <a:t>beatiis</a:t>
            </a:r>
            <a:r>
              <a:rPr lang="en-US">
                <a:effectLst/>
                <a:latin typeface="Calibri Light" panose="020F0302020204030204" pitchFamily="34" charset="0"/>
              </a:rPr>
              <a:t> ex. </a:t>
            </a:r>
            <a:r>
              <a:rPr lang="en-US" err="1">
                <a:effectLst/>
                <a:latin typeface="Calibri Light" panose="020F0302020204030204" pitchFamily="34" charset="0"/>
              </a:rPr>
              <a:t>Harvolum</a:t>
            </a:r>
            <a:r>
              <a:rPr lang="en-US">
                <a:effectLst/>
                <a:latin typeface="Calibri Light" panose="020F0302020204030204" pitchFamily="34" charset="0"/>
              </a:rPr>
              <a:t>. Lorem </a:t>
            </a:r>
            <a:r>
              <a:rPr lang="en-US" err="1">
                <a:effectLst/>
                <a:latin typeface="Calibri Light" panose="020F0302020204030204" pitchFamily="34" charset="0"/>
              </a:rPr>
              <a:t>ips</a:t>
            </a:r>
            <a:r>
              <a:rPr lang="en-US">
                <a:effectLst/>
                <a:latin typeface="Calibri Light" panose="020F0302020204030204" pitchFamily="34" charset="0"/>
              </a:rPr>
              <a:t> um dolor qua m Un </a:t>
            </a:r>
            <a:r>
              <a:rPr lang="en-US" err="1">
                <a:effectLst/>
                <a:latin typeface="Calibri Light" panose="020F0302020204030204" pitchFamily="34" charset="0"/>
              </a:rPr>
              <a:t>tio</a:t>
            </a:r>
            <a:r>
              <a:rPr lang="en-US">
                <a:effectLst/>
                <a:latin typeface="Calibri Light" panose="020F0302020204030204" pitchFamily="34" charset="0"/>
              </a:rPr>
              <a:t>. Tas </a:t>
            </a:r>
            <a:r>
              <a:rPr lang="en-US" err="1">
                <a:effectLst/>
                <a:latin typeface="Calibri Light" panose="020F0302020204030204" pitchFamily="34" charset="0"/>
              </a:rPr>
              <a:t>excerspedi</a:t>
            </a:r>
            <a:r>
              <a:rPr lang="en-US">
                <a:effectLst/>
                <a:latin typeface="Calibri Light" panose="020F0302020204030204" pitchFamily="34" charset="0"/>
              </a:rPr>
              <a:t> </a:t>
            </a:r>
            <a:r>
              <a:rPr lang="en-US" err="1">
                <a:effectLst/>
                <a:latin typeface="Calibri Light" panose="020F0302020204030204" pitchFamily="34" charset="0"/>
              </a:rPr>
              <a:t>aut</a:t>
            </a:r>
            <a:r>
              <a:rPr lang="en-US">
                <a:effectLst/>
                <a:latin typeface="Calibri Light" panose="020F0302020204030204" pitchFamily="34" charset="0"/>
              </a:rPr>
              <a:t> del </a:t>
            </a:r>
            <a:r>
              <a:rPr lang="en-US" err="1">
                <a:effectLst/>
                <a:latin typeface="Calibri Light" panose="020F0302020204030204" pitchFamily="34" charset="0"/>
              </a:rPr>
              <a:t>iquos</a:t>
            </a:r>
            <a:r>
              <a:rPr lang="en-US">
                <a:effectLst/>
                <a:latin typeface="Calibri Light" panose="020F0302020204030204" pitchFamily="34" charset="0"/>
              </a:rPr>
              <a:t> </a:t>
            </a:r>
            <a:r>
              <a:rPr lang="en-US" err="1">
                <a:effectLst/>
                <a:latin typeface="Calibri Light" panose="020F0302020204030204" pitchFamily="34" charset="0"/>
              </a:rPr>
              <a:t>eatia</a:t>
            </a:r>
            <a:r>
              <a:rPr lang="en-US">
                <a:effectLst/>
                <a:latin typeface="Calibri Light" panose="020F0302020204030204" pitchFamily="34" charset="0"/>
              </a:rPr>
              <a:t> vol </a:t>
            </a:r>
            <a:r>
              <a:rPr lang="en-US" err="1">
                <a:effectLst/>
                <a:latin typeface="Calibri Light" panose="020F0302020204030204" pitchFamily="34" charset="0"/>
              </a:rPr>
              <a:t>uptatet</a:t>
            </a:r>
            <a:r>
              <a:rPr lang="en-US">
                <a:effectLst/>
                <a:latin typeface="Calibri Light" panose="020F0302020204030204" pitchFamily="34" charset="0"/>
              </a:rPr>
              <a:t> </a:t>
            </a:r>
            <a:r>
              <a:rPr lang="en-US" err="1">
                <a:effectLst/>
                <a:latin typeface="Calibri Light" panose="020F0302020204030204" pitchFamily="34" charset="0"/>
              </a:rPr>
              <a:t>faccate</a:t>
            </a:r>
            <a:r>
              <a:rPr lang="en-US">
                <a:effectLst/>
                <a:latin typeface="Calibri Light" panose="020F0302020204030204" pitchFamily="34" charset="0"/>
              </a:rPr>
              <a:t> </a:t>
            </a:r>
            <a:r>
              <a:rPr lang="en-US" err="1">
                <a:effectLst/>
                <a:latin typeface="Calibri Light" panose="020F0302020204030204" pitchFamily="34" charset="0"/>
              </a:rPr>
              <a:t>Pera</a:t>
            </a:r>
            <a:r>
              <a:rPr lang="en-US">
                <a:effectLst/>
                <a:latin typeface="Calibri Light" panose="020F0302020204030204" pitchFamily="34" charset="0"/>
              </a:rPr>
              <a:t> </a:t>
            </a:r>
            <a:r>
              <a:rPr lang="en-US" err="1">
                <a:effectLst/>
                <a:latin typeface="Calibri Light" panose="020F0302020204030204" pitchFamily="34" charset="0"/>
              </a:rPr>
              <a:t>commol</a:t>
            </a:r>
            <a:r>
              <a:rPr lang="en-US">
                <a:effectLst/>
                <a:latin typeface="Calibri Light" panose="020F0302020204030204" pitchFamily="34" charset="0"/>
              </a:rPr>
              <a:t> </a:t>
            </a:r>
            <a:r>
              <a:rPr lang="en-US" err="1">
                <a:effectLst/>
                <a:latin typeface="Calibri Light" panose="020F0302020204030204" pitchFamily="34" charset="0"/>
              </a:rPr>
              <a:t>uptia</a:t>
            </a:r>
            <a:r>
              <a:rPr lang="en-US">
                <a:effectLst/>
                <a:latin typeface="Calibri Light" panose="020F0302020204030204" pitchFamily="34" charset="0"/>
              </a:rPr>
              <a:t> is </a:t>
            </a:r>
            <a:r>
              <a:rPr lang="en-US" err="1">
                <a:effectLst/>
                <a:latin typeface="Calibri Light" panose="020F0302020204030204" pitchFamily="34" charset="0"/>
              </a:rPr>
              <a:t>recus</a:t>
            </a:r>
            <a:r>
              <a:rPr lang="en-US">
                <a:effectLst/>
                <a:latin typeface="Calibri Light" panose="020F0302020204030204" pitchFamily="34" charset="0"/>
              </a:rPr>
              <a:t> </a:t>
            </a:r>
            <a:r>
              <a:rPr lang="en-US" err="1">
                <a:effectLst/>
                <a:latin typeface="Calibri Light" panose="020F0302020204030204" pitchFamily="34" charset="0"/>
              </a:rPr>
              <a:t>eu</a:t>
            </a:r>
            <a:r>
              <a:rPr lang="en-US">
                <a:effectLst/>
                <a:latin typeface="Calibri Light" panose="020F0302020204030204" pitchFamily="34" charset="0"/>
              </a:rPr>
              <a:t> m </a:t>
            </a:r>
            <a:r>
              <a:rPr lang="en-US" err="1">
                <a:effectLst/>
                <a:latin typeface="Calibri Light" panose="020F0302020204030204" pitchFamily="34" charset="0"/>
              </a:rPr>
              <a:t>eos</a:t>
            </a:r>
            <a:r>
              <a:rPr lang="en-US">
                <a:effectLst/>
                <a:latin typeface="Calibri Light" panose="020F0302020204030204" pitchFamily="34" charset="0"/>
              </a:rPr>
              <a:t> </a:t>
            </a:r>
            <a:r>
              <a:rPr lang="en-US" err="1">
                <a:effectLst/>
                <a:latin typeface="Calibri Light" panose="020F0302020204030204" pitchFamily="34" charset="0"/>
              </a:rPr>
              <a:t>esti</a:t>
            </a:r>
            <a:r>
              <a:rPr lang="en-US">
                <a:effectLst/>
                <a:latin typeface="Calibri Light" panose="020F0302020204030204" pitchFamily="34" charset="0"/>
              </a:rPr>
              <a:t> </a:t>
            </a:r>
            <a:r>
              <a:rPr lang="en-US" err="1">
                <a:effectLst/>
                <a:latin typeface="Calibri Light" panose="020F0302020204030204" pitchFamily="34" charset="0"/>
              </a:rPr>
              <a:t>beatiis</a:t>
            </a:r>
            <a:r>
              <a:rPr lang="en-US">
                <a:effectLst/>
                <a:latin typeface="Calibri Light" panose="020F0302020204030204" pitchFamily="34" charset="0"/>
              </a:rPr>
              <a:t> ex. </a:t>
            </a:r>
            <a:r>
              <a:rPr lang="en-US" err="1">
                <a:effectLst/>
                <a:latin typeface="Calibri Light" panose="020F0302020204030204" pitchFamily="34" charset="0"/>
              </a:rPr>
              <a:t>Harvolum</a:t>
            </a:r>
            <a:r>
              <a:rPr lang="en-US">
                <a:effectLst/>
                <a:latin typeface="Calibri Light" panose="020F0302020204030204" pitchFamily="34" charset="0"/>
              </a:rPr>
              <a:t>. Lorem </a:t>
            </a:r>
            <a:r>
              <a:rPr lang="en-US" err="1">
                <a:effectLst/>
                <a:latin typeface="Calibri Light" panose="020F0302020204030204" pitchFamily="34" charset="0"/>
              </a:rPr>
              <a:t>ips</a:t>
            </a:r>
            <a:r>
              <a:rPr lang="en-US">
                <a:effectLst/>
                <a:latin typeface="Calibri Light" panose="020F0302020204030204" pitchFamily="34" charset="0"/>
              </a:rPr>
              <a:t> um.</a:t>
            </a:r>
          </a:p>
        </p:txBody>
      </p:sp>
      <p:sp>
        <p:nvSpPr>
          <p:cNvPr id="9" name="Text Placeholder 10">
            <a:extLst>
              <a:ext uri="{FF2B5EF4-FFF2-40B4-BE49-F238E27FC236}">
                <a16:creationId xmlns:a16="http://schemas.microsoft.com/office/drawing/2014/main" id="{458E3445-B051-ED40-A0DC-EB7F2C564E35}"/>
              </a:ext>
            </a:extLst>
          </p:cNvPr>
          <p:cNvSpPr>
            <a:spLocks noGrp="1"/>
          </p:cNvSpPr>
          <p:nvPr>
            <p:ph type="body" sz="quarter" idx="13" hasCustomPrompt="1"/>
          </p:nvPr>
        </p:nvSpPr>
        <p:spPr>
          <a:xfrm>
            <a:off x="752372" y="2921193"/>
            <a:ext cx="3893364" cy="957928"/>
          </a:xfrm>
          <a:prstGeom prst="rect">
            <a:avLst/>
          </a:prstGeom>
        </p:spPr>
        <p:txBody>
          <a:bodyPr anchor="t"/>
          <a:lstStyle>
            <a:lvl1pPr marL="0" indent="0">
              <a:lnSpc>
                <a:spcPct val="85000"/>
              </a:lnSpc>
              <a:buFontTx/>
              <a:buNone/>
              <a:defRPr sz="2400" b="1" i="0">
                <a:solidFill>
                  <a:schemeClr val="tx1"/>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err="1"/>
              <a:t>Subheader</a:t>
            </a:r>
            <a:r>
              <a:rPr lang="en-US"/>
              <a:t> lorem ipsum dolor </a:t>
            </a:r>
            <a:r>
              <a:rPr lang="en-US" err="1"/>
              <a:t>quam</a:t>
            </a:r>
            <a:r>
              <a:rPr lang="en-US"/>
              <a:t> sit </a:t>
            </a:r>
            <a:r>
              <a:rPr lang="en-US" err="1"/>
              <a:t>consequetor</a:t>
            </a:r>
            <a:endParaRPr lang="en-US"/>
          </a:p>
        </p:txBody>
      </p:sp>
      <p:sp>
        <p:nvSpPr>
          <p:cNvPr id="19" name="Text Placeholder 3">
            <a:extLst>
              <a:ext uri="{FF2B5EF4-FFF2-40B4-BE49-F238E27FC236}">
                <a16:creationId xmlns:a16="http://schemas.microsoft.com/office/drawing/2014/main" id="{B4396BED-3E20-2E43-86DF-3B03895E006E}"/>
              </a:ext>
            </a:extLst>
          </p:cNvPr>
          <p:cNvSpPr>
            <a:spLocks noGrp="1"/>
          </p:cNvSpPr>
          <p:nvPr>
            <p:ph type="body" sz="quarter" idx="18" hasCustomPrompt="1"/>
          </p:nvPr>
        </p:nvSpPr>
        <p:spPr>
          <a:xfrm>
            <a:off x="5331594" y="3967611"/>
            <a:ext cx="3893368" cy="2276257"/>
          </a:xfrm>
          <a:prstGeom prst="rect">
            <a:avLst/>
          </a:prstGeom>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lang="en-US" sz="1800">
                <a:solidFill>
                  <a:schemeClr val="tx1"/>
                </a:solidFill>
                <a:effectLst/>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err="1">
                <a:effectLst/>
                <a:latin typeface="Calibri Light" panose="020F0302020204030204" pitchFamily="34" charset="0"/>
              </a:rPr>
              <a:t>Pera</a:t>
            </a:r>
            <a:r>
              <a:rPr lang="en-US">
                <a:effectLst/>
                <a:latin typeface="Calibri Light" panose="020F0302020204030204" pitchFamily="34" charset="0"/>
              </a:rPr>
              <a:t> </a:t>
            </a:r>
            <a:r>
              <a:rPr lang="en-US" err="1">
                <a:effectLst/>
                <a:latin typeface="Calibri Light" panose="020F0302020204030204" pitchFamily="34" charset="0"/>
              </a:rPr>
              <a:t>commol</a:t>
            </a:r>
            <a:r>
              <a:rPr lang="en-US">
                <a:effectLst/>
                <a:latin typeface="Calibri Light" panose="020F0302020204030204" pitchFamily="34" charset="0"/>
              </a:rPr>
              <a:t> </a:t>
            </a:r>
            <a:r>
              <a:rPr lang="en-US" err="1">
                <a:effectLst/>
                <a:latin typeface="Calibri Light" panose="020F0302020204030204" pitchFamily="34" charset="0"/>
              </a:rPr>
              <a:t>uptia</a:t>
            </a:r>
            <a:r>
              <a:rPr lang="en-US">
                <a:effectLst/>
                <a:latin typeface="Calibri Light" panose="020F0302020204030204" pitchFamily="34" charset="0"/>
              </a:rPr>
              <a:t> is </a:t>
            </a:r>
            <a:r>
              <a:rPr lang="en-US" err="1">
                <a:effectLst/>
                <a:latin typeface="Calibri Light" panose="020F0302020204030204" pitchFamily="34" charset="0"/>
              </a:rPr>
              <a:t>recus</a:t>
            </a:r>
            <a:r>
              <a:rPr lang="en-US">
                <a:effectLst/>
                <a:latin typeface="Calibri Light" panose="020F0302020204030204" pitchFamily="34" charset="0"/>
              </a:rPr>
              <a:t> </a:t>
            </a:r>
            <a:r>
              <a:rPr lang="en-US" err="1">
                <a:effectLst/>
                <a:latin typeface="Calibri Light" panose="020F0302020204030204" pitchFamily="34" charset="0"/>
              </a:rPr>
              <a:t>eu</a:t>
            </a:r>
            <a:r>
              <a:rPr lang="en-US">
                <a:effectLst/>
                <a:latin typeface="Calibri Light" panose="020F0302020204030204" pitchFamily="34" charset="0"/>
              </a:rPr>
              <a:t> m </a:t>
            </a:r>
            <a:r>
              <a:rPr lang="en-US" err="1">
                <a:effectLst/>
                <a:latin typeface="Calibri Light" panose="020F0302020204030204" pitchFamily="34" charset="0"/>
              </a:rPr>
              <a:t>eos</a:t>
            </a:r>
            <a:r>
              <a:rPr lang="en-US">
                <a:effectLst/>
                <a:latin typeface="Calibri Light" panose="020F0302020204030204" pitchFamily="34" charset="0"/>
              </a:rPr>
              <a:t> </a:t>
            </a:r>
            <a:r>
              <a:rPr lang="en-US" err="1">
                <a:effectLst/>
                <a:latin typeface="Calibri Light" panose="020F0302020204030204" pitchFamily="34" charset="0"/>
              </a:rPr>
              <a:t>esti</a:t>
            </a:r>
            <a:r>
              <a:rPr lang="en-US">
                <a:effectLst/>
                <a:latin typeface="Calibri Light" panose="020F0302020204030204" pitchFamily="34" charset="0"/>
              </a:rPr>
              <a:t> </a:t>
            </a:r>
            <a:r>
              <a:rPr lang="en-US" err="1">
                <a:effectLst/>
                <a:latin typeface="Calibri Light" panose="020F0302020204030204" pitchFamily="34" charset="0"/>
              </a:rPr>
              <a:t>beatiis</a:t>
            </a:r>
            <a:r>
              <a:rPr lang="en-US">
                <a:effectLst/>
                <a:latin typeface="Calibri Light" panose="020F0302020204030204" pitchFamily="34" charset="0"/>
              </a:rPr>
              <a:t> ex. </a:t>
            </a:r>
            <a:r>
              <a:rPr lang="en-US" err="1">
                <a:effectLst/>
                <a:latin typeface="Calibri Light" panose="020F0302020204030204" pitchFamily="34" charset="0"/>
              </a:rPr>
              <a:t>Harvolum</a:t>
            </a:r>
            <a:r>
              <a:rPr lang="en-US">
                <a:effectLst/>
                <a:latin typeface="Calibri Light" panose="020F0302020204030204" pitchFamily="34" charset="0"/>
              </a:rPr>
              <a:t>. Lorem </a:t>
            </a:r>
            <a:r>
              <a:rPr lang="en-US" err="1">
                <a:effectLst/>
                <a:latin typeface="Calibri Light" panose="020F0302020204030204" pitchFamily="34" charset="0"/>
              </a:rPr>
              <a:t>ips</a:t>
            </a:r>
            <a:r>
              <a:rPr lang="en-US">
                <a:effectLst/>
                <a:latin typeface="Calibri Light" panose="020F0302020204030204" pitchFamily="34" charset="0"/>
              </a:rPr>
              <a:t> um dolor qua m Un </a:t>
            </a:r>
            <a:r>
              <a:rPr lang="en-US" err="1">
                <a:effectLst/>
                <a:latin typeface="Calibri Light" panose="020F0302020204030204" pitchFamily="34" charset="0"/>
              </a:rPr>
              <a:t>tio</a:t>
            </a:r>
            <a:r>
              <a:rPr lang="en-US">
                <a:effectLst/>
                <a:latin typeface="Calibri Light" panose="020F0302020204030204" pitchFamily="34" charset="0"/>
              </a:rPr>
              <a:t>. Tas </a:t>
            </a:r>
            <a:r>
              <a:rPr lang="en-US" err="1">
                <a:effectLst/>
                <a:latin typeface="Calibri Light" panose="020F0302020204030204" pitchFamily="34" charset="0"/>
              </a:rPr>
              <a:t>excerspedi</a:t>
            </a:r>
            <a:r>
              <a:rPr lang="en-US">
                <a:effectLst/>
                <a:latin typeface="Calibri Light" panose="020F0302020204030204" pitchFamily="34" charset="0"/>
              </a:rPr>
              <a:t> </a:t>
            </a:r>
            <a:r>
              <a:rPr lang="en-US" err="1">
                <a:effectLst/>
                <a:latin typeface="Calibri Light" panose="020F0302020204030204" pitchFamily="34" charset="0"/>
              </a:rPr>
              <a:t>aut</a:t>
            </a:r>
            <a:r>
              <a:rPr lang="en-US">
                <a:effectLst/>
                <a:latin typeface="Calibri Light" panose="020F0302020204030204" pitchFamily="34" charset="0"/>
              </a:rPr>
              <a:t> del </a:t>
            </a:r>
            <a:r>
              <a:rPr lang="en-US" err="1">
                <a:effectLst/>
                <a:latin typeface="Calibri Light" panose="020F0302020204030204" pitchFamily="34" charset="0"/>
              </a:rPr>
              <a:t>iquos</a:t>
            </a:r>
            <a:r>
              <a:rPr lang="en-US">
                <a:effectLst/>
                <a:latin typeface="Calibri Light" panose="020F0302020204030204" pitchFamily="34" charset="0"/>
              </a:rPr>
              <a:t> </a:t>
            </a:r>
            <a:r>
              <a:rPr lang="en-US" err="1">
                <a:effectLst/>
                <a:latin typeface="Calibri Light" panose="020F0302020204030204" pitchFamily="34" charset="0"/>
              </a:rPr>
              <a:t>eatia</a:t>
            </a:r>
            <a:r>
              <a:rPr lang="en-US">
                <a:effectLst/>
                <a:latin typeface="Calibri Light" panose="020F0302020204030204" pitchFamily="34" charset="0"/>
              </a:rPr>
              <a:t> vol </a:t>
            </a:r>
            <a:r>
              <a:rPr lang="en-US" err="1">
                <a:effectLst/>
                <a:latin typeface="Calibri Light" panose="020F0302020204030204" pitchFamily="34" charset="0"/>
              </a:rPr>
              <a:t>uptatet</a:t>
            </a:r>
            <a:r>
              <a:rPr lang="en-US">
                <a:effectLst/>
                <a:latin typeface="Calibri Light" panose="020F0302020204030204" pitchFamily="34" charset="0"/>
              </a:rPr>
              <a:t> </a:t>
            </a:r>
            <a:r>
              <a:rPr lang="en-US" err="1">
                <a:effectLst/>
                <a:latin typeface="Calibri Light" panose="020F0302020204030204" pitchFamily="34" charset="0"/>
              </a:rPr>
              <a:t>faccate</a:t>
            </a:r>
            <a:r>
              <a:rPr lang="en-US">
                <a:effectLst/>
                <a:latin typeface="Calibri Light" panose="020F0302020204030204" pitchFamily="34" charset="0"/>
              </a:rPr>
              <a:t> </a:t>
            </a:r>
            <a:r>
              <a:rPr lang="en-US" err="1">
                <a:effectLst/>
                <a:latin typeface="Calibri Light" panose="020F0302020204030204" pitchFamily="34" charset="0"/>
              </a:rPr>
              <a:t>Pera</a:t>
            </a:r>
            <a:r>
              <a:rPr lang="en-US">
                <a:effectLst/>
                <a:latin typeface="Calibri Light" panose="020F0302020204030204" pitchFamily="34" charset="0"/>
              </a:rPr>
              <a:t> </a:t>
            </a:r>
            <a:r>
              <a:rPr lang="en-US" err="1">
                <a:effectLst/>
                <a:latin typeface="Calibri Light" panose="020F0302020204030204" pitchFamily="34" charset="0"/>
              </a:rPr>
              <a:t>commol</a:t>
            </a:r>
            <a:r>
              <a:rPr lang="en-US">
                <a:effectLst/>
                <a:latin typeface="Calibri Light" panose="020F0302020204030204" pitchFamily="34" charset="0"/>
              </a:rPr>
              <a:t> </a:t>
            </a:r>
            <a:r>
              <a:rPr lang="en-US" err="1">
                <a:effectLst/>
                <a:latin typeface="Calibri Light" panose="020F0302020204030204" pitchFamily="34" charset="0"/>
              </a:rPr>
              <a:t>uptia</a:t>
            </a:r>
            <a:r>
              <a:rPr lang="en-US">
                <a:effectLst/>
                <a:latin typeface="Calibri Light" panose="020F0302020204030204" pitchFamily="34" charset="0"/>
              </a:rPr>
              <a:t> is </a:t>
            </a:r>
            <a:r>
              <a:rPr lang="en-US" err="1">
                <a:effectLst/>
                <a:latin typeface="Calibri Light" panose="020F0302020204030204" pitchFamily="34" charset="0"/>
              </a:rPr>
              <a:t>recus</a:t>
            </a:r>
            <a:r>
              <a:rPr lang="en-US">
                <a:effectLst/>
                <a:latin typeface="Calibri Light" panose="020F0302020204030204" pitchFamily="34" charset="0"/>
              </a:rPr>
              <a:t> </a:t>
            </a:r>
            <a:r>
              <a:rPr lang="en-US" err="1">
                <a:effectLst/>
                <a:latin typeface="Calibri Light" panose="020F0302020204030204" pitchFamily="34" charset="0"/>
              </a:rPr>
              <a:t>eu</a:t>
            </a:r>
            <a:r>
              <a:rPr lang="en-US">
                <a:effectLst/>
                <a:latin typeface="Calibri Light" panose="020F0302020204030204" pitchFamily="34" charset="0"/>
              </a:rPr>
              <a:t> m </a:t>
            </a:r>
            <a:r>
              <a:rPr lang="en-US" err="1">
                <a:effectLst/>
                <a:latin typeface="Calibri Light" panose="020F0302020204030204" pitchFamily="34" charset="0"/>
              </a:rPr>
              <a:t>eos</a:t>
            </a:r>
            <a:r>
              <a:rPr lang="en-US">
                <a:effectLst/>
                <a:latin typeface="Calibri Light" panose="020F0302020204030204" pitchFamily="34" charset="0"/>
              </a:rPr>
              <a:t> </a:t>
            </a:r>
            <a:r>
              <a:rPr lang="en-US" err="1">
                <a:effectLst/>
                <a:latin typeface="Calibri Light" panose="020F0302020204030204" pitchFamily="34" charset="0"/>
              </a:rPr>
              <a:t>esti</a:t>
            </a:r>
            <a:r>
              <a:rPr lang="en-US">
                <a:effectLst/>
                <a:latin typeface="Calibri Light" panose="020F0302020204030204" pitchFamily="34" charset="0"/>
              </a:rPr>
              <a:t> </a:t>
            </a:r>
            <a:r>
              <a:rPr lang="en-US" err="1">
                <a:effectLst/>
                <a:latin typeface="Calibri Light" panose="020F0302020204030204" pitchFamily="34" charset="0"/>
              </a:rPr>
              <a:t>beatiis</a:t>
            </a:r>
            <a:r>
              <a:rPr lang="en-US">
                <a:effectLst/>
                <a:latin typeface="Calibri Light" panose="020F0302020204030204" pitchFamily="34" charset="0"/>
              </a:rPr>
              <a:t> ex. </a:t>
            </a:r>
            <a:r>
              <a:rPr lang="en-US" err="1">
                <a:effectLst/>
                <a:latin typeface="Calibri Light" panose="020F0302020204030204" pitchFamily="34" charset="0"/>
              </a:rPr>
              <a:t>Harvolum</a:t>
            </a:r>
            <a:r>
              <a:rPr lang="en-US">
                <a:effectLst/>
                <a:latin typeface="Calibri Light" panose="020F0302020204030204" pitchFamily="34" charset="0"/>
              </a:rPr>
              <a:t>. Lorem </a:t>
            </a:r>
            <a:r>
              <a:rPr lang="en-US" err="1">
                <a:effectLst/>
                <a:latin typeface="Calibri Light" panose="020F0302020204030204" pitchFamily="34" charset="0"/>
              </a:rPr>
              <a:t>ips</a:t>
            </a:r>
            <a:r>
              <a:rPr lang="en-US">
                <a:effectLst/>
                <a:latin typeface="Calibri Light" panose="020F0302020204030204" pitchFamily="34" charset="0"/>
              </a:rPr>
              <a:t> um.</a:t>
            </a:r>
          </a:p>
        </p:txBody>
      </p:sp>
      <p:sp>
        <p:nvSpPr>
          <p:cNvPr id="20" name="Text Placeholder 10">
            <a:extLst>
              <a:ext uri="{FF2B5EF4-FFF2-40B4-BE49-F238E27FC236}">
                <a16:creationId xmlns:a16="http://schemas.microsoft.com/office/drawing/2014/main" id="{EBBFD6EE-7192-B243-BF53-29F4AB3CCB01}"/>
              </a:ext>
            </a:extLst>
          </p:cNvPr>
          <p:cNvSpPr>
            <a:spLocks noGrp="1"/>
          </p:cNvSpPr>
          <p:nvPr>
            <p:ph type="body" sz="quarter" idx="19" hasCustomPrompt="1"/>
          </p:nvPr>
        </p:nvSpPr>
        <p:spPr>
          <a:xfrm>
            <a:off x="5331594" y="2921193"/>
            <a:ext cx="3893364" cy="957928"/>
          </a:xfrm>
          <a:prstGeom prst="rect">
            <a:avLst/>
          </a:prstGeom>
        </p:spPr>
        <p:txBody>
          <a:bodyPr anchor="t"/>
          <a:lstStyle>
            <a:lvl1pPr marL="0" indent="0">
              <a:lnSpc>
                <a:spcPct val="85000"/>
              </a:lnSpc>
              <a:buFontTx/>
              <a:buNone/>
              <a:defRPr sz="2400" b="1" i="0">
                <a:solidFill>
                  <a:schemeClr val="tx1"/>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err="1"/>
              <a:t>Subheader</a:t>
            </a:r>
            <a:r>
              <a:rPr lang="en-US"/>
              <a:t> lorem ipsum dolor </a:t>
            </a:r>
            <a:r>
              <a:rPr lang="en-US" err="1"/>
              <a:t>quam</a:t>
            </a:r>
            <a:r>
              <a:rPr lang="en-US"/>
              <a:t> sit </a:t>
            </a:r>
            <a:r>
              <a:rPr lang="en-US" err="1"/>
              <a:t>consequetor</a:t>
            </a:r>
            <a:endParaRPr lang="en-US"/>
          </a:p>
        </p:txBody>
      </p:sp>
      <p:sp>
        <p:nvSpPr>
          <p:cNvPr id="22" name="Text Placeholder 3">
            <a:extLst>
              <a:ext uri="{FF2B5EF4-FFF2-40B4-BE49-F238E27FC236}">
                <a16:creationId xmlns:a16="http://schemas.microsoft.com/office/drawing/2014/main" id="{F609AF51-B935-7747-A513-DDE7DB57F38E}"/>
              </a:ext>
            </a:extLst>
          </p:cNvPr>
          <p:cNvSpPr>
            <a:spLocks noGrp="1"/>
          </p:cNvSpPr>
          <p:nvPr>
            <p:ph type="body" sz="quarter" idx="20" hasCustomPrompt="1"/>
          </p:nvPr>
        </p:nvSpPr>
        <p:spPr>
          <a:xfrm>
            <a:off x="9910817" y="3967611"/>
            <a:ext cx="3893368" cy="2276257"/>
          </a:xfrm>
          <a:prstGeom prst="rect">
            <a:avLst/>
          </a:prstGeom>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lang="en-US" sz="1800">
                <a:solidFill>
                  <a:schemeClr val="tx1"/>
                </a:solidFill>
                <a:effectLst/>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err="1">
                <a:effectLst/>
                <a:latin typeface="Calibri Light" panose="020F0302020204030204" pitchFamily="34" charset="0"/>
              </a:rPr>
              <a:t>Pera</a:t>
            </a:r>
            <a:r>
              <a:rPr lang="en-US">
                <a:effectLst/>
                <a:latin typeface="Calibri Light" panose="020F0302020204030204" pitchFamily="34" charset="0"/>
              </a:rPr>
              <a:t> </a:t>
            </a:r>
            <a:r>
              <a:rPr lang="en-US" err="1">
                <a:effectLst/>
                <a:latin typeface="Calibri Light" panose="020F0302020204030204" pitchFamily="34" charset="0"/>
              </a:rPr>
              <a:t>commol</a:t>
            </a:r>
            <a:r>
              <a:rPr lang="en-US">
                <a:effectLst/>
                <a:latin typeface="Calibri Light" panose="020F0302020204030204" pitchFamily="34" charset="0"/>
              </a:rPr>
              <a:t> </a:t>
            </a:r>
            <a:r>
              <a:rPr lang="en-US" err="1">
                <a:effectLst/>
                <a:latin typeface="Calibri Light" panose="020F0302020204030204" pitchFamily="34" charset="0"/>
              </a:rPr>
              <a:t>uptia</a:t>
            </a:r>
            <a:r>
              <a:rPr lang="en-US">
                <a:effectLst/>
                <a:latin typeface="Calibri Light" panose="020F0302020204030204" pitchFamily="34" charset="0"/>
              </a:rPr>
              <a:t> is </a:t>
            </a:r>
            <a:r>
              <a:rPr lang="en-US" err="1">
                <a:effectLst/>
                <a:latin typeface="Calibri Light" panose="020F0302020204030204" pitchFamily="34" charset="0"/>
              </a:rPr>
              <a:t>recus</a:t>
            </a:r>
            <a:r>
              <a:rPr lang="en-US">
                <a:effectLst/>
                <a:latin typeface="Calibri Light" panose="020F0302020204030204" pitchFamily="34" charset="0"/>
              </a:rPr>
              <a:t> </a:t>
            </a:r>
            <a:r>
              <a:rPr lang="en-US" err="1">
                <a:effectLst/>
                <a:latin typeface="Calibri Light" panose="020F0302020204030204" pitchFamily="34" charset="0"/>
              </a:rPr>
              <a:t>eu</a:t>
            </a:r>
            <a:r>
              <a:rPr lang="en-US">
                <a:effectLst/>
                <a:latin typeface="Calibri Light" panose="020F0302020204030204" pitchFamily="34" charset="0"/>
              </a:rPr>
              <a:t> m </a:t>
            </a:r>
            <a:r>
              <a:rPr lang="en-US" err="1">
                <a:effectLst/>
                <a:latin typeface="Calibri Light" panose="020F0302020204030204" pitchFamily="34" charset="0"/>
              </a:rPr>
              <a:t>eos</a:t>
            </a:r>
            <a:r>
              <a:rPr lang="en-US">
                <a:effectLst/>
                <a:latin typeface="Calibri Light" panose="020F0302020204030204" pitchFamily="34" charset="0"/>
              </a:rPr>
              <a:t> </a:t>
            </a:r>
            <a:r>
              <a:rPr lang="en-US" err="1">
                <a:effectLst/>
                <a:latin typeface="Calibri Light" panose="020F0302020204030204" pitchFamily="34" charset="0"/>
              </a:rPr>
              <a:t>esti</a:t>
            </a:r>
            <a:r>
              <a:rPr lang="en-US">
                <a:effectLst/>
                <a:latin typeface="Calibri Light" panose="020F0302020204030204" pitchFamily="34" charset="0"/>
              </a:rPr>
              <a:t> </a:t>
            </a:r>
            <a:r>
              <a:rPr lang="en-US" err="1">
                <a:effectLst/>
                <a:latin typeface="Calibri Light" panose="020F0302020204030204" pitchFamily="34" charset="0"/>
              </a:rPr>
              <a:t>beatiis</a:t>
            </a:r>
            <a:r>
              <a:rPr lang="en-US">
                <a:effectLst/>
                <a:latin typeface="Calibri Light" panose="020F0302020204030204" pitchFamily="34" charset="0"/>
              </a:rPr>
              <a:t> ex. </a:t>
            </a:r>
            <a:r>
              <a:rPr lang="en-US" err="1">
                <a:effectLst/>
                <a:latin typeface="Calibri Light" panose="020F0302020204030204" pitchFamily="34" charset="0"/>
              </a:rPr>
              <a:t>Harvolum</a:t>
            </a:r>
            <a:r>
              <a:rPr lang="en-US">
                <a:effectLst/>
                <a:latin typeface="Calibri Light" panose="020F0302020204030204" pitchFamily="34" charset="0"/>
              </a:rPr>
              <a:t>. Lorem </a:t>
            </a:r>
            <a:r>
              <a:rPr lang="en-US" err="1">
                <a:effectLst/>
                <a:latin typeface="Calibri Light" panose="020F0302020204030204" pitchFamily="34" charset="0"/>
              </a:rPr>
              <a:t>ips</a:t>
            </a:r>
            <a:r>
              <a:rPr lang="en-US">
                <a:effectLst/>
                <a:latin typeface="Calibri Light" panose="020F0302020204030204" pitchFamily="34" charset="0"/>
              </a:rPr>
              <a:t> um dolor qua m Un </a:t>
            </a:r>
            <a:r>
              <a:rPr lang="en-US" err="1">
                <a:effectLst/>
                <a:latin typeface="Calibri Light" panose="020F0302020204030204" pitchFamily="34" charset="0"/>
              </a:rPr>
              <a:t>tio</a:t>
            </a:r>
            <a:r>
              <a:rPr lang="en-US">
                <a:effectLst/>
                <a:latin typeface="Calibri Light" panose="020F0302020204030204" pitchFamily="34" charset="0"/>
              </a:rPr>
              <a:t>. Tas </a:t>
            </a:r>
            <a:r>
              <a:rPr lang="en-US" err="1">
                <a:effectLst/>
                <a:latin typeface="Calibri Light" panose="020F0302020204030204" pitchFamily="34" charset="0"/>
              </a:rPr>
              <a:t>excerspedi</a:t>
            </a:r>
            <a:r>
              <a:rPr lang="en-US">
                <a:effectLst/>
                <a:latin typeface="Calibri Light" panose="020F0302020204030204" pitchFamily="34" charset="0"/>
              </a:rPr>
              <a:t> </a:t>
            </a:r>
            <a:r>
              <a:rPr lang="en-US" err="1">
                <a:effectLst/>
                <a:latin typeface="Calibri Light" panose="020F0302020204030204" pitchFamily="34" charset="0"/>
              </a:rPr>
              <a:t>aut</a:t>
            </a:r>
            <a:r>
              <a:rPr lang="en-US">
                <a:effectLst/>
                <a:latin typeface="Calibri Light" panose="020F0302020204030204" pitchFamily="34" charset="0"/>
              </a:rPr>
              <a:t> del </a:t>
            </a:r>
            <a:r>
              <a:rPr lang="en-US" err="1">
                <a:effectLst/>
                <a:latin typeface="Calibri Light" panose="020F0302020204030204" pitchFamily="34" charset="0"/>
              </a:rPr>
              <a:t>iquos</a:t>
            </a:r>
            <a:r>
              <a:rPr lang="en-US">
                <a:effectLst/>
                <a:latin typeface="Calibri Light" panose="020F0302020204030204" pitchFamily="34" charset="0"/>
              </a:rPr>
              <a:t> </a:t>
            </a:r>
            <a:r>
              <a:rPr lang="en-US" err="1">
                <a:effectLst/>
                <a:latin typeface="Calibri Light" panose="020F0302020204030204" pitchFamily="34" charset="0"/>
              </a:rPr>
              <a:t>eatia</a:t>
            </a:r>
            <a:r>
              <a:rPr lang="en-US">
                <a:effectLst/>
                <a:latin typeface="Calibri Light" panose="020F0302020204030204" pitchFamily="34" charset="0"/>
              </a:rPr>
              <a:t> vol </a:t>
            </a:r>
            <a:r>
              <a:rPr lang="en-US" err="1">
                <a:effectLst/>
                <a:latin typeface="Calibri Light" panose="020F0302020204030204" pitchFamily="34" charset="0"/>
              </a:rPr>
              <a:t>uptatet</a:t>
            </a:r>
            <a:r>
              <a:rPr lang="en-US">
                <a:effectLst/>
                <a:latin typeface="Calibri Light" panose="020F0302020204030204" pitchFamily="34" charset="0"/>
              </a:rPr>
              <a:t> </a:t>
            </a:r>
            <a:r>
              <a:rPr lang="en-US" err="1">
                <a:effectLst/>
                <a:latin typeface="Calibri Light" panose="020F0302020204030204" pitchFamily="34" charset="0"/>
              </a:rPr>
              <a:t>faccate</a:t>
            </a:r>
            <a:r>
              <a:rPr lang="en-US">
                <a:effectLst/>
                <a:latin typeface="Calibri Light" panose="020F0302020204030204" pitchFamily="34" charset="0"/>
              </a:rPr>
              <a:t> </a:t>
            </a:r>
            <a:r>
              <a:rPr lang="en-US" err="1">
                <a:effectLst/>
                <a:latin typeface="Calibri Light" panose="020F0302020204030204" pitchFamily="34" charset="0"/>
              </a:rPr>
              <a:t>Pera</a:t>
            </a:r>
            <a:r>
              <a:rPr lang="en-US">
                <a:effectLst/>
                <a:latin typeface="Calibri Light" panose="020F0302020204030204" pitchFamily="34" charset="0"/>
              </a:rPr>
              <a:t> </a:t>
            </a:r>
            <a:r>
              <a:rPr lang="en-US" err="1">
                <a:effectLst/>
                <a:latin typeface="Calibri Light" panose="020F0302020204030204" pitchFamily="34" charset="0"/>
              </a:rPr>
              <a:t>commol</a:t>
            </a:r>
            <a:r>
              <a:rPr lang="en-US">
                <a:effectLst/>
                <a:latin typeface="Calibri Light" panose="020F0302020204030204" pitchFamily="34" charset="0"/>
              </a:rPr>
              <a:t> </a:t>
            </a:r>
            <a:r>
              <a:rPr lang="en-US" err="1">
                <a:effectLst/>
                <a:latin typeface="Calibri Light" panose="020F0302020204030204" pitchFamily="34" charset="0"/>
              </a:rPr>
              <a:t>uptia</a:t>
            </a:r>
            <a:r>
              <a:rPr lang="en-US">
                <a:effectLst/>
                <a:latin typeface="Calibri Light" panose="020F0302020204030204" pitchFamily="34" charset="0"/>
              </a:rPr>
              <a:t> is </a:t>
            </a:r>
            <a:r>
              <a:rPr lang="en-US" err="1">
                <a:effectLst/>
                <a:latin typeface="Calibri Light" panose="020F0302020204030204" pitchFamily="34" charset="0"/>
              </a:rPr>
              <a:t>recus</a:t>
            </a:r>
            <a:r>
              <a:rPr lang="en-US">
                <a:effectLst/>
                <a:latin typeface="Calibri Light" panose="020F0302020204030204" pitchFamily="34" charset="0"/>
              </a:rPr>
              <a:t> </a:t>
            </a:r>
            <a:r>
              <a:rPr lang="en-US" err="1">
                <a:effectLst/>
                <a:latin typeface="Calibri Light" panose="020F0302020204030204" pitchFamily="34" charset="0"/>
              </a:rPr>
              <a:t>eu</a:t>
            </a:r>
            <a:r>
              <a:rPr lang="en-US">
                <a:effectLst/>
                <a:latin typeface="Calibri Light" panose="020F0302020204030204" pitchFamily="34" charset="0"/>
              </a:rPr>
              <a:t> m </a:t>
            </a:r>
            <a:r>
              <a:rPr lang="en-US" err="1">
                <a:effectLst/>
                <a:latin typeface="Calibri Light" panose="020F0302020204030204" pitchFamily="34" charset="0"/>
              </a:rPr>
              <a:t>eos</a:t>
            </a:r>
            <a:r>
              <a:rPr lang="en-US">
                <a:effectLst/>
                <a:latin typeface="Calibri Light" panose="020F0302020204030204" pitchFamily="34" charset="0"/>
              </a:rPr>
              <a:t> </a:t>
            </a:r>
            <a:r>
              <a:rPr lang="en-US" err="1">
                <a:effectLst/>
                <a:latin typeface="Calibri Light" panose="020F0302020204030204" pitchFamily="34" charset="0"/>
              </a:rPr>
              <a:t>esti</a:t>
            </a:r>
            <a:r>
              <a:rPr lang="en-US">
                <a:effectLst/>
                <a:latin typeface="Calibri Light" panose="020F0302020204030204" pitchFamily="34" charset="0"/>
              </a:rPr>
              <a:t> </a:t>
            </a:r>
            <a:r>
              <a:rPr lang="en-US" err="1">
                <a:effectLst/>
                <a:latin typeface="Calibri Light" panose="020F0302020204030204" pitchFamily="34" charset="0"/>
              </a:rPr>
              <a:t>beatiis</a:t>
            </a:r>
            <a:r>
              <a:rPr lang="en-US">
                <a:effectLst/>
                <a:latin typeface="Calibri Light" panose="020F0302020204030204" pitchFamily="34" charset="0"/>
              </a:rPr>
              <a:t> ex. </a:t>
            </a:r>
            <a:r>
              <a:rPr lang="en-US" err="1">
                <a:effectLst/>
                <a:latin typeface="Calibri Light" panose="020F0302020204030204" pitchFamily="34" charset="0"/>
              </a:rPr>
              <a:t>Harvolum</a:t>
            </a:r>
            <a:r>
              <a:rPr lang="en-US">
                <a:effectLst/>
                <a:latin typeface="Calibri Light" panose="020F0302020204030204" pitchFamily="34" charset="0"/>
              </a:rPr>
              <a:t>. Lorem </a:t>
            </a:r>
            <a:r>
              <a:rPr lang="en-US" err="1">
                <a:effectLst/>
                <a:latin typeface="Calibri Light" panose="020F0302020204030204" pitchFamily="34" charset="0"/>
              </a:rPr>
              <a:t>ips</a:t>
            </a:r>
            <a:r>
              <a:rPr lang="en-US">
                <a:effectLst/>
                <a:latin typeface="Calibri Light" panose="020F0302020204030204" pitchFamily="34" charset="0"/>
              </a:rPr>
              <a:t> um.</a:t>
            </a:r>
          </a:p>
        </p:txBody>
      </p:sp>
      <p:sp>
        <p:nvSpPr>
          <p:cNvPr id="23" name="Text Placeholder 10">
            <a:extLst>
              <a:ext uri="{FF2B5EF4-FFF2-40B4-BE49-F238E27FC236}">
                <a16:creationId xmlns:a16="http://schemas.microsoft.com/office/drawing/2014/main" id="{51DBB019-2F05-5842-871C-704E1319DF1E}"/>
              </a:ext>
            </a:extLst>
          </p:cNvPr>
          <p:cNvSpPr>
            <a:spLocks noGrp="1"/>
          </p:cNvSpPr>
          <p:nvPr>
            <p:ph type="body" sz="quarter" idx="21" hasCustomPrompt="1"/>
          </p:nvPr>
        </p:nvSpPr>
        <p:spPr>
          <a:xfrm>
            <a:off x="9910817" y="2921193"/>
            <a:ext cx="3893364" cy="957928"/>
          </a:xfrm>
          <a:prstGeom prst="rect">
            <a:avLst/>
          </a:prstGeom>
        </p:spPr>
        <p:txBody>
          <a:bodyPr anchor="t"/>
          <a:lstStyle>
            <a:lvl1pPr marL="0" indent="0">
              <a:lnSpc>
                <a:spcPct val="85000"/>
              </a:lnSpc>
              <a:buFontTx/>
              <a:buNone/>
              <a:defRPr sz="2400" b="1" i="0">
                <a:solidFill>
                  <a:schemeClr val="tx1"/>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err="1"/>
              <a:t>Subheader</a:t>
            </a:r>
            <a:r>
              <a:rPr lang="en-US"/>
              <a:t> lorem ipsum dolor </a:t>
            </a:r>
            <a:r>
              <a:rPr lang="en-US" err="1"/>
              <a:t>quam</a:t>
            </a:r>
            <a:r>
              <a:rPr lang="en-US"/>
              <a:t> sit </a:t>
            </a:r>
            <a:r>
              <a:rPr lang="en-US" err="1"/>
              <a:t>consequetor</a:t>
            </a:r>
            <a:endParaRPr lang="en-US"/>
          </a:p>
        </p:txBody>
      </p:sp>
      <p:sp>
        <p:nvSpPr>
          <p:cNvPr id="2" name="Text Placeholder 10">
            <a:extLst>
              <a:ext uri="{FF2B5EF4-FFF2-40B4-BE49-F238E27FC236}">
                <a16:creationId xmlns:a16="http://schemas.microsoft.com/office/drawing/2014/main" id="{4DCD4A9A-4590-B93D-2BC6-7D4BD92DEEDA}"/>
              </a:ext>
            </a:extLst>
          </p:cNvPr>
          <p:cNvSpPr>
            <a:spLocks noGrp="1"/>
          </p:cNvSpPr>
          <p:nvPr>
            <p:ph type="body" sz="quarter" idx="22" hasCustomPrompt="1"/>
          </p:nvPr>
        </p:nvSpPr>
        <p:spPr>
          <a:xfrm>
            <a:off x="748265" y="944440"/>
            <a:ext cx="13055915" cy="438150"/>
          </a:xfrm>
          <a:prstGeom prst="rect">
            <a:avLst/>
          </a:prstGeom>
        </p:spPr>
        <p:txBody>
          <a:bodyPr anchor="t"/>
          <a:lstStyle>
            <a:lvl1pPr marL="0" indent="0">
              <a:lnSpc>
                <a:spcPct val="85000"/>
              </a:lnSpc>
              <a:buFontTx/>
              <a:buNone/>
              <a:defRPr sz="2400" b="1" i="0">
                <a:solidFill>
                  <a:srgbClr val="E41F35"/>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Eyebrow lorem ipsum</a:t>
            </a:r>
          </a:p>
        </p:txBody>
      </p:sp>
      <p:sp>
        <p:nvSpPr>
          <p:cNvPr id="3" name="Text Placeholder 10">
            <a:extLst>
              <a:ext uri="{FF2B5EF4-FFF2-40B4-BE49-F238E27FC236}">
                <a16:creationId xmlns:a16="http://schemas.microsoft.com/office/drawing/2014/main" id="{D62C1AEE-9AE5-85EC-4E94-511054AFE107}"/>
              </a:ext>
            </a:extLst>
          </p:cNvPr>
          <p:cNvSpPr>
            <a:spLocks noGrp="1"/>
          </p:cNvSpPr>
          <p:nvPr>
            <p:ph type="body" sz="quarter" idx="23" hasCustomPrompt="1"/>
          </p:nvPr>
        </p:nvSpPr>
        <p:spPr>
          <a:xfrm>
            <a:off x="748266" y="1484191"/>
            <a:ext cx="13055915" cy="776409"/>
          </a:xfrm>
          <a:prstGeom prst="rect">
            <a:avLst/>
          </a:prstGeom>
        </p:spPr>
        <p:txBody>
          <a:bodyPr anchor="t"/>
          <a:lstStyle>
            <a:lvl1pPr marL="0" indent="0">
              <a:lnSpc>
                <a:spcPct val="85000"/>
              </a:lnSpc>
              <a:spcBef>
                <a:spcPts val="0"/>
              </a:spcBef>
              <a:buFontTx/>
              <a:buNone/>
              <a:defRPr sz="4800" b="0" i="0">
                <a:solidFill>
                  <a:schemeClr val="tx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r>
              <a:rPr lang="en-US">
                <a:effectLst/>
                <a:latin typeface="Calibri Light" panose="020F0302020204030204" pitchFamily="34" charset="0"/>
              </a:rPr>
              <a:t>48pt headline will always go here lorem ipsum dolor</a:t>
            </a:r>
          </a:p>
        </p:txBody>
      </p:sp>
    </p:spTree>
    <p:extLst>
      <p:ext uri="{BB962C8B-B14F-4D97-AF65-F5344CB8AC3E}">
        <p14:creationId xmlns:p14="http://schemas.microsoft.com/office/powerpoint/2010/main" val="9039657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ext 1A">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F245A3DC-6FE7-054B-A66F-C979463976EB}"/>
              </a:ext>
            </a:extLst>
          </p:cNvPr>
          <p:cNvSpPr>
            <a:spLocks noGrp="1"/>
          </p:cNvSpPr>
          <p:nvPr>
            <p:ph type="body" sz="quarter" idx="12" hasCustomPrompt="1"/>
          </p:nvPr>
        </p:nvSpPr>
        <p:spPr>
          <a:xfrm>
            <a:off x="752896" y="2511194"/>
            <a:ext cx="12832475" cy="332712"/>
          </a:xfrm>
          <a:prstGeom prst="rect">
            <a:avLst/>
          </a:prstGeom>
        </p:spPr>
        <p:txBody>
          <a:bodyPr/>
          <a:lstStyle>
            <a:lvl1pPr marL="0" indent="0">
              <a:buNone/>
              <a:defRPr sz="2000" b="0" i="0" cap="none" baseline="0">
                <a:solidFill>
                  <a:schemeClr val="tx1"/>
                </a:solidFill>
                <a:latin typeface="Calibri" panose="020F0502020204030204" pitchFamily="34" charset="0"/>
                <a:cs typeface="Calibri" panose="020F050202020403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a:t>Click to edit master text styles</a:t>
            </a:r>
          </a:p>
        </p:txBody>
      </p:sp>
      <p:sp>
        <p:nvSpPr>
          <p:cNvPr id="4" name="Text Placeholder 12">
            <a:extLst>
              <a:ext uri="{FF2B5EF4-FFF2-40B4-BE49-F238E27FC236}">
                <a16:creationId xmlns:a16="http://schemas.microsoft.com/office/drawing/2014/main" id="{CA5584E5-1EAB-FE48-BD99-4059A41A93C5}"/>
              </a:ext>
            </a:extLst>
          </p:cNvPr>
          <p:cNvSpPr>
            <a:spLocks noGrp="1"/>
          </p:cNvSpPr>
          <p:nvPr>
            <p:ph type="body" sz="quarter" idx="11" hasCustomPrompt="1"/>
          </p:nvPr>
        </p:nvSpPr>
        <p:spPr>
          <a:xfrm>
            <a:off x="752371" y="1298577"/>
            <a:ext cx="12832999" cy="1167031"/>
          </a:xfrm>
          <a:prstGeom prst="rect">
            <a:avLst/>
          </a:prstGeom>
        </p:spPr>
        <p:txBody>
          <a:bodyPr anchor="t"/>
          <a:lstStyle>
            <a:lvl1pPr marL="0" indent="0">
              <a:buNone/>
              <a:defRPr sz="4800" b="0" i="0" spc="100" baseline="0">
                <a:solidFill>
                  <a:schemeClr val="tx1"/>
                </a:solidFill>
                <a:latin typeface="Calibri Light" panose="020F0302020204030204" pitchFamily="34" charset="0"/>
                <a:cs typeface="Calibri Light" panose="020F0302020204030204" pitchFamily="34" charset="0"/>
              </a:defRPr>
            </a:lvl1pPr>
          </a:lstStyle>
          <a:p>
            <a:pPr lvl="0"/>
            <a:r>
              <a:rPr lang="en-US"/>
              <a:t>48 </a:t>
            </a:r>
            <a:r>
              <a:rPr lang="en-US" err="1"/>
              <a:t>pt</a:t>
            </a:r>
            <a:r>
              <a:rPr lang="en-US"/>
              <a:t> headline goes here lorem ipsum</a:t>
            </a:r>
          </a:p>
        </p:txBody>
      </p:sp>
    </p:spTree>
    <p:extLst>
      <p:ext uri="{BB962C8B-B14F-4D97-AF65-F5344CB8AC3E}">
        <p14:creationId xmlns:p14="http://schemas.microsoft.com/office/powerpoint/2010/main" val="220243332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mple headline">
    <p:spTree>
      <p:nvGrpSpPr>
        <p:cNvPr id="1" name=""/>
        <p:cNvGrpSpPr/>
        <p:nvPr/>
      </p:nvGrpSpPr>
      <p:grpSpPr>
        <a:xfrm>
          <a:off x="0" y="0"/>
          <a:ext cx="0" cy="0"/>
          <a:chOff x="0" y="0"/>
          <a:chExt cx="0" cy="0"/>
        </a:xfrm>
      </p:grpSpPr>
      <p:sp>
        <p:nvSpPr>
          <p:cNvPr id="2" name="Text Placeholder 10">
            <a:extLst>
              <a:ext uri="{FF2B5EF4-FFF2-40B4-BE49-F238E27FC236}">
                <a16:creationId xmlns:a16="http://schemas.microsoft.com/office/drawing/2014/main" id="{9B9F093D-9AD6-795A-3204-BB649C87540C}"/>
              </a:ext>
            </a:extLst>
          </p:cNvPr>
          <p:cNvSpPr>
            <a:spLocks noGrp="1"/>
          </p:cNvSpPr>
          <p:nvPr>
            <p:ph type="body" sz="quarter" idx="18" hasCustomPrompt="1"/>
          </p:nvPr>
        </p:nvSpPr>
        <p:spPr>
          <a:xfrm>
            <a:off x="748265" y="944440"/>
            <a:ext cx="13399534" cy="438150"/>
          </a:xfrm>
          <a:prstGeom prst="rect">
            <a:avLst/>
          </a:prstGeom>
        </p:spPr>
        <p:txBody>
          <a:bodyPr anchor="t"/>
          <a:lstStyle>
            <a:lvl1pPr marL="0" indent="0">
              <a:lnSpc>
                <a:spcPct val="85000"/>
              </a:lnSpc>
              <a:buFontTx/>
              <a:buNone/>
              <a:defRPr sz="2400" b="1" i="0">
                <a:solidFill>
                  <a:srgbClr val="E41F35"/>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Eyebrow lorem ipsum</a:t>
            </a:r>
          </a:p>
        </p:txBody>
      </p:sp>
      <p:sp>
        <p:nvSpPr>
          <p:cNvPr id="3" name="Text Placeholder 10">
            <a:extLst>
              <a:ext uri="{FF2B5EF4-FFF2-40B4-BE49-F238E27FC236}">
                <a16:creationId xmlns:a16="http://schemas.microsoft.com/office/drawing/2014/main" id="{9DFDB800-2621-132B-5724-911C52B189D3}"/>
              </a:ext>
            </a:extLst>
          </p:cNvPr>
          <p:cNvSpPr>
            <a:spLocks noGrp="1"/>
          </p:cNvSpPr>
          <p:nvPr>
            <p:ph type="body" sz="quarter" idx="99" hasCustomPrompt="1"/>
          </p:nvPr>
        </p:nvSpPr>
        <p:spPr>
          <a:xfrm>
            <a:off x="748266" y="1484191"/>
            <a:ext cx="13399534" cy="776409"/>
          </a:xfrm>
          <a:prstGeom prst="rect">
            <a:avLst/>
          </a:prstGeom>
        </p:spPr>
        <p:txBody>
          <a:bodyPr anchor="t"/>
          <a:lstStyle>
            <a:lvl1pPr marL="0" indent="0">
              <a:lnSpc>
                <a:spcPct val="85000"/>
              </a:lnSpc>
              <a:spcBef>
                <a:spcPts val="0"/>
              </a:spcBef>
              <a:buFontTx/>
              <a:buNone/>
              <a:defRPr sz="4800" b="0" i="0">
                <a:solidFill>
                  <a:schemeClr val="tx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r>
              <a:rPr lang="en-US">
                <a:effectLst/>
                <a:latin typeface="Calibri Light" panose="020F0302020204030204" pitchFamily="34" charset="0"/>
              </a:rPr>
              <a:t>48pt headline will always go here lorem ipsum dolor</a:t>
            </a:r>
          </a:p>
        </p:txBody>
      </p:sp>
    </p:spTree>
    <p:extLst>
      <p:ext uri="{BB962C8B-B14F-4D97-AF65-F5344CB8AC3E}">
        <p14:creationId xmlns:p14="http://schemas.microsoft.com/office/powerpoint/2010/main" val="361478098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divider_red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355EC9-41F2-7648-A3FE-98C8AECDE09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4630400" cy="7720149"/>
          </a:xfrm>
          <a:prstGeom prst="rect">
            <a:avLst/>
          </a:prstGeom>
          <a:solidFill>
            <a:srgbClr val="E41F35"/>
          </a:solidFill>
        </p:spPr>
      </p:pic>
      <p:sp>
        <p:nvSpPr>
          <p:cNvPr id="11" name="Text Placeholder 10">
            <a:extLst>
              <a:ext uri="{FF2B5EF4-FFF2-40B4-BE49-F238E27FC236}">
                <a16:creationId xmlns:a16="http://schemas.microsoft.com/office/drawing/2014/main" id="{4A9EE608-886C-E04A-A7BD-3EEFA04D828C}"/>
              </a:ext>
            </a:extLst>
          </p:cNvPr>
          <p:cNvSpPr>
            <a:spLocks noGrp="1"/>
          </p:cNvSpPr>
          <p:nvPr>
            <p:ph type="body" sz="quarter" idx="13" hasCustomPrompt="1"/>
          </p:nvPr>
        </p:nvSpPr>
        <p:spPr>
          <a:xfrm>
            <a:off x="1361280" y="2614161"/>
            <a:ext cx="8262403" cy="438150"/>
          </a:xfrm>
          <a:prstGeom prst="rect">
            <a:avLst/>
          </a:prstGeom>
        </p:spPr>
        <p:txBody>
          <a:bodyPr anchor="t"/>
          <a:lstStyle>
            <a:lvl1pPr marL="0" indent="0">
              <a:lnSpc>
                <a:spcPct val="85000"/>
              </a:lnSpc>
              <a:buFontTx/>
              <a:buNone/>
              <a:defRPr sz="2800" b="1" i="0">
                <a:solidFill>
                  <a:schemeClr val="bg1"/>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Eyebrow lorem ipsum</a:t>
            </a:r>
          </a:p>
        </p:txBody>
      </p:sp>
      <p:sp>
        <p:nvSpPr>
          <p:cNvPr id="10" name="Text Placeholder 10">
            <a:extLst>
              <a:ext uri="{FF2B5EF4-FFF2-40B4-BE49-F238E27FC236}">
                <a16:creationId xmlns:a16="http://schemas.microsoft.com/office/drawing/2014/main" id="{64DC0896-9197-BA48-8CD1-E33F7015E71F}"/>
              </a:ext>
            </a:extLst>
          </p:cNvPr>
          <p:cNvSpPr>
            <a:spLocks noGrp="1"/>
          </p:cNvSpPr>
          <p:nvPr>
            <p:ph type="body" sz="quarter" idx="15" hasCustomPrompt="1"/>
          </p:nvPr>
        </p:nvSpPr>
        <p:spPr>
          <a:xfrm>
            <a:off x="1361282" y="3069610"/>
            <a:ext cx="8262404" cy="2092940"/>
          </a:xfrm>
          <a:prstGeom prst="rect">
            <a:avLst/>
          </a:prstGeom>
        </p:spPr>
        <p:txBody>
          <a:bodyPr anchor="t"/>
          <a:lstStyle>
            <a:lvl1pPr marL="0" indent="0">
              <a:lnSpc>
                <a:spcPct val="85000"/>
              </a:lnSpc>
              <a:buFontTx/>
              <a:buNone/>
              <a:defRPr sz="6000" b="0" i="0">
                <a:solidFill>
                  <a:schemeClr val="bg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r>
              <a:rPr lang="en-US">
                <a:effectLst/>
                <a:latin typeface="Calibri Light" panose="020F0302020204030204" pitchFamily="34" charset="0"/>
              </a:rPr>
              <a:t>60pt section divider headline goes here </a:t>
            </a:r>
          </a:p>
        </p:txBody>
      </p:sp>
      <p:cxnSp>
        <p:nvCxnSpPr>
          <p:cNvPr id="2" name="Straight Connector 1">
            <a:extLst>
              <a:ext uri="{FF2B5EF4-FFF2-40B4-BE49-F238E27FC236}">
                <a16:creationId xmlns:a16="http://schemas.microsoft.com/office/drawing/2014/main" id="{9CF8801D-E5EB-7700-6CE6-79E733631F36}"/>
              </a:ext>
            </a:extLst>
          </p:cNvPr>
          <p:cNvCxnSpPr>
            <a:cxnSpLocks/>
          </p:cNvCxnSpPr>
          <p:nvPr userDrawn="1"/>
        </p:nvCxnSpPr>
        <p:spPr>
          <a:xfrm>
            <a:off x="-1" y="7727922"/>
            <a:ext cx="14630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347728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divider_neutral">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7D74417-4F24-6443-B854-CED5BC9A91F7}"/>
              </a:ext>
            </a:extLst>
          </p:cNvPr>
          <p:cNvPicPr>
            <a:picLocks/>
          </p:cNvPicPr>
          <p:nvPr userDrawn="1"/>
        </p:nvPicPr>
        <p:blipFill rotWithShape="1">
          <a:blip r:embed="rId2" cstate="screen">
            <a:extLst>
              <a:ext uri="{28A0092B-C50C-407E-A947-70E740481C1C}">
                <a14:useLocalDpi xmlns:a14="http://schemas.microsoft.com/office/drawing/2010/main"/>
              </a:ext>
            </a:extLst>
          </a:blip>
          <a:srcRect t="-1"/>
          <a:stretch/>
        </p:blipFill>
        <p:spPr>
          <a:xfrm>
            <a:off x="0" y="-1"/>
            <a:ext cx="14630400" cy="7721601"/>
          </a:xfrm>
          <a:prstGeom prst="rect">
            <a:avLst/>
          </a:prstGeom>
        </p:spPr>
      </p:pic>
      <p:sp>
        <p:nvSpPr>
          <p:cNvPr id="2" name="Text Placeholder 10">
            <a:extLst>
              <a:ext uri="{FF2B5EF4-FFF2-40B4-BE49-F238E27FC236}">
                <a16:creationId xmlns:a16="http://schemas.microsoft.com/office/drawing/2014/main" id="{7D5DB505-EDA6-7DD9-758E-4B9117757674}"/>
              </a:ext>
            </a:extLst>
          </p:cNvPr>
          <p:cNvSpPr>
            <a:spLocks noGrp="1"/>
          </p:cNvSpPr>
          <p:nvPr>
            <p:ph type="body" sz="quarter" idx="13" hasCustomPrompt="1"/>
          </p:nvPr>
        </p:nvSpPr>
        <p:spPr>
          <a:xfrm>
            <a:off x="1361280" y="2614161"/>
            <a:ext cx="8262403" cy="438150"/>
          </a:xfrm>
          <a:prstGeom prst="rect">
            <a:avLst/>
          </a:prstGeom>
        </p:spPr>
        <p:txBody>
          <a:bodyPr anchor="t"/>
          <a:lstStyle>
            <a:lvl1pPr marL="0" indent="0">
              <a:lnSpc>
                <a:spcPct val="85000"/>
              </a:lnSpc>
              <a:buFontTx/>
              <a:buNone/>
              <a:defRPr sz="2800" b="1" i="0">
                <a:solidFill>
                  <a:schemeClr val="bg1"/>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Eyebrow lorem ipsum</a:t>
            </a:r>
          </a:p>
        </p:txBody>
      </p:sp>
      <p:sp>
        <p:nvSpPr>
          <p:cNvPr id="3" name="Text Placeholder 10">
            <a:extLst>
              <a:ext uri="{FF2B5EF4-FFF2-40B4-BE49-F238E27FC236}">
                <a16:creationId xmlns:a16="http://schemas.microsoft.com/office/drawing/2014/main" id="{983FE290-6F0E-0F2F-80F1-C9B4771508B2}"/>
              </a:ext>
            </a:extLst>
          </p:cNvPr>
          <p:cNvSpPr>
            <a:spLocks noGrp="1"/>
          </p:cNvSpPr>
          <p:nvPr>
            <p:ph type="body" sz="quarter" idx="15" hasCustomPrompt="1"/>
          </p:nvPr>
        </p:nvSpPr>
        <p:spPr>
          <a:xfrm>
            <a:off x="1361282" y="3069610"/>
            <a:ext cx="8262404" cy="2092940"/>
          </a:xfrm>
          <a:prstGeom prst="rect">
            <a:avLst/>
          </a:prstGeom>
        </p:spPr>
        <p:txBody>
          <a:bodyPr anchor="t"/>
          <a:lstStyle>
            <a:lvl1pPr marL="0" indent="0">
              <a:lnSpc>
                <a:spcPct val="85000"/>
              </a:lnSpc>
              <a:buFontTx/>
              <a:buNone/>
              <a:defRPr sz="6000" b="0" i="0">
                <a:solidFill>
                  <a:schemeClr val="bg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r>
              <a:rPr lang="en-US">
                <a:effectLst/>
                <a:latin typeface="Calibri Light" panose="020F0302020204030204" pitchFamily="34" charset="0"/>
              </a:rPr>
              <a:t>60pt section divider headline goes here </a:t>
            </a:r>
          </a:p>
        </p:txBody>
      </p:sp>
      <p:cxnSp>
        <p:nvCxnSpPr>
          <p:cNvPr id="4" name="Straight Connector 3">
            <a:extLst>
              <a:ext uri="{FF2B5EF4-FFF2-40B4-BE49-F238E27FC236}">
                <a16:creationId xmlns:a16="http://schemas.microsoft.com/office/drawing/2014/main" id="{E3A314D2-EFCF-E34E-5205-8E90107EB448}"/>
              </a:ext>
            </a:extLst>
          </p:cNvPr>
          <p:cNvCxnSpPr>
            <a:cxnSpLocks/>
          </p:cNvCxnSpPr>
          <p:nvPr userDrawn="1"/>
        </p:nvCxnSpPr>
        <p:spPr>
          <a:xfrm>
            <a:off x="-1" y="7727922"/>
            <a:ext cx="14630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821274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divider_gray">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7D74417-4F24-6443-B854-CED5BC9A91F7}"/>
              </a:ext>
            </a:extLst>
          </p:cNvPr>
          <p:cNvPicPr>
            <a:picLocks/>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4630400" cy="7725880"/>
          </a:xfrm>
          <a:prstGeom prst="rect">
            <a:avLst/>
          </a:prstGeom>
        </p:spPr>
      </p:pic>
      <p:sp>
        <p:nvSpPr>
          <p:cNvPr id="11" name="Text Placeholder 10">
            <a:extLst>
              <a:ext uri="{FF2B5EF4-FFF2-40B4-BE49-F238E27FC236}">
                <a16:creationId xmlns:a16="http://schemas.microsoft.com/office/drawing/2014/main" id="{4A9EE608-886C-E04A-A7BD-3EEFA04D828C}"/>
              </a:ext>
            </a:extLst>
          </p:cNvPr>
          <p:cNvSpPr>
            <a:spLocks noGrp="1"/>
          </p:cNvSpPr>
          <p:nvPr>
            <p:ph type="body" sz="quarter" idx="13" hasCustomPrompt="1"/>
          </p:nvPr>
        </p:nvSpPr>
        <p:spPr>
          <a:xfrm>
            <a:off x="1361280" y="2624045"/>
            <a:ext cx="8262403" cy="438150"/>
          </a:xfrm>
          <a:prstGeom prst="rect">
            <a:avLst/>
          </a:prstGeom>
        </p:spPr>
        <p:txBody>
          <a:bodyPr anchor="t"/>
          <a:lstStyle>
            <a:lvl1pPr marL="0" indent="0">
              <a:lnSpc>
                <a:spcPct val="85000"/>
              </a:lnSpc>
              <a:buFontTx/>
              <a:buNone/>
              <a:defRPr sz="2800" b="1" i="0">
                <a:solidFill>
                  <a:srgbClr val="E41F35"/>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Eyebrow lorem ipsum</a:t>
            </a:r>
          </a:p>
        </p:txBody>
      </p:sp>
      <p:sp>
        <p:nvSpPr>
          <p:cNvPr id="3" name="Text Placeholder 10">
            <a:extLst>
              <a:ext uri="{FF2B5EF4-FFF2-40B4-BE49-F238E27FC236}">
                <a16:creationId xmlns:a16="http://schemas.microsoft.com/office/drawing/2014/main" id="{890F4F2A-D7F9-1DF1-E987-9B0A4538AF7B}"/>
              </a:ext>
            </a:extLst>
          </p:cNvPr>
          <p:cNvSpPr>
            <a:spLocks noGrp="1"/>
          </p:cNvSpPr>
          <p:nvPr>
            <p:ph type="body" sz="quarter" idx="15" hasCustomPrompt="1"/>
          </p:nvPr>
        </p:nvSpPr>
        <p:spPr>
          <a:xfrm>
            <a:off x="1361282" y="3069610"/>
            <a:ext cx="8262404" cy="2092940"/>
          </a:xfrm>
          <a:prstGeom prst="rect">
            <a:avLst/>
          </a:prstGeom>
        </p:spPr>
        <p:txBody>
          <a:bodyPr anchor="t"/>
          <a:lstStyle>
            <a:lvl1pPr marL="0" indent="0">
              <a:lnSpc>
                <a:spcPct val="85000"/>
              </a:lnSpc>
              <a:buFontTx/>
              <a:buNone/>
              <a:defRPr sz="6000" b="0" i="0">
                <a:solidFill>
                  <a:schemeClr val="tx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r>
              <a:rPr lang="en-US">
                <a:effectLst/>
                <a:latin typeface="Calibri Light" panose="020F0302020204030204" pitchFamily="34" charset="0"/>
              </a:rPr>
              <a:t>60pt section divider headline goes here </a:t>
            </a:r>
          </a:p>
        </p:txBody>
      </p:sp>
    </p:spTree>
    <p:extLst>
      <p:ext uri="{BB962C8B-B14F-4D97-AF65-F5344CB8AC3E}">
        <p14:creationId xmlns:p14="http://schemas.microsoft.com/office/powerpoint/2010/main" val="225668075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divider_red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355EC9-41F2-7648-A3FE-98C8AECDE097}"/>
              </a:ext>
            </a:extLst>
          </p:cNvPr>
          <p:cNvPicPr>
            <a:picLocks/>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4630400" cy="7726680"/>
          </a:xfrm>
          <a:prstGeom prst="rect">
            <a:avLst/>
          </a:prstGeom>
        </p:spPr>
      </p:pic>
      <p:sp>
        <p:nvSpPr>
          <p:cNvPr id="4" name="Text Placeholder 3">
            <a:extLst>
              <a:ext uri="{FF2B5EF4-FFF2-40B4-BE49-F238E27FC236}">
                <a16:creationId xmlns:a16="http://schemas.microsoft.com/office/drawing/2014/main" id="{97CCFB77-B055-324A-A87A-AD381DEF819A}"/>
              </a:ext>
            </a:extLst>
          </p:cNvPr>
          <p:cNvSpPr>
            <a:spLocks noGrp="1"/>
          </p:cNvSpPr>
          <p:nvPr>
            <p:ph type="body" sz="quarter" idx="16" hasCustomPrompt="1"/>
          </p:nvPr>
        </p:nvSpPr>
        <p:spPr>
          <a:xfrm>
            <a:off x="1361281" y="4659948"/>
            <a:ext cx="8262404" cy="1800225"/>
          </a:xfrm>
          <a:prstGeom prst="rect">
            <a:avLst/>
          </a:prstGeom>
        </p:spPr>
        <p:txBody>
          <a:bodyPr/>
          <a:lstStyle>
            <a:lvl1pPr marL="0" indent="0">
              <a:lnSpc>
                <a:spcPct val="100000"/>
              </a:lnSpc>
              <a:buFontTx/>
              <a:buNone/>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r>
              <a:rPr lang="en-US">
                <a:effectLst/>
                <a:latin typeface="Calibri" panose="020F0502020204030204" pitchFamily="34" charset="0"/>
              </a:rPr>
              <a:t>Lorem ipsum dolor </a:t>
            </a:r>
            <a:r>
              <a:rPr lang="en-US" err="1">
                <a:effectLst/>
                <a:latin typeface="Calibri" panose="020F0502020204030204" pitchFamily="34" charset="0"/>
              </a:rPr>
              <a:t>quam</a:t>
            </a:r>
            <a:r>
              <a:rPr lang="en-US">
                <a:effectLst/>
                <a:latin typeface="Calibri" panose="020F0502020204030204" pitchFamily="34" charset="0"/>
              </a:rPr>
              <a:t> Un </a:t>
            </a:r>
            <a:r>
              <a:rPr lang="en-US" err="1">
                <a:effectLst/>
                <a:latin typeface="Calibri" panose="020F0502020204030204" pitchFamily="34" charset="0"/>
              </a:rPr>
              <a:t>tio</a:t>
            </a:r>
            <a:r>
              <a:rPr lang="en-US">
                <a:effectLst/>
                <a:latin typeface="Calibri" panose="020F0502020204030204" pitchFamily="34" charset="0"/>
              </a:rPr>
              <a:t>. Tas </a:t>
            </a:r>
            <a:r>
              <a:rPr lang="en-US" err="1">
                <a:effectLst/>
                <a:latin typeface="Calibri" panose="020F0502020204030204" pitchFamily="34" charset="0"/>
              </a:rPr>
              <a:t>excerspedi</a:t>
            </a:r>
            <a:r>
              <a:rPr lang="en-US">
                <a:effectLst/>
                <a:latin typeface="Calibri" panose="020F0502020204030204" pitchFamily="34" charset="0"/>
              </a:rPr>
              <a:t> </a:t>
            </a:r>
            <a:r>
              <a:rPr lang="en-US" err="1">
                <a:effectLst/>
                <a:latin typeface="Calibri" panose="020F0502020204030204" pitchFamily="34" charset="0"/>
              </a:rPr>
              <a:t>aut</a:t>
            </a:r>
            <a:r>
              <a:rPr lang="en-US">
                <a:effectLst/>
                <a:latin typeface="Calibri" panose="020F0502020204030204" pitchFamily="34" charset="0"/>
              </a:rPr>
              <a:t> del </a:t>
            </a:r>
            <a:r>
              <a:rPr lang="en-US" err="1">
                <a:effectLst/>
                <a:latin typeface="Calibri" panose="020F0502020204030204" pitchFamily="34" charset="0"/>
              </a:rPr>
              <a:t>iquos</a:t>
            </a:r>
            <a:r>
              <a:rPr lang="en-US">
                <a:effectLst/>
                <a:latin typeface="Calibri" panose="020F0502020204030204" pitchFamily="34" charset="0"/>
              </a:rPr>
              <a:t> </a:t>
            </a:r>
            <a:r>
              <a:rPr lang="en-US" err="1">
                <a:effectLst/>
                <a:latin typeface="Calibri" panose="020F0502020204030204" pitchFamily="34" charset="0"/>
              </a:rPr>
              <a:t>eatia</a:t>
            </a:r>
            <a:r>
              <a:rPr lang="en-US">
                <a:effectLst/>
                <a:latin typeface="Calibri" panose="020F0502020204030204" pitchFamily="34" charset="0"/>
              </a:rPr>
              <a:t> </a:t>
            </a:r>
            <a:r>
              <a:rPr lang="en-US" err="1">
                <a:effectLst/>
                <a:latin typeface="Calibri" panose="020F0502020204030204" pitchFamily="34" charset="0"/>
              </a:rPr>
              <a:t>voluptatet</a:t>
            </a:r>
            <a:r>
              <a:rPr lang="en-US">
                <a:effectLst/>
                <a:latin typeface="Calibri" panose="020F0502020204030204" pitchFamily="34" charset="0"/>
              </a:rPr>
              <a:t> </a:t>
            </a:r>
            <a:r>
              <a:rPr lang="en-US" err="1">
                <a:effectLst/>
                <a:latin typeface="Calibri" panose="020F0502020204030204" pitchFamily="34" charset="0"/>
              </a:rPr>
              <a:t>faccate</a:t>
            </a:r>
            <a:r>
              <a:rPr lang="en-US">
                <a:effectLst/>
                <a:latin typeface="Calibri" panose="020F0502020204030204" pitchFamily="34" charset="0"/>
              </a:rPr>
              <a:t> </a:t>
            </a:r>
            <a:r>
              <a:rPr lang="en-US" err="1">
                <a:effectLst/>
                <a:latin typeface="Calibri" panose="020F0502020204030204" pitchFamily="34" charset="0"/>
              </a:rPr>
              <a:t>providi</a:t>
            </a:r>
            <a:r>
              <a:rPr lang="en-US">
                <a:effectLst/>
                <a:latin typeface="Calibri" panose="020F0502020204030204" pitchFamily="34" charset="0"/>
              </a:rPr>
              <a:t> </a:t>
            </a:r>
            <a:r>
              <a:rPr lang="en-US" err="1">
                <a:effectLst/>
                <a:latin typeface="Calibri" panose="020F0502020204030204" pitchFamily="34" charset="0"/>
              </a:rPr>
              <a:t>intiore</a:t>
            </a:r>
            <a:r>
              <a:rPr lang="en-US">
                <a:effectLst/>
                <a:latin typeface="Calibri" panose="020F0502020204030204" pitchFamily="34" charset="0"/>
              </a:rPr>
              <a:t> </a:t>
            </a:r>
            <a:r>
              <a:rPr lang="en-US" err="1">
                <a:effectLst/>
                <a:latin typeface="Calibri" panose="020F0502020204030204" pitchFamily="34" charset="0"/>
              </a:rPr>
              <a:t>parchiliqui</a:t>
            </a:r>
            <a:r>
              <a:rPr lang="en-US">
                <a:effectLst/>
                <a:latin typeface="Calibri" panose="020F0502020204030204" pitchFamily="34" charset="0"/>
              </a:rPr>
              <a:t> </a:t>
            </a:r>
            <a:r>
              <a:rPr lang="en-US" err="1">
                <a:effectLst/>
                <a:latin typeface="Calibri" panose="020F0502020204030204" pitchFamily="34" charset="0"/>
              </a:rPr>
              <a:t>cu.Aximus</a:t>
            </a:r>
            <a:r>
              <a:rPr lang="en-US">
                <a:effectLst/>
                <a:latin typeface="Calibri" panose="020F0502020204030204" pitchFamily="34" charset="0"/>
              </a:rPr>
              <a:t> </a:t>
            </a:r>
            <a:r>
              <a:rPr lang="en-US" err="1">
                <a:effectLst/>
                <a:latin typeface="Calibri" panose="020F0502020204030204" pitchFamily="34" charset="0"/>
              </a:rPr>
              <a:t>explit</a:t>
            </a:r>
            <a:r>
              <a:rPr lang="en-US">
                <a:effectLst/>
                <a:latin typeface="Calibri" panose="020F0502020204030204" pitchFamily="34" charset="0"/>
              </a:rPr>
              <a:t> et </a:t>
            </a:r>
            <a:r>
              <a:rPr lang="en-US" err="1">
                <a:effectLst/>
                <a:latin typeface="Calibri" panose="020F0502020204030204" pitchFamily="34" charset="0"/>
              </a:rPr>
              <a:t>vitis</a:t>
            </a:r>
            <a:r>
              <a:rPr lang="en-US">
                <a:effectLst/>
                <a:latin typeface="Calibri" panose="020F0502020204030204" pitchFamily="34" charset="0"/>
              </a:rPr>
              <a:t> </a:t>
            </a:r>
            <a:r>
              <a:rPr lang="en-US" err="1">
                <a:effectLst/>
                <a:latin typeface="Calibri" panose="020F0502020204030204" pitchFamily="34" charset="0"/>
              </a:rPr>
              <a:t>nonsequam</a:t>
            </a:r>
            <a:r>
              <a:rPr lang="en-US">
                <a:effectLst/>
                <a:latin typeface="Calibri" panose="020F0502020204030204" pitchFamily="34" charset="0"/>
              </a:rPr>
              <a:t> </a:t>
            </a:r>
            <a:r>
              <a:rPr lang="en-US" err="1">
                <a:effectLst/>
                <a:latin typeface="Calibri" panose="020F0502020204030204" pitchFamily="34" charset="0"/>
              </a:rPr>
              <a:t>ium</a:t>
            </a:r>
            <a:r>
              <a:rPr lang="en-US">
                <a:effectLst/>
                <a:latin typeface="Calibri" panose="020F0502020204030204" pitchFamily="34" charset="0"/>
              </a:rPr>
              <a:t> que </a:t>
            </a:r>
            <a:r>
              <a:rPr lang="en-US" err="1">
                <a:effectLst/>
                <a:latin typeface="Calibri" panose="020F0502020204030204" pitchFamily="34" charset="0"/>
              </a:rPr>
              <a:t>idis</a:t>
            </a:r>
            <a:r>
              <a:rPr lang="en-US">
                <a:effectLst/>
                <a:latin typeface="Calibri" panose="020F0502020204030204" pitchFamily="34" charset="0"/>
              </a:rPr>
              <a:t> </a:t>
            </a:r>
            <a:r>
              <a:rPr lang="en-US" err="1">
                <a:effectLst/>
                <a:latin typeface="Calibri" panose="020F0502020204030204" pitchFamily="34" charset="0"/>
              </a:rPr>
              <a:t>essi</a:t>
            </a:r>
            <a:r>
              <a:rPr lang="en-US">
                <a:effectLst/>
                <a:latin typeface="Calibri" panose="020F0502020204030204" pitchFamily="34" charset="0"/>
              </a:rPr>
              <a:t> in </a:t>
            </a:r>
            <a:r>
              <a:rPr lang="en-US" err="1">
                <a:effectLst/>
                <a:latin typeface="Calibri" panose="020F0502020204030204" pitchFamily="34" charset="0"/>
              </a:rPr>
              <a:t>pelita</a:t>
            </a:r>
            <a:r>
              <a:rPr lang="en-US">
                <a:effectLst/>
                <a:latin typeface="Calibri" panose="020F0502020204030204" pitchFamily="34" charset="0"/>
              </a:rPr>
              <a:t> dis </a:t>
            </a:r>
            <a:r>
              <a:rPr lang="en-US" err="1">
                <a:effectLst/>
                <a:latin typeface="Calibri" panose="020F0502020204030204" pitchFamily="34" charset="0"/>
              </a:rPr>
              <a:t>sinctur</a:t>
            </a:r>
            <a:r>
              <a:rPr lang="en-US">
                <a:effectLst/>
                <a:latin typeface="Calibri" panose="020F0502020204030204" pitchFamily="34" charset="0"/>
              </a:rPr>
              <a:t> </a:t>
            </a:r>
            <a:r>
              <a:rPr lang="en-US" err="1">
                <a:effectLst/>
                <a:latin typeface="Calibri" panose="020F0502020204030204" pitchFamily="34" charset="0"/>
              </a:rPr>
              <a:t>modigentin</a:t>
            </a:r>
            <a:r>
              <a:rPr lang="en-US">
                <a:effectLst/>
                <a:latin typeface="Calibri" panose="020F0502020204030204" pitchFamily="34" charset="0"/>
              </a:rPr>
              <a:t> </a:t>
            </a:r>
            <a:r>
              <a:rPr lang="en-US" err="1">
                <a:effectLst/>
                <a:latin typeface="Calibri" panose="020F0502020204030204" pitchFamily="34" charset="0"/>
              </a:rPr>
              <a:t>expli</a:t>
            </a:r>
            <a:r>
              <a:rPr lang="en-US">
                <a:effectLst/>
                <a:latin typeface="Calibri" panose="020F0502020204030204" pitchFamily="34" charset="0"/>
              </a:rPr>
              <a:t> </a:t>
            </a:r>
            <a:r>
              <a:rPr lang="en-US" err="1">
                <a:effectLst/>
                <a:latin typeface="Calibri" panose="020F0502020204030204" pitchFamily="34" charset="0"/>
              </a:rPr>
              <a:t>taquis</a:t>
            </a:r>
            <a:r>
              <a:rPr lang="en-US">
                <a:effectLst/>
                <a:latin typeface="Calibri" panose="020F0502020204030204" pitchFamily="34" charset="0"/>
              </a:rPr>
              <a:t> </a:t>
            </a:r>
            <a:r>
              <a:rPr lang="en-US" err="1">
                <a:effectLst/>
                <a:latin typeface="Calibri" panose="020F0502020204030204" pitchFamily="34" charset="0"/>
              </a:rPr>
              <a:t>dolorupid</a:t>
            </a:r>
            <a:r>
              <a:rPr lang="en-US">
                <a:effectLst/>
                <a:latin typeface="Calibri" panose="020F0502020204030204" pitchFamily="34" charset="0"/>
              </a:rPr>
              <a:t> que </a:t>
            </a:r>
            <a:r>
              <a:rPr lang="en-US" err="1">
                <a:effectLst/>
                <a:latin typeface="Calibri" panose="020F0502020204030204" pitchFamily="34" charset="0"/>
              </a:rPr>
              <a:t>minciaeperisEvelit</a:t>
            </a:r>
            <a:endParaRPr lang="en-US">
              <a:effectLst/>
              <a:latin typeface="Calibri" panose="020F0502020204030204" pitchFamily="34" charset="0"/>
            </a:endParaRPr>
          </a:p>
        </p:txBody>
      </p:sp>
      <p:sp>
        <p:nvSpPr>
          <p:cNvPr id="6" name="Text Placeholder 10">
            <a:extLst>
              <a:ext uri="{FF2B5EF4-FFF2-40B4-BE49-F238E27FC236}">
                <a16:creationId xmlns:a16="http://schemas.microsoft.com/office/drawing/2014/main" id="{BB080E95-56FC-0806-2BCB-CA076A2A47E8}"/>
              </a:ext>
            </a:extLst>
          </p:cNvPr>
          <p:cNvSpPr>
            <a:spLocks noGrp="1"/>
          </p:cNvSpPr>
          <p:nvPr>
            <p:ph type="body" sz="quarter" idx="13" hasCustomPrompt="1"/>
          </p:nvPr>
        </p:nvSpPr>
        <p:spPr>
          <a:xfrm>
            <a:off x="1361281" y="2052301"/>
            <a:ext cx="8262404" cy="438150"/>
          </a:xfrm>
          <a:prstGeom prst="rect">
            <a:avLst/>
          </a:prstGeom>
        </p:spPr>
        <p:txBody>
          <a:bodyPr anchor="t"/>
          <a:lstStyle>
            <a:lvl1pPr marL="0" indent="0">
              <a:lnSpc>
                <a:spcPct val="85000"/>
              </a:lnSpc>
              <a:buFontTx/>
              <a:buNone/>
              <a:defRPr sz="2800" b="1" i="0">
                <a:solidFill>
                  <a:schemeClr val="bg1"/>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Eyebrow lorem ipsum</a:t>
            </a:r>
          </a:p>
        </p:txBody>
      </p:sp>
      <p:sp>
        <p:nvSpPr>
          <p:cNvPr id="7" name="Text Placeholder 10">
            <a:extLst>
              <a:ext uri="{FF2B5EF4-FFF2-40B4-BE49-F238E27FC236}">
                <a16:creationId xmlns:a16="http://schemas.microsoft.com/office/drawing/2014/main" id="{90D7BC83-5767-0704-906E-3D43C4758603}"/>
              </a:ext>
            </a:extLst>
          </p:cNvPr>
          <p:cNvSpPr>
            <a:spLocks noGrp="1"/>
          </p:cNvSpPr>
          <p:nvPr>
            <p:ph type="body" sz="quarter" idx="15" hasCustomPrompt="1"/>
          </p:nvPr>
        </p:nvSpPr>
        <p:spPr>
          <a:xfrm>
            <a:off x="1361282" y="2507750"/>
            <a:ext cx="8262404" cy="2092940"/>
          </a:xfrm>
          <a:prstGeom prst="rect">
            <a:avLst/>
          </a:prstGeom>
        </p:spPr>
        <p:txBody>
          <a:bodyPr anchor="t"/>
          <a:lstStyle>
            <a:lvl1pPr marL="0" indent="0">
              <a:lnSpc>
                <a:spcPct val="85000"/>
              </a:lnSpc>
              <a:buFontTx/>
              <a:buNone/>
              <a:defRPr sz="6000" b="0" i="0">
                <a:solidFill>
                  <a:schemeClr val="bg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r>
              <a:rPr lang="en-US">
                <a:effectLst/>
                <a:latin typeface="Calibri Light" panose="020F0302020204030204" pitchFamily="34" charset="0"/>
              </a:rPr>
              <a:t>60pt section divider headline goes here </a:t>
            </a:r>
          </a:p>
        </p:txBody>
      </p:sp>
      <p:cxnSp>
        <p:nvCxnSpPr>
          <p:cNvPr id="8" name="Straight Connector 7">
            <a:extLst>
              <a:ext uri="{FF2B5EF4-FFF2-40B4-BE49-F238E27FC236}">
                <a16:creationId xmlns:a16="http://schemas.microsoft.com/office/drawing/2014/main" id="{992A12E4-C729-6E2F-06B9-09FB7C9840DE}"/>
              </a:ext>
            </a:extLst>
          </p:cNvPr>
          <p:cNvCxnSpPr>
            <a:cxnSpLocks/>
          </p:cNvCxnSpPr>
          <p:nvPr userDrawn="1"/>
        </p:nvCxnSpPr>
        <p:spPr>
          <a:xfrm>
            <a:off x="-1" y="7727922"/>
            <a:ext cx="14630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353975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divider_gray 2">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A4C8813-F800-B744-AE31-A7395D7A798B}"/>
              </a:ext>
            </a:extLst>
          </p:cNvPr>
          <p:cNvPicPr>
            <a:picLocks/>
          </p:cNvPicPr>
          <p:nvPr userDrawn="1"/>
        </p:nvPicPr>
        <p:blipFill rotWithShape="1">
          <a:blip r:embed="rId2" cstate="screen">
            <a:extLst>
              <a:ext uri="{28A0092B-C50C-407E-A947-70E740481C1C}">
                <a14:useLocalDpi xmlns:a14="http://schemas.microsoft.com/office/drawing/2010/main"/>
              </a:ext>
            </a:extLst>
          </a:blip>
          <a:srcRect/>
          <a:stretch/>
        </p:blipFill>
        <p:spPr>
          <a:xfrm>
            <a:off x="0" y="-11289"/>
            <a:ext cx="14630400" cy="7732889"/>
          </a:xfrm>
          <a:prstGeom prst="rect">
            <a:avLst/>
          </a:prstGeom>
        </p:spPr>
      </p:pic>
      <p:sp>
        <p:nvSpPr>
          <p:cNvPr id="2" name="Text Placeholder 10">
            <a:extLst>
              <a:ext uri="{FF2B5EF4-FFF2-40B4-BE49-F238E27FC236}">
                <a16:creationId xmlns:a16="http://schemas.microsoft.com/office/drawing/2014/main" id="{E3755EC9-1121-85DA-39E6-7752926D271A}"/>
              </a:ext>
            </a:extLst>
          </p:cNvPr>
          <p:cNvSpPr>
            <a:spLocks noGrp="1"/>
          </p:cNvSpPr>
          <p:nvPr>
            <p:ph type="body" sz="quarter" idx="13" hasCustomPrompt="1"/>
          </p:nvPr>
        </p:nvSpPr>
        <p:spPr>
          <a:xfrm>
            <a:off x="1361280" y="2045979"/>
            <a:ext cx="8262403" cy="438150"/>
          </a:xfrm>
          <a:prstGeom prst="rect">
            <a:avLst/>
          </a:prstGeom>
        </p:spPr>
        <p:txBody>
          <a:bodyPr anchor="t"/>
          <a:lstStyle>
            <a:lvl1pPr marL="0" indent="0">
              <a:lnSpc>
                <a:spcPct val="85000"/>
              </a:lnSpc>
              <a:buFontTx/>
              <a:buNone/>
              <a:defRPr sz="2800" b="1" i="0">
                <a:solidFill>
                  <a:srgbClr val="E41F35"/>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Eyebrow lorem ipsum</a:t>
            </a:r>
          </a:p>
        </p:txBody>
      </p:sp>
      <p:sp>
        <p:nvSpPr>
          <p:cNvPr id="3" name="Text Placeholder 10">
            <a:extLst>
              <a:ext uri="{FF2B5EF4-FFF2-40B4-BE49-F238E27FC236}">
                <a16:creationId xmlns:a16="http://schemas.microsoft.com/office/drawing/2014/main" id="{5650D641-680A-8EA1-0E88-3398ADE686F3}"/>
              </a:ext>
            </a:extLst>
          </p:cNvPr>
          <p:cNvSpPr>
            <a:spLocks noGrp="1"/>
          </p:cNvSpPr>
          <p:nvPr>
            <p:ph type="body" sz="quarter" idx="15" hasCustomPrompt="1"/>
          </p:nvPr>
        </p:nvSpPr>
        <p:spPr>
          <a:xfrm>
            <a:off x="1361282" y="2491544"/>
            <a:ext cx="8262404" cy="2092940"/>
          </a:xfrm>
          <a:prstGeom prst="rect">
            <a:avLst/>
          </a:prstGeom>
        </p:spPr>
        <p:txBody>
          <a:bodyPr anchor="t"/>
          <a:lstStyle>
            <a:lvl1pPr marL="0" indent="0">
              <a:lnSpc>
                <a:spcPct val="85000"/>
              </a:lnSpc>
              <a:buFontTx/>
              <a:buNone/>
              <a:defRPr sz="6000" b="0" i="0">
                <a:solidFill>
                  <a:schemeClr val="tx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r>
              <a:rPr lang="en-US">
                <a:effectLst/>
                <a:latin typeface="Calibri Light" panose="020F0302020204030204" pitchFamily="34" charset="0"/>
              </a:rPr>
              <a:t>60pt section divider headline goes here </a:t>
            </a:r>
          </a:p>
        </p:txBody>
      </p:sp>
      <p:sp>
        <p:nvSpPr>
          <p:cNvPr id="5" name="Text Placeholder 3">
            <a:extLst>
              <a:ext uri="{FF2B5EF4-FFF2-40B4-BE49-F238E27FC236}">
                <a16:creationId xmlns:a16="http://schemas.microsoft.com/office/drawing/2014/main" id="{3C4A7DF5-C947-8BF3-A092-5F9D61D9D426}"/>
              </a:ext>
            </a:extLst>
          </p:cNvPr>
          <p:cNvSpPr>
            <a:spLocks noGrp="1"/>
          </p:cNvSpPr>
          <p:nvPr>
            <p:ph type="body" sz="quarter" idx="16" hasCustomPrompt="1"/>
          </p:nvPr>
        </p:nvSpPr>
        <p:spPr>
          <a:xfrm>
            <a:off x="1361281" y="4643742"/>
            <a:ext cx="8262404" cy="1800225"/>
          </a:xfrm>
          <a:prstGeom prst="rect">
            <a:avLst/>
          </a:prstGeom>
        </p:spPr>
        <p:txBody>
          <a:bodyPr/>
          <a:lstStyle>
            <a:lvl1pPr marL="0" indent="0">
              <a:lnSpc>
                <a:spcPct val="100000"/>
              </a:lnSpc>
              <a:buFontTx/>
              <a:buNone/>
              <a:defRPr sz="2400">
                <a:solidFill>
                  <a:schemeClr val="tx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r>
              <a:rPr lang="en-US">
                <a:effectLst/>
                <a:latin typeface="Calibri" panose="020F0502020204030204" pitchFamily="34" charset="0"/>
              </a:rPr>
              <a:t>Lorem ipsum dolor </a:t>
            </a:r>
            <a:r>
              <a:rPr lang="en-US" err="1">
                <a:effectLst/>
                <a:latin typeface="Calibri" panose="020F0502020204030204" pitchFamily="34" charset="0"/>
              </a:rPr>
              <a:t>quam</a:t>
            </a:r>
            <a:r>
              <a:rPr lang="en-US">
                <a:effectLst/>
                <a:latin typeface="Calibri" panose="020F0502020204030204" pitchFamily="34" charset="0"/>
              </a:rPr>
              <a:t> Un </a:t>
            </a:r>
            <a:r>
              <a:rPr lang="en-US" err="1">
                <a:effectLst/>
                <a:latin typeface="Calibri" panose="020F0502020204030204" pitchFamily="34" charset="0"/>
              </a:rPr>
              <a:t>tio</a:t>
            </a:r>
            <a:r>
              <a:rPr lang="en-US">
                <a:effectLst/>
                <a:latin typeface="Calibri" panose="020F0502020204030204" pitchFamily="34" charset="0"/>
              </a:rPr>
              <a:t>. Tas </a:t>
            </a:r>
            <a:r>
              <a:rPr lang="en-US" err="1">
                <a:effectLst/>
                <a:latin typeface="Calibri" panose="020F0502020204030204" pitchFamily="34" charset="0"/>
              </a:rPr>
              <a:t>excerspedi</a:t>
            </a:r>
            <a:r>
              <a:rPr lang="en-US">
                <a:effectLst/>
                <a:latin typeface="Calibri" panose="020F0502020204030204" pitchFamily="34" charset="0"/>
              </a:rPr>
              <a:t> </a:t>
            </a:r>
            <a:r>
              <a:rPr lang="en-US" err="1">
                <a:effectLst/>
                <a:latin typeface="Calibri" panose="020F0502020204030204" pitchFamily="34" charset="0"/>
              </a:rPr>
              <a:t>aut</a:t>
            </a:r>
            <a:r>
              <a:rPr lang="en-US">
                <a:effectLst/>
                <a:latin typeface="Calibri" panose="020F0502020204030204" pitchFamily="34" charset="0"/>
              </a:rPr>
              <a:t> del </a:t>
            </a:r>
            <a:r>
              <a:rPr lang="en-US" err="1">
                <a:effectLst/>
                <a:latin typeface="Calibri" panose="020F0502020204030204" pitchFamily="34" charset="0"/>
              </a:rPr>
              <a:t>iquos</a:t>
            </a:r>
            <a:r>
              <a:rPr lang="en-US">
                <a:effectLst/>
                <a:latin typeface="Calibri" panose="020F0502020204030204" pitchFamily="34" charset="0"/>
              </a:rPr>
              <a:t> </a:t>
            </a:r>
            <a:r>
              <a:rPr lang="en-US" err="1">
                <a:effectLst/>
                <a:latin typeface="Calibri" panose="020F0502020204030204" pitchFamily="34" charset="0"/>
              </a:rPr>
              <a:t>eatia</a:t>
            </a:r>
            <a:r>
              <a:rPr lang="en-US">
                <a:effectLst/>
                <a:latin typeface="Calibri" panose="020F0502020204030204" pitchFamily="34" charset="0"/>
              </a:rPr>
              <a:t> </a:t>
            </a:r>
            <a:r>
              <a:rPr lang="en-US" err="1">
                <a:effectLst/>
                <a:latin typeface="Calibri" panose="020F0502020204030204" pitchFamily="34" charset="0"/>
              </a:rPr>
              <a:t>voluptatet</a:t>
            </a:r>
            <a:r>
              <a:rPr lang="en-US">
                <a:effectLst/>
                <a:latin typeface="Calibri" panose="020F0502020204030204" pitchFamily="34" charset="0"/>
              </a:rPr>
              <a:t> </a:t>
            </a:r>
            <a:r>
              <a:rPr lang="en-US" err="1">
                <a:effectLst/>
                <a:latin typeface="Calibri" panose="020F0502020204030204" pitchFamily="34" charset="0"/>
              </a:rPr>
              <a:t>faccate</a:t>
            </a:r>
            <a:r>
              <a:rPr lang="en-US">
                <a:effectLst/>
                <a:latin typeface="Calibri" panose="020F0502020204030204" pitchFamily="34" charset="0"/>
              </a:rPr>
              <a:t> </a:t>
            </a:r>
            <a:r>
              <a:rPr lang="en-US" err="1">
                <a:effectLst/>
                <a:latin typeface="Calibri" panose="020F0502020204030204" pitchFamily="34" charset="0"/>
              </a:rPr>
              <a:t>providi</a:t>
            </a:r>
            <a:r>
              <a:rPr lang="en-US">
                <a:effectLst/>
                <a:latin typeface="Calibri" panose="020F0502020204030204" pitchFamily="34" charset="0"/>
              </a:rPr>
              <a:t> </a:t>
            </a:r>
            <a:r>
              <a:rPr lang="en-US" err="1">
                <a:effectLst/>
                <a:latin typeface="Calibri" panose="020F0502020204030204" pitchFamily="34" charset="0"/>
              </a:rPr>
              <a:t>intiore</a:t>
            </a:r>
            <a:r>
              <a:rPr lang="en-US">
                <a:effectLst/>
                <a:latin typeface="Calibri" panose="020F0502020204030204" pitchFamily="34" charset="0"/>
              </a:rPr>
              <a:t> </a:t>
            </a:r>
            <a:r>
              <a:rPr lang="en-US" err="1">
                <a:effectLst/>
                <a:latin typeface="Calibri" panose="020F0502020204030204" pitchFamily="34" charset="0"/>
              </a:rPr>
              <a:t>parchiliqui</a:t>
            </a:r>
            <a:r>
              <a:rPr lang="en-US">
                <a:effectLst/>
                <a:latin typeface="Calibri" panose="020F0502020204030204" pitchFamily="34" charset="0"/>
              </a:rPr>
              <a:t> </a:t>
            </a:r>
            <a:r>
              <a:rPr lang="en-US" err="1">
                <a:effectLst/>
                <a:latin typeface="Calibri" panose="020F0502020204030204" pitchFamily="34" charset="0"/>
              </a:rPr>
              <a:t>cu.Aximus</a:t>
            </a:r>
            <a:r>
              <a:rPr lang="en-US">
                <a:effectLst/>
                <a:latin typeface="Calibri" panose="020F0502020204030204" pitchFamily="34" charset="0"/>
              </a:rPr>
              <a:t> </a:t>
            </a:r>
            <a:r>
              <a:rPr lang="en-US" err="1">
                <a:effectLst/>
                <a:latin typeface="Calibri" panose="020F0502020204030204" pitchFamily="34" charset="0"/>
              </a:rPr>
              <a:t>explit</a:t>
            </a:r>
            <a:r>
              <a:rPr lang="en-US">
                <a:effectLst/>
                <a:latin typeface="Calibri" panose="020F0502020204030204" pitchFamily="34" charset="0"/>
              </a:rPr>
              <a:t> et </a:t>
            </a:r>
            <a:r>
              <a:rPr lang="en-US" err="1">
                <a:effectLst/>
                <a:latin typeface="Calibri" panose="020F0502020204030204" pitchFamily="34" charset="0"/>
              </a:rPr>
              <a:t>vitis</a:t>
            </a:r>
            <a:r>
              <a:rPr lang="en-US">
                <a:effectLst/>
                <a:latin typeface="Calibri" panose="020F0502020204030204" pitchFamily="34" charset="0"/>
              </a:rPr>
              <a:t> </a:t>
            </a:r>
            <a:r>
              <a:rPr lang="en-US" err="1">
                <a:effectLst/>
                <a:latin typeface="Calibri" panose="020F0502020204030204" pitchFamily="34" charset="0"/>
              </a:rPr>
              <a:t>nonsequam</a:t>
            </a:r>
            <a:r>
              <a:rPr lang="en-US">
                <a:effectLst/>
                <a:latin typeface="Calibri" panose="020F0502020204030204" pitchFamily="34" charset="0"/>
              </a:rPr>
              <a:t> </a:t>
            </a:r>
            <a:r>
              <a:rPr lang="en-US" err="1">
                <a:effectLst/>
                <a:latin typeface="Calibri" panose="020F0502020204030204" pitchFamily="34" charset="0"/>
              </a:rPr>
              <a:t>ium</a:t>
            </a:r>
            <a:r>
              <a:rPr lang="en-US">
                <a:effectLst/>
                <a:latin typeface="Calibri" panose="020F0502020204030204" pitchFamily="34" charset="0"/>
              </a:rPr>
              <a:t> que </a:t>
            </a:r>
            <a:r>
              <a:rPr lang="en-US" err="1">
                <a:effectLst/>
                <a:latin typeface="Calibri" panose="020F0502020204030204" pitchFamily="34" charset="0"/>
              </a:rPr>
              <a:t>idis</a:t>
            </a:r>
            <a:r>
              <a:rPr lang="en-US">
                <a:effectLst/>
                <a:latin typeface="Calibri" panose="020F0502020204030204" pitchFamily="34" charset="0"/>
              </a:rPr>
              <a:t> </a:t>
            </a:r>
            <a:r>
              <a:rPr lang="en-US" err="1">
                <a:effectLst/>
                <a:latin typeface="Calibri" panose="020F0502020204030204" pitchFamily="34" charset="0"/>
              </a:rPr>
              <a:t>essi</a:t>
            </a:r>
            <a:r>
              <a:rPr lang="en-US">
                <a:effectLst/>
                <a:latin typeface="Calibri" panose="020F0502020204030204" pitchFamily="34" charset="0"/>
              </a:rPr>
              <a:t> in </a:t>
            </a:r>
            <a:r>
              <a:rPr lang="en-US" err="1">
                <a:effectLst/>
                <a:latin typeface="Calibri" panose="020F0502020204030204" pitchFamily="34" charset="0"/>
              </a:rPr>
              <a:t>pelita</a:t>
            </a:r>
            <a:r>
              <a:rPr lang="en-US">
                <a:effectLst/>
                <a:latin typeface="Calibri" panose="020F0502020204030204" pitchFamily="34" charset="0"/>
              </a:rPr>
              <a:t> dis </a:t>
            </a:r>
            <a:r>
              <a:rPr lang="en-US" err="1">
                <a:effectLst/>
                <a:latin typeface="Calibri" panose="020F0502020204030204" pitchFamily="34" charset="0"/>
              </a:rPr>
              <a:t>sinctur</a:t>
            </a:r>
            <a:r>
              <a:rPr lang="en-US">
                <a:effectLst/>
                <a:latin typeface="Calibri" panose="020F0502020204030204" pitchFamily="34" charset="0"/>
              </a:rPr>
              <a:t> </a:t>
            </a:r>
            <a:r>
              <a:rPr lang="en-US" err="1">
                <a:effectLst/>
                <a:latin typeface="Calibri" panose="020F0502020204030204" pitchFamily="34" charset="0"/>
              </a:rPr>
              <a:t>modigentin</a:t>
            </a:r>
            <a:r>
              <a:rPr lang="en-US">
                <a:effectLst/>
                <a:latin typeface="Calibri" panose="020F0502020204030204" pitchFamily="34" charset="0"/>
              </a:rPr>
              <a:t> </a:t>
            </a:r>
            <a:r>
              <a:rPr lang="en-US" err="1">
                <a:effectLst/>
                <a:latin typeface="Calibri" panose="020F0502020204030204" pitchFamily="34" charset="0"/>
              </a:rPr>
              <a:t>expli</a:t>
            </a:r>
            <a:r>
              <a:rPr lang="en-US">
                <a:effectLst/>
                <a:latin typeface="Calibri" panose="020F0502020204030204" pitchFamily="34" charset="0"/>
              </a:rPr>
              <a:t> </a:t>
            </a:r>
            <a:r>
              <a:rPr lang="en-US" err="1">
                <a:effectLst/>
                <a:latin typeface="Calibri" panose="020F0502020204030204" pitchFamily="34" charset="0"/>
              </a:rPr>
              <a:t>taquis</a:t>
            </a:r>
            <a:r>
              <a:rPr lang="en-US">
                <a:effectLst/>
                <a:latin typeface="Calibri" panose="020F0502020204030204" pitchFamily="34" charset="0"/>
              </a:rPr>
              <a:t> </a:t>
            </a:r>
            <a:r>
              <a:rPr lang="en-US" err="1">
                <a:effectLst/>
                <a:latin typeface="Calibri" panose="020F0502020204030204" pitchFamily="34" charset="0"/>
              </a:rPr>
              <a:t>dolorupid</a:t>
            </a:r>
            <a:r>
              <a:rPr lang="en-US">
                <a:effectLst/>
                <a:latin typeface="Calibri" panose="020F0502020204030204" pitchFamily="34" charset="0"/>
              </a:rPr>
              <a:t> que </a:t>
            </a:r>
            <a:r>
              <a:rPr lang="en-US" err="1">
                <a:effectLst/>
                <a:latin typeface="Calibri" panose="020F0502020204030204" pitchFamily="34" charset="0"/>
              </a:rPr>
              <a:t>minciaeperisEvelit</a:t>
            </a:r>
            <a:endParaRPr lang="en-US">
              <a:effectLst/>
              <a:latin typeface="Calibri" panose="020F0502020204030204" pitchFamily="34" charset="0"/>
            </a:endParaRPr>
          </a:p>
          <a:p>
            <a:endParaRPr lang="en-US">
              <a:effectLst/>
              <a:latin typeface="Calibri" panose="020F0502020204030204" pitchFamily="34" charset="0"/>
            </a:endParaRPr>
          </a:p>
        </p:txBody>
      </p:sp>
      <p:cxnSp>
        <p:nvCxnSpPr>
          <p:cNvPr id="6" name="Straight Connector 5">
            <a:extLst>
              <a:ext uri="{FF2B5EF4-FFF2-40B4-BE49-F238E27FC236}">
                <a16:creationId xmlns:a16="http://schemas.microsoft.com/office/drawing/2014/main" id="{5BD0FD64-C4B4-A7BB-A407-B1072CDA3D90}"/>
              </a:ext>
            </a:extLst>
          </p:cNvPr>
          <p:cNvCxnSpPr>
            <a:cxnSpLocks/>
          </p:cNvCxnSpPr>
          <p:nvPr userDrawn="1"/>
        </p:nvCxnSpPr>
        <p:spPr>
          <a:xfrm>
            <a:off x="-1" y="7727922"/>
            <a:ext cx="14630400" cy="0"/>
          </a:xfrm>
          <a:prstGeom prst="line">
            <a:avLst/>
          </a:prstGeom>
          <a:ln w="12700">
            <a:solidFill>
              <a:srgbClr val="D1D2D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86417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divider_light bulb">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355EC9-41F2-7648-A3FE-98C8AECDE097}"/>
              </a:ext>
            </a:extLst>
          </p:cNvPr>
          <p:cNvPicPr>
            <a:picLocks/>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4630400" cy="7727894"/>
          </a:xfrm>
          <a:prstGeom prst="rect">
            <a:avLst/>
          </a:prstGeom>
        </p:spPr>
      </p:pic>
      <p:cxnSp>
        <p:nvCxnSpPr>
          <p:cNvPr id="7" name="Straight Connector 6">
            <a:extLst>
              <a:ext uri="{FF2B5EF4-FFF2-40B4-BE49-F238E27FC236}">
                <a16:creationId xmlns:a16="http://schemas.microsoft.com/office/drawing/2014/main" id="{5C68F857-9AFE-03D2-0505-080F54D62444}"/>
              </a:ext>
            </a:extLst>
          </p:cNvPr>
          <p:cNvCxnSpPr>
            <a:cxnSpLocks/>
          </p:cNvCxnSpPr>
          <p:nvPr userDrawn="1"/>
        </p:nvCxnSpPr>
        <p:spPr>
          <a:xfrm>
            <a:off x="-1" y="7727922"/>
            <a:ext cx="14630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 Placeholder 10">
            <a:extLst>
              <a:ext uri="{FF2B5EF4-FFF2-40B4-BE49-F238E27FC236}">
                <a16:creationId xmlns:a16="http://schemas.microsoft.com/office/drawing/2014/main" id="{D1E55324-B213-452B-9173-34F66AAC3D60}"/>
              </a:ext>
            </a:extLst>
          </p:cNvPr>
          <p:cNvSpPr>
            <a:spLocks noGrp="1"/>
          </p:cNvSpPr>
          <p:nvPr>
            <p:ph type="body" sz="quarter" idx="13" hasCustomPrompt="1"/>
          </p:nvPr>
        </p:nvSpPr>
        <p:spPr>
          <a:xfrm>
            <a:off x="1361280" y="2045979"/>
            <a:ext cx="8262403" cy="438150"/>
          </a:xfrm>
          <a:prstGeom prst="rect">
            <a:avLst/>
          </a:prstGeom>
        </p:spPr>
        <p:txBody>
          <a:bodyPr anchor="t"/>
          <a:lstStyle>
            <a:lvl1pPr marL="0" indent="0">
              <a:lnSpc>
                <a:spcPct val="85000"/>
              </a:lnSpc>
              <a:buFontTx/>
              <a:buNone/>
              <a:defRPr sz="2800" b="1" i="0">
                <a:solidFill>
                  <a:schemeClr val="bg1"/>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Eyebrow lorem ipsum</a:t>
            </a:r>
          </a:p>
        </p:txBody>
      </p:sp>
      <p:sp>
        <p:nvSpPr>
          <p:cNvPr id="6" name="Text Placeholder 10">
            <a:extLst>
              <a:ext uri="{FF2B5EF4-FFF2-40B4-BE49-F238E27FC236}">
                <a16:creationId xmlns:a16="http://schemas.microsoft.com/office/drawing/2014/main" id="{8E355C6B-A025-D203-462F-AD2DD3C4BBFC}"/>
              </a:ext>
            </a:extLst>
          </p:cNvPr>
          <p:cNvSpPr>
            <a:spLocks noGrp="1"/>
          </p:cNvSpPr>
          <p:nvPr>
            <p:ph type="body" sz="quarter" idx="15" hasCustomPrompt="1"/>
          </p:nvPr>
        </p:nvSpPr>
        <p:spPr>
          <a:xfrm>
            <a:off x="1361282" y="2491544"/>
            <a:ext cx="8262404" cy="2092940"/>
          </a:xfrm>
          <a:prstGeom prst="rect">
            <a:avLst/>
          </a:prstGeom>
        </p:spPr>
        <p:txBody>
          <a:bodyPr anchor="t"/>
          <a:lstStyle>
            <a:lvl1pPr marL="0" indent="0">
              <a:lnSpc>
                <a:spcPct val="85000"/>
              </a:lnSpc>
              <a:buFontTx/>
              <a:buNone/>
              <a:defRPr sz="6000" b="0" i="0">
                <a:solidFill>
                  <a:schemeClr val="bg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r>
              <a:rPr lang="en-US">
                <a:effectLst/>
                <a:latin typeface="Calibri Light" panose="020F0302020204030204" pitchFamily="34" charset="0"/>
              </a:rPr>
              <a:t>60pt section divider headline goes here </a:t>
            </a:r>
          </a:p>
        </p:txBody>
      </p:sp>
      <p:sp>
        <p:nvSpPr>
          <p:cNvPr id="8" name="Text Placeholder 3">
            <a:extLst>
              <a:ext uri="{FF2B5EF4-FFF2-40B4-BE49-F238E27FC236}">
                <a16:creationId xmlns:a16="http://schemas.microsoft.com/office/drawing/2014/main" id="{9D61C223-1051-DA78-2CE7-0A43DBFA6725}"/>
              </a:ext>
            </a:extLst>
          </p:cNvPr>
          <p:cNvSpPr>
            <a:spLocks noGrp="1"/>
          </p:cNvSpPr>
          <p:nvPr>
            <p:ph type="body" sz="quarter" idx="16" hasCustomPrompt="1"/>
          </p:nvPr>
        </p:nvSpPr>
        <p:spPr>
          <a:xfrm>
            <a:off x="1361281" y="4643742"/>
            <a:ext cx="8262404" cy="1800225"/>
          </a:xfrm>
          <a:prstGeom prst="rect">
            <a:avLst/>
          </a:prstGeom>
        </p:spPr>
        <p:txBody>
          <a:bodyPr/>
          <a:lstStyle>
            <a:lvl1pPr marL="0" indent="0">
              <a:lnSpc>
                <a:spcPct val="100000"/>
              </a:lnSpc>
              <a:buFontTx/>
              <a:buNone/>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r>
              <a:rPr lang="en-US">
                <a:effectLst/>
                <a:latin typeface="Calibri" panose="020F0502020204030204" pitchFamily="34" charset="0"/>
              </a:rPr>
              <a:t>Lorem ipsum dolor </a:t>
            </a:r>
            <a:r>
              <a:rPr lang="en-US" err="1">
                <a:effectLst/>
                <a:latin typeface="Calibri" panose="020F0502020204030204" pitchFamily="34" charset="0"/>
              </a:rPr>
              <a:t>quam</a:t>
            </a:r>
            <a:r>
              <a:rPr lang="en-US">
                <a:effectLst/>
                <a:latin typeface="Calibri" panose="020F0502020204030204" pitchFamily="34" charset="0"/>
              </a:rPr>
              <a:t> Un </a:t>
            </a:r>
            <a:r>
              <a:rPr lang="en-US" err="1">
                <a:effectLst/>
                <a:latin typeface="Calibri" panose="020F0502020204030204" pitchFamily="34" charset="0"/>
              </a:rPr>
              <a:t>tio</a:t>
            </a:r>
            <a:r>
              <a:rPr lang="en-US">
                <a:effectLst/>
                <a:latin typeface="Calibri" panose="020F0502020204030204" pitchFamily="34" charset="0"/>
              </a:rPr>
              <a:t>. Tas </a:t>
            </a:r>
            <a:r>
              <a:rPr lang="en-US" err="1">
                <a:effectLst/>
                <a:latin typeface="Calibri" panose="020F0502020204030204" pitchFamily="34" charset="0"/>
              </a:rPr>
              <a:t>excerspedi</a:t>
            </a:r>
            <a:r>
              <a:rPr lang="en-US">
                <a:effectLst/>
                <a:latin typeface="Calibri" panose="020F0502020204030204" pitchFamily="34" charset="0"/>
              </a:rPr>
              <a:t> </a:t>
            </a:r>
            <a:r>
              <a:rPr lang="en-US" err="1">
                <a:effectLst/>
                <a:latin typeface="Calibri" panose="020F0502020204030204" pitchFamily="34" charset="0"/>
              </a:rPr>
              <a:t>aut</a:t>
            </a:r>
            <a:r>
              <a:rPr lang="en-US">
                <a:effectLst/>
                <a:latin typeface="Calibri" panose="020F0502020204030204" pitchFamily="34" charset="0"/>
              </a:rPr>
              <a:t> del </a:t>
            </a:r>
            <a:r>
              <a:rPr lang="en-US" err="1">
                <a:effectLst/>
                <a:latin typeface="Calibri" panose="020F0502020204030204" pitchFamily="34" charset="0"/>
              </a:rPr>
              <a:t>iquos</a:t>
            </a:r>
            <a:r>
              <a:rPr lang="en-US">
                <a:effectLst/>
                <a:latin typeface="Calibri" panose="020F0502020204030204" pitchFamily="34" charset="0"/>
              </a:rPr>
              <a:t> </a:t>
            </a:r>
            <a:r>
              <a:rPr lang="en-US" err="1">
                <a:effectLst/>
                <a:latin typeface="Calibri" panose="020F0502020204030204" pitchFamily="34" charset="0"/>
              </a:rPr>
              <a:t>eatia</a:t>
            </a:r>
            <a:r>
              <a:rPr lang="en-US">
                <a:effectLst/>
                <a:latin typeface="Calibri" panose="020F0502020204030204" pitchFamily="34" charset="0"/>
              </a:rPr>
              <a:t> </a:t>
            </a:r>
            <a:r>
              <a:rPr lang="en-US" err="1">
                <a:effectLst/>
                <a:latin typeface="Calibri" panose="020F0502020204030204" pitchFamily="34" charset="0"/>
              </a:rPr>
              <a:t>voluptatet</a:t>
            </a:r>
            <a:r>
              <a:rPr lang="en-US">
                <a:effectLst/>
                <a:latin typeface="Calibri" panose="020F0502020204030204" pitchFamily="34" charset="0"/>
              </a:rPr>
              <a:t> </a:t>
            </a:r>
            <a:r>
              <a:rPr lang="en-US" err="1">
                <a:effectLst/>
                <a:latin typeface="Calibri" panose="020F0502020204030204" pitchFamily="34" charset="0"/>
              </a:rPr>
              <a:t>faccate</a:t>
            </a:r>
            <a:r>
              <a:rPr lang="en-US">
                <a:effectLst/>
                <a:latin typeface="Calibri" panose="020F0502020204030204" pitchFamily="34" charset="0"/>
              </a:rPr>
              <a:t> </a:t>
            </a:r>
            <a:r>
              <a:rPr lang="en-US" err="1">
                <a:effectLst/>
                <a:latin typeface="Calibri" panose="020F0502020204030204" pitchFamily="34" charset="0"/>
              </a:rPr>
              <a:t>providi</a:t>
            </a:r>
            <a:r>
              <a:rPr lang="en-US">
                <a:effectLst/>
                <a:latin typeface="Calibri" panose="020F0502020204030204" pitchFamily="34" charset="0"/>
              </a:rPr>
              <a:t> </a:t>
            </a:r>
            <a:r>
              <a:rPr lang="en-US" err="1">
                <a:effectLst/>
                <a:latin typeface="Calibri" panose="020F0502020204030204" pitchFamily="34" charset="0"/>
              </a:rPr>
              <a:t>intiore</a:t>
            </a:r>
            <a:r>
              <a:rPr lang="en-US">
                <a:effectLst/>
                <a:latin typeface="Calibri" panose="020F0502020204030204" pitchFamily="34" charset="0"/>
              </a:rPr>
              <a:t> </a:t>
            </a:r>
            <a:r>
              <a:rPr lang="en-US" err="1">
                <a:effectLst/>
                <a:latin typeface="Calibri" panose="020F0502020204030204" pitchFamily="34" charset="0"/>
              </a:rPr>
              <a:t>parchiliqui</a:t>
            </a:r>
            <a:r>
              <a:rPr lang="en-US">
                <a:effectLst/>
                <a:latin typeface="Calibri" panose="020F0502020204030204" pitchFamily="34" charset="0"/>
              </a:rPr>
              <a:t> </a:t>
            </a:r>
            <a:r>
              <a:rPr lang="en-US" err="1">
                <a:effectLst/>
                <a:latin typeface="Calibri" panose="020F0502020204030204" pitchFamily="34" charset="0"/>
              </a:rPr>
              <a:t>cu.Aximus</a:t>
            </a:r>
            <a:r>
              <a:rPr lang="en-US">
                <a:effectLst/>
                <a:latin typeface="Calibri" panose="020F0502020204030204" pitchFamily="34" charset="0"/>
              </a:rPr>
              <a:t> </a:t>
            </a:r>
            <a:r>
              <a:rPr lang="en-US" err="1">
                <a:effectLst/>
                <a:latin typeface="Calibri" panose="020F0502020204030204" pitchFamily="34" charset="0"/>
              </a:rPr>
              <a:t>explit</a:t>
            </a:r>
            <a:r>
              <a:rPr lang="en-US">
                <a:effectLst/>
                <a:latin typeface="Calibri" panose="020F0502020204030204" pitchFamily="34" charset="0"/>
              </a:rPr>
              <a:t> et </a:t>
            </a:r>
            <a:r>
              <a:rPr lang="en-US" err="1">
                <a:effectLst/>
                <a:latin typeface="Calibri" panose="020F0502020204030204" pitchFamily="34" charset="0"/>
              </a:rPr>
              <a:t>vitis</a:t>
            </a:r>
            <a:r>
              <a:rPr lang="en-US">
                <a:effectLst/>
                <a:latin typeface="Calibri" panose="020F0502020204030204" pitchFamily="34" charset="0"/>
              </a:rPr>
              <a:t> </a:t>
            </a:r>
            <a:r>
              <a:rPr lang="en-US" err="1">
                <a:effectLst/>
                <a:latin typeface="Calibri" panose="020F0502020204030204" pitchFamily="34" charset="0"/>
              </a:rPr>
              <a:t>nonsequam</a:t>
            </a:r>
            <a:r>
              <a:rPr lang="en-US">
                <a:effectLst/>
                <a:latin typeface="Calibri" panose="020F0502020204030204" pitchFamily="34" charset="0"/>
              </a:rPr>
              <a:t> </a:t>
            </a:r>
            <a:r>
              <a:rPr lang="en-US" err="1">
                <a:effectLst/>
                <a:latin typeface="Calibri" panose="020F0502020204030204" pitchFamily="34" charset="0"/>
              </a:rPr>
              <a:t>ium</a:t>
            </a:r>
            <a:r>
              <a:rPr lang="en-US">
                <a:effectLst/>
                <a:latin typeface="Calibri" panose="020F0502020204030204" pitchFamily="34" charset="0"/>
              </a:rPr>
              <a:t> que </a:t>
            </a:r>
            <a:r>
              <a:rPr lang="en-US" err="1">
                <a:effectLst/>
                <a:latin typeface="Calibri" panose="020F0502020204030204" pitchFamily="34" charset="0"/>
              </a:rPr>
              <a:t>idis</a:t>
            </a:r>
            <a:r>
              <a:rPr lang="en-US">
                <a:effectLst/>
                <a:latin typeface="Calibri" panose="020F0502020204030204" pitchFamily="34" charset="0"/>
              </a:rPr>
              <a:t> </a:t>
            </a:r>
            <a:r>
              <a:rPr lang="en-US" err="1">
                <a:effectLst/>
                <a:latin typeface="Calibri" panose="020F0502020204030204" pitchFamily="34" charset="0"/>
              </a:rPr>
              <a:t>essi</a:t>
            </a:r>
            <a:r>
              <a:rPr lang="en-US">
                <a:effectLst/>
                <a:latin typeface="Calibri" panose="020F0502020204030204" pitchFamily="34" charset="0"/>
              </a:rPr>
              <a:t> in </a:t>
            </a:r>
            <a:r>
              <a:rPr lang="en-US" err="1">
                <a:effectLst/>
                <a:latin typeface="Calibri" panose="020F0502020204030204" pitchFamily="34" charset="0"/>
              </a:rPr>
              <a:t>pelita</a:t>
            </a:r>
            <a:r>
              <a:rPr lang="en-US">
                <a:effectLst/>
                <a:latin typeface="Calibri" panose="020F0502020204030204" pitchFamily="34" charset="0"/>
              </a:rPr>
              <a:t> dis </a:t>
            </a:r>
            <a:r>
              <a:rPr lang="en-US" err="1">
                <a:effectLst/>
                <a:latin typeface="Calibri" panose="020F0502020204030204" pitchFamily="34" charset="0"/>
              </a:rPr>
              <a:t>sinctur</a:t>
            </a:r>
            <a:r>
              <a:rPr lang="en-US">
                <a:effectLst/>
                <a:latin typeface="Calibri" panose="020F0502020204030204" pitchFamily="34" charset="0"/>
              </a:rPr>
              <a:t> </a:t>
            </a:r>
            <a:r>
              <a:rPr lang="en-US" err="1">
                <a:effectLst/>
                <a:latin typeface="Calibri" panose="020F0502020204030204" pitchFamily="34" charset="0"/>
              </a:rPr>
              <a:t>modigentin</a:t>
            </a:r>
            <a:r>
              <a:rPr lang="en-US">
                <a:effectLst/>
                <a:latin typeface="Calibri" panose="020F0502020204030204" pitchFamily="34" charset="0"/>
              </a:rPr>
              <a:t> </a:t>
            </a:r>
            <a:r>
              <a:rPr lang="en-US" err="1">
                <a:effectLst/>
                <a:latin typeface="Calibri" panose="020F0502020204030204" pitchFamily="34" charset="0"/>
              </a:rPr>
              <a:t>expli</a:t>
            </a:r>
            <a:r>
              <a:rPr lang="en-US">
                <a:effectLst/>
                <a:latin typeface="Calibri" panose="020F0502020204030204" pitchFamily="34" charset="0"/>
              </a:rPr>
              <a:t> </a:t>
            </a:r>
            <a:r>
              <a:rPr lang="en-US" err="1">
                <a:effectLst/>
                <a:latin typeface="Calibri" panose="020F0502020204030204" pitchFamily="34" charset="0"/>
              </a:rPr>
              <a:t>taquis</a:t>
            </a:r>
            <a:r>
              <a:rPr lang="en-US">
                <a:effectLst/>
                <a:latin typeface="Calibri" panose="020F0502020204030204" pitchFamily="34" charset="0"/>
              </a:rPr>
              <a:t> </a:t>
            </a:r>
            <a:r>
              <a:rPr lang="en-US" err="1">
                <a:effectLst/>
                <a:latin typeface="Calibri" panose="020F0502020204030204" pitchFamily="34" charset="0"/>
              </a:rPr>
              <a:t>dolorupid</a:t>
            </a:r>
            <a:r>
              <a:rPr lang="en-US">
                <a:effectLst/>
                <a:latin typeface="Calibri" panose="020F0502020204030204" pitchFamily="34" charset="0"/>
              </a:rPr>
              <a:t> que </a:t>
            </a:r>
            <a:r>
              <a:rPr lang="en-US" err="1">
                <a:effectLst/>
                <a:latin typeface="Calibri" panose="020F0502020204030204" pitchFamily="34" charset="0"/>
              </a:rPr>
              <a:t>minciaeperisEvelit</a:t>
            </a:r>
            <a:endParaRPr lang="en-US">
              <a:effectLst/>
              <a:latin typeface="Calibri" panose="020F0502020204030204" pitchFamily="34" charset="0"/>
            </a:endParaRPr>
          </a:p>
          <a:p>
            <a:endParaRPr lang="en-US">
              <a:effectLst/>
              <a:latin typeface="Calibri" panose="020F0502020204030204" pitchFamily="34" charset="0"/>
            </a:endParaRPr>
          </a:p>
        </p:txBody>
      </p:sp>
    </p:spTree>
    <p:extLst>
      <p:ext uri="{BB962C8B-B14F-4D97-AF65-F5344CB8AC3E}">
        <p14:creationId xmlns:p14="http://schemas.microsoft.com/office/powerpoint/2010/main" val="295981153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ver_nuclear">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B50F760-53B2-B642-A9F5-4CE0D7E5E8D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8884"/>
          <a:stretch/>
        </p:blipFill>
        <p:spPr>
          <a:xfrm>
            <a:off x="2281037" y="0"/>
            <a:ext cx="12349363" cy="8229600"/>
          </a:xfrm>
          <a:prstGeom prst="rect">
            <a:avLst/>
          </a:prstGeom>
        </p:spPr>
      </p:pic>
      <p:sp>
        <p:nvSpPr>
          <p:cNvPr id="18" name="Rectangle 17">
            <a:extLst>
              <a:ext uri="{FF2B5EF4-FFF2-40B4-BE49-F238E27FC236}">
                <a16:creationId xmlns:a16="http://schemas.microsoft.com/office/drawing/2014/main" id="{F137344F-98E8-EC1A-861C-B67661B13C30}"/>
              </a:ext>
            </a:extLst>
          </p:cNvPr>
          <p:cNvSpPr/>
          <p:nvPr userDrawn="1"/>
        </p:nvSpPr>
        <p:spPr>
          <a:xfrm rot="16200000">
            <a:off x="1067127" y="-1068171"/>
            <a:ext cx="8229600" cy="10363853"/>
          </a:xfrm>
          <a:prstGeom prst="rect">
            <a:avLst/>
          </a:prstGeom>
          <a:gradFill>
            <a:gsLst>
              <a:gs pos="5000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sp>
        <p:nvSpPr>
          <p:cNvPr id="16" name="Rectangle 15">
            <a:extLst>
              <a:ext uri="{FF2B5EF4-FFF2-40B4-BE49-F238E27FC236}">
                <a16:creationId xmlns:a16="http://schemas.microsoft.com/office/drawing/2014/main" id="{7362D9C9-16AE-65B6-93F0-41EBCB4F4472}"/>
              </a:ext>
            </a:extLst>
          </p:cNvPr>
          <p:cNvSpPr/>
          <p:nvPr userDrawn="1"/>
        </p:nvSpPr>
        <p:spPr>
          <a:xfrm rot="16200000">
            <a:off x="2544040" y="-61003"/>
            <a:ext cx="8229600" cy="8349518"/>
          </a:xfrm>
          <a:prstGeom prst="rect">
            <a:avLst/>
          </a:prstGeom>
          <a:gradFill>
            <a:gsLst>
              <a:gs pos="5000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pic>
        <p:nvPicPr>
          <p:cNvPr id="9" name="Picture 8" descr="Logo, company name&#10;&#10;Description automatically generated">
            <a:extLst>
              <a:ext uri="{FF2B5EF4-FFF2-40B4-BE49-F238E27FC236}">
                <a16:creationId xmlns:a16="http://schemas.microsoft.com/office/drawing/2014/main" id="{80E3F77C-D9B3-15E6-1EE4-AC4B7AE112F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2945" y="82213"/>
            <a:ext cx="4462272" cy="2221801"/>
          </a:xfrm>
          <a:prstGeom prst="rect">
            <a:avLst/>
          </a:prstGeom>
        </p:spPr>
      </p:pic>
      <p:sp>
        <p:nvSpPr>
          <p:cNvPr id="12" name="Text Placeholder 10">
            <a:extLst>
              <a:ext uri="{FF2B5EF4-FFF2-40B4-BE49-F238E27FC236}">
                <a16:creationId xmlns:a16="http://schemas.microsoft.com/office/drawing/2014/main" id="{3ADB272F-4DAE-FFD2-1428-F52281C547D9}"/>
              </a:ext>
            </a:extLst>
          </p:cNvPr>
          <p:cNvSpPr>
            <a:spLocks noGrp="1"/>
          </p:cNvSpPr>
          <p:nvPr>
            <p:ph type="body" sz="quarter" idx="13" hasCustomPrompt="1"/>
          </p:nvPr>
        </p:nvSpPr>
        <p:spPr>
          <a:xfrm>
            <a:off x="1361281" y="5291531"/>
            <a:ext cx="7670800" cy="438150"/>
          </a:xfrm>
          <a:prstGeom prst="rect">
            <a:avLst/>
          </a:prstGeom>
        </p:spPr>
        <p:txBody>
          <a:bodyPr anchor="t"/>
          <a:lstStyle>
            <a:lvl1pPr marL="0" indent="0">
              <a:lnSpc>
                <a:spcPct val="85000"/>
              </a:lnSpc>
              <a:buFontTx/>
              <a:buNone/>
              <a:defRPr sz="3600" b="0" i="0">
                <a:solidFill>
                  <a:schemeClr val="tx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Subtitle/speaker name</a:t>
            </a:r>
          </a:p>
        </p:txBody>
      </p:sp>
      <p:sp>
        <p:nvSpPr>
          <p:cNvPr id="13" name="Text Placeholder 10">
            <a:extLst>
              <a:ext uri="{FF2B5EF4-FFF2-40B4-BE49-F238E27FC236}">
                <a16:creationId xmlns:a16="http://schemas.microsoft.com/office/drawing/2014/main" id="{AF73971D-D70D-1E33-EF40-DEEFEAC4475C}"/>
              </a:ext>
            </a:extLst>
          </p:cNvPr>
          <p:cNvSpPr>
            <a:spLocks noGrp="1"/>
          </p:cNvSpPr>
          <p:nvPr>
            <p:ph type="body" sz="quarter" idx="15" hasCustomPrompt="1"/>
          </p:nvPr>
        </p:nvSpPr>
        <p:spPr>
          <a:xfrm>
            <a:off x="1361281" y="2975913"/>
            <a:ext cx="9240458" cy="1909684"/>
          </a:xfrm>
          <a:prstGeom prst="rect">
            <a:avLst/>
          </a:prstGeom>
        </p:spPr>
        <p:txBody>
          <a:bodyPr anchor="t"/>
          <a:lstStyle>
            <a:lvl1pPr marL="0" indent="0">
              <a:lnSpc>
                <a:spcPct val="85000"/>
              </a:lnSpc>
              <a:buFontTx/>
              <a:buNone/>
              <a:defRPr sz="7200" b="0" i="0">
                <a:solidFill>
                  <a:schemeClr val="tx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72pt front page</a:t>
            </a:r>
            <a:br>
              <a:rPr lang="en-US"/>
            </a:br>
            <a:r>
              <a:rPr lang="en-US"/>
              <a:t>headline here</a:t>
            </a:r>
          </a:p>
        </p:txBody>
      </p:sp>
      <p:sp>
        <p:nvSpPr>
          <p:cNvPr id="14" name="Text Placeholder 10">
            <a:extLst>
              <a:ext uri="{FF2B5EF4-FFF2-40B4-BE49-F238E27FC236}">
                <a16:creationId xmlns:a16="http://schemas.microsoft.com/office/drawing/2014/main" id="{6B1C73C6-78FA-710D-410F-2858D0D48A82}"/>
              </a:ext>
            </a:extLst>
          </p:cNvPr>
          <p:cNvSpPr>
            <a:spLocks noGrp="1"/>
          </p:cNvSpPr>
          <p:nvPr>
            <p:ph type="body" sz="quarter" idx="14" hasCustomPrompt="1"/>
          </p:nvPr>
        </p:nvSpPr>
        <p:spPr>
          <a:xfrm>
            <a:off x="1373981" y="5921208"/>
            <a:ext cx="7670800" cy="438150"/>
          </a:xfrm>
          <a:prstGeom prst="rect">
            <a:avLst/>
          </a:prstGeom>
        </p:spPr>
        <p:txBody>
          <a:bodyPr anchor="t"/>
          <a:lstStyle>
            <a:lvl1pPr marL="0" indent="0">
              <a:lnSpc>
                <a:spcPct val="85000"/>
              </a:lnSpc>
              <a:buFontTx/>
              <a:buNone/>
              <a:defRPr sz="1800" b="1" i="0">
                <a:solidFill>
                  <a:schemeClr val="tx1"/>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Month XX, 2024</a:t>
            </a:r>
          </a:p>
        </p:txBody>
      </p:sp>
      <p:sp>
        <p:nvSpPr>
          <p:cNvPr id="15" name="Footer Placeholder 1">
            <a:extLst>
              <a:ext uri="{FF2B5EF4-FFF2-40B4-BE49-F238E27FC236}">
                <a16:creationId xmlns:a16="http://schemas.microsoft.com/office/drawing/2014/main" id="{5795D7E6-42C2-8279-09D8-FA8B2638995C}"/>
              </a:ext>
            </a:extLst>
          </p:cNvPr>
          <p:cNvSpPr>
            <a:spLocks noGrp="1"/>
          </p:cNvSpPr>
          <p:nvPr userDrawn="1"/>
        </p:nvSpPr>
        <p:spPr>
          <a:xfrm>
            <a:off x="606996" y="7609313"/>
            <a:ext cx="2458996" cy="125218"/>
          </a:xfrm>
          <a:prstGeom prst="rect">
            <a:avLst/>
          </a:prstGeom>
        </p:spPr>
        <p:style>
          <a:lnRef idx="0">
            <a:scrgbClr r="0" g="0" b="0"/>
          </a:lnRef>
          <a:fillRef idx="0">
            <a:scrgbClr r="0" g="0" b="0"/>
          </a:fillRef>
          <a:effectRef idx="0">
            <a:scrgbClr r="0" g="0" b="0"/>
          </a:effectRef>
          <a:fontRef idx="major"/>
        </p:style>
        <p:txBody>
          <a:bodyPr vert="horz" lIns="0" tIns="0" rIns="0" bIns="0" rtlCol="0" anchor="ctr"/>
          <a:lstStyle>
            <a:defPPr>
              <a:defRPr lang="en-US"/>
            </a:defPPr>
            <a:lvl1pPr marL="0" algn="l" defTabSz="914400" rtl="0" eaLnBrk="1" latinLnBrk="0" hangingPunct="1">
              <a:defRPr sz="900" kern="1200">
                <a:solidFill>
                  <a:schemeClr val="tx1">
                    <a:lumMod val="75000"/>
                    <a:lumOff val="25000"/>
                  </a:schemeClr>
                </a:solidFill>
                <a:latin typeface="+mj-lt"/>
                <a:ea typeface="+mj-ea"/>
                <a:cs typeface="+mj-cs"/>
              </a:defRPr>
            </a:lvl1pPr>
            <a:lvl2pPr marL="457200" algn="l" defTabSz="914400" rtl="0" eaLnBrk="1" latinLnBrk="0" hangingPunct="1">
              <a:defRPr sz="1800" kern="1200">
                <a:solidFill>
                  <a:schemeClr val="tx1"/>
                </a:solidFill>
                <a:latin typeface="+mj-lt"/>
                <a:ea typeface="+mj-ea"/>
                <a:cs typeface="+mj-cs"/>
              </a:defRPr>
            </a:lvl2pPr>
            <a:lvl3pPr marL="914400" algn="l" defTabSz="914400" rtl="0" eaLnBrk="1" latinLnBrk="0" hangingPunct="1">
              <a:defRPr sz="1800" kern="1200">
                <a:solidFill>
                  <a:schemeClr val="tx1"/>
                </a:solidFill>
                <a:latin typeface="+mj-lt"/>
                <a:ea typeface="+mj-ea"/>
                <a:cs typeface="+mj-cs"/>
              </a:defRPr>
            </a:lvl3pPr>
            <a:lvl4pPr marL="1371600" algn="l" defTabSz="914400" rtl="0" eaLnBrk="1" latinLnBrk="0" hangingPunct="1">
              <a:defRPr sz="1800" kern="1200">
                <a:solidFill>
                  <a:schemeClr val="tx1"/>
                </a:solidFill>
                <a:latin typeface="+mj-lt"/>
                <a:ea typeface="+mj-ea"/>
                <a:cs typeface="+mj-cs"/>
              </a:defRPr>
            </a:lvl4pPr>
            <a:lvl5pPr marL="1828800" algn="l" defTabSz="914400" rtl="0" eaLnBrk="1" latinLnBrk="0" hangingPunct="1">
              <a:defRPr sz="1800" kern="1200">
                <a:solidFill>
                  <a:schemeClr val="tx1"/>
                </a:solidFill>
                <a:latin typeface="+mj-lt"/>
                <a:ea typeface="+mj-ea"/>
                <a:cs typeface="+mj-cs"/>
              </a:defRPr>
            </a:lvl5pPr>
            <a:lvl6pPr marL="2286000" algn="l" defTabSz="914400" rtl="0" eaLnBrk="1" latinLnBrk="0" hangingPunct="1">
              <a:defRPr sz="1800" kern="1200">
                <a:solidFill>
                  <a:schemeClr val="tx1"/>
                </a:solidFill>
                <a:latin typeface="+mj-lt"/>
                <a:ea typeface="+mj-ea"/>
                <a:cs typeface="+mj-cs"/>
              </a:defRPr>
            </a:lvl6pPr>
            <a:lvl7pPr marL="2743200" algn="l" defTabSz="914400" rtl="0" eaLnBrk="1" latinLnBrk="0" hangingPunct="1">
              <a:defRPr sz="1800" kern="1200">
                <a:solidFill>
                  <a:schemeClr val="tx1"/>
                </a:solidFill>
                <a:latin typeface="+mj-lt"/>
                <a:ea typeface="+mj-ea"/>
                <a:cs typeface="+mj-cs"/>
              </a:defRPr>
            </a:lvl7pPr>
            <a:lvl8pPr marL="3200400" algn="l" defTabSz="914400" rtl="0" eaLnBrk="1" latinLnBrk="0" hangingPunct="1">
              <a:defRPr sz="1800" kern="1200">
                <a:solidFill>
                  <a:schemeClr val="tx1"/>
                </a:solidFill>
                <a:latin typeface="+mj-lt"/>
                <a:ea typeface="+mj-ea"/>
                <a:cs typeface="+mj-cs"/>
              </a:defRPr>
            </a:lvl8pPr>
            <a:lvl9pPr marL="3657600" algn="l" defTabSz="914400" rtl="0" eaLnBrk="1" latinLnBrk="0" hangingPunct="1">
              <a:defRPr sz="1800" kern="1200">
                <a:solidFill>
                  <a:schemeClr val="tx1"/>
                </a:solidFill>
                <a:latin typeface="+mj-lt"/>
                <a:ea typeface="+mj-ea"/>
                <a:cs typeface="+mj-cs"/>
              </a:defRPr>
            </a:lvl9pPr>
          </a:lstStyle>
          <a:p>
            <a:r>
              <a:rPr lang="en-US" sz="1000" b="0" i="0">
                <a:solidFill>
                  <a:schemeClr val="tx1"/>
                </a:solidFill>
                <a:latin typeface="Calibri" panose="020F0502020204030204" pitchFamily="34" charset="0"/>
                <a:cs typeface="Calibri" panose="020F0502020204030204" pitchFamily="34" charset="0"/>
              </a:rPr>
              <a:t>© 2025 Cardinal Health. All Rights Reserved</a:t>
            </a:r>
            <a:r>
              <a:rPr lang="en-US" sz="1000" b="0" i="0" spc="120">
                <a:solidFill>
                  <a:schemeClr val="tx1"/>
                </a:solidFill>
                <a:latin typeface="Calibri" panose="020F0502020204030204" pitchFamily="34" charset="0"/>
                <a:cs typeface="Calibri" panose="020F0502020204030204" pitchFamily="34" charset="0"/>
              </a:rPr>
              <a:t>.</a:t>
            </a:r>
            <a:r>
              <a:rPr lang="en-US" sz="1000" b="0" i="0" spc="120" baseline="0">
                <a:solidFill>
                  <a:schemeClr val="tx1"/>
                </a:solidFill>
                <a:latin typeface="Calibri" panose="020F0502020204030204" pitchFamily="34" charset="0"/>
                <a:cs typeface="Calibri" panose="020F0502020204030204" pitchFamily="34" charset="0"/>
              </a:rPr>
              <a:t> </a:t>
            </a:r>
            <a:endParaRPr lang="en-US" sz="1000" b="0" i="0" spc="12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0467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divider_pharmac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355EC9-41F2-7648-A3FE-98C8AECDE097}"/>
              </a:ext>
            </a:extLst>
          </p:cNvPr>
          <p:cNvPicPr>
            <a:picLocks/>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4630400" cy="7726680"/>
          </a:xfrm>
          <a:prstGeom prst="rect">
            <a:avLst/>
          </a:prstGeom>
        </p:spPr>
      </p:pic>
      <p:cxnSp>
        <p:nvCxnSpPr>
          <p:cNvPr id="7" name="Straight Connector 6">
            <a:extLst>
              <a:ext uri="{FF2B5EF4-FFF2-40B4-BE49-F238E27FC236}">
                <a16:creationId xmlns:a16="http://schemas.microsoft.com/office/drawing/2014/main" id="{7017F97E-B7D0-1F24-2A85-492F1F0D6315}"/>
              </a:ext>
            </a:extLst>
          </p:cNvPr>
          <p:cNvCxnSpPr>
            <a:cxnSpLocks/>
          </p:cNvCxnSpPr>
          <p:nvPr userDrawn="1"/>
        </p:nvCxnSpPr>
        <p:spPr>
          <a:xfrm>
            <a:off x="-1" y="7727922"/>
            <a:ext cx="14630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 Placeholder 10">
            <a:extLst>
              <a:ext uri="{FF2B5EF4-FFF2-40B4-BE49-F238E27FC236}">
                <a16:creationId xmlns:a16="http://schemas.microsoft.com/office/drawing/2014/main" id="{834C3A61-C98B-17E5-1659-F39AC61ACB2C}"/>
              </a:ext>
            </a:extLst>
          </p:cNvPr>
          <p:cNvSpPr>
            <a:spLocks noGrp="1"/>
          </p:cNvSpPr>
          <p:nvPr>
            <p:ph type="body" sz="quarter" idx="13" hasCustomPrompt="1"/>
          </p:nvPr>
        </p:nvSpPr>
        <p:spPr>
          <a:xfrm>
            <a:off x="1361280" y="2045979"/>
            <a:ext cx="8262403" cy="438150"/>
          </a:xfrm>
          <a:prstGeom prst="rect">
            <a:avLst/>
          </a:prstGeom>
        </p:spPr>
        <p:txBody>
          <a:bodyPr anchor="t"/>
          <a:lstStyle>
            <a:lvl1pPr marL="0" indent="0">
              <a:lnSpc>
                <a:spcPct val="85000"/>
              </a:lnSpc>
              <a:buFontTx/>
              <a:buNone/>
              <a:defRPr sz="2800" b="1" i="0">
                <a:solidFill>
                  <a:schemeClr val="bg1"/>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Eyebrow lorem ipsum</a:t>
            </a:r>
          </a:p>
        </p:txBody>
      </p:sp>
      <p:sp>
        <p:nvSpPr>
          <p:cNvPr id="4" name="Text Placeholder 10">
            <a:extLst>
              <a:ext uri="{FF2B5EF4-FFF2-40B4-BE49-F238E27FC236}">
                <a16:creationId xmlns:a16="http://schemas.microsoft.com/office/drawing/2014/main" id="{AB84953A-3CB6-DC3A-81DE-DAC39D52C7BF}"/>
              </a:ext>
            </a:extLst>
          </p:cNvPr>
          <p:cNvSpPr>
            <a:spLocks noGrp="1"/>
          </p:cNvSpPr>
          <p:nvPr>
            <p:ph type="body" sz="quarter" idx="15" hasCustomPrompt="1"/>
          </p:nvPr>
        </p:nvSpPr>
        <p:spPr>
          <a:xfrm>
            <a:off x="1361282" y="2491544"/>
            <a:ext cx="8262404" cy="2092940"/>
          </a:xfrm>
          <a:prstGeom prst="rect">
            <a:avLst/>
          </a:prstGeom>
        </p:spPr>
        <p:txBody>
          <a:bodyPr anchor="t"/>
          <a:lstStyle>
            <a:lvl1pPr marL="0" indent="0">
              <a:lnSpc>
                <a:spcPct val="85000"/>
              </a:lnSpc>
              <a:buFontTx/>
              <a:buNone/>
              <a:defRPr sz="6000" b="0" i="0">
                <a:solidFill>
                  <a:schemeClr val="bg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r>
              <a:rPr lang="en-US">
                <a:effectLst/>
                <a:latin typeface="Calibri Light" panose="020F0302020204030204" pitchFamily="34" charset="0"/>
              </a:rPr>
              <a:t>60pt section divider headline goes here </a:t>
            </a:r>
          </a:p>
        </p:txBody>
      </p:sp>
      <p:sp>
        <p:nvSpPr>
          <p:cNvPr id="8" name="Text Placeholder 3">
            <a:extLst>
              <a:ext uri="{FF2B5EF4-FFF2-40B4-BE49-F238E27FC236}">
                <a16:creationId xmlns:a16="http://schemas.microsoft.com/office/drawing/2014/main" id="{1DB80A47-78E3-315C-769B-3AC4605640A4}"/>
              </a:ext>
            </a:extLst>
          </p:cNvPr>
          <p:cNvSpPr>
            <a:spLocks noGrp="1"/>
          </p:cNvSpPr>
          <p:nvPr>
            <p:ph type="body" sz="quarter" idx="16" hasCustomPrompt="1"/>
          </p:nvPr>
        </p:nvSpPr>
        <p:spPr>
          <a:xfrm>
            <a:off x="1361281" y="4643742"/>
            <a:ext cx="8262404" cy="1800225"/>
          </a:xfrm>
          <a:prstGeom prst="rect">
            <a:avLst/>
          </a:prstGeom>
        </p:spPr>
        <p:txBody>
          <a:bodyPr/>
          <a:lstStyle>
            <a:lvl1pPr marL="0" indent="0">
              <a:lnSpc>
                <a:spcPct val="100000"/>
              </a:lnSpc>
              <a:buFontTx/>
              <a:buNone/>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r>
              <a:rPr lang="en-US">
                <a:effectLst/>
                <a:latin typeface="Calibri" panose="020F0502020204030204" pitchFamily="34" charset="0"/>
              </a:rPr>
              <a:t>Lorem ipsum dolor </a:t>
            </a:r>
            <a:r>
              <a:rPr lang="en-US" err="1">
                <a:effectLst/>
                <a:latin typeface="Calibri" panose="020F0502020204030204" pitchFamily="34" charset="0"/>
              </a:rPr>
              <a:t>quam</a:t>
            </a:r>
            <a:r>
              <a:rPr lang="en-US">
                <a:effectLst/>
                <a:latin typeface="Calibri" panose="020F0502020204030204" pitchFamily="34" charset="0"/>
              </a:rPr>
              <a:t> Un </a:t>
            </a:r>
            <a:r>
              <a:rPr lang="en-US" err="1">
                <a:effectLst/>
                <a:latin typeface="Calibri" panose="020F0502020204030204" pitchFamily="34" charset="0"/>
              </a:rPr>
              <a:t>tio</a:t>
            </a:r>
            <a:r>
              <a:rPr lang="en-US">
                <a:effectLst/>
                <a:latin typeface="Calibri" panose="020F0502020204030204" pitchFamily="34" charset="0"/>
              </a:rPr>
              <a:t>. Tas </a:t>
            </a:r>
            <a:r>
              <a:rPr lang="en-US" err="1">
                <a:effectLst/>
                <a:latin typeface="Calibri" panose="020F0502020204030204" pitchFamily="34" charset="0"/>
              </a:rPr>
              <a:t>excerspedi</a:t>
            </a:r>
            <a:r>
              <a:rPr lang="en-US">
                <a:effectLst/>
                <a:latin typeface="Calibri" panose="020F0502020204030204" pitchFamily="34" charset="0"/>
              </a:rPr>
              <a:t> </a:t>
            </a:r>
            <a:r>
              <a:rPr lang="en-US" err="1">
                <a:effectLst/>
                <a:latin typeface="Calibri" panose="020F0502020204030204" pitchFamily="34" charset="0"/>
              </a:rPr>
              <a:t>aut</a:t>
            </a:r>
            <a:r>
              <a:rPr lang="en-US">
                <a:effectLst/>
                <a:latin typeface="Calibri" panose="020F0502020204030204" pitchFamily="34" charset="0"/>
              </a:rPr>
              <a:t> del </a:t>
            </a:r>
            <a:r>
              <a:rPr lang="en-US" err="1">
                <a:effectLst/>
                <a:latin typeface="Calibri" panose="020F0502020204030204" pitchFamily="34" charset="0"/>
              </a:rPr>
              <a:t>iquos</a:t>
            </a:r>
            <a:r>
              <a:rPr lang="en-US">
                <a:effectLst/>
                <a:latin typeface="Calibri" panose="020F0502020204030204" pitchFamily="34" charset="0"/>
              </a:rPr>
              <a:t> </a:t>
            </a:r>
            <a:r>
              <a:rPr lang="en-US" err="1">
                <a:effectLst/>
                <a:latin typeface="Calibri" panose="020F0502020204030204" pitchFamily="34" charset="0"/>
              </a:rPr>
              <a:t>eatia</a:t>
            </a:r>
            <a:r>
              <a:rPr lang="en-US">
                <a:effectLst/>
                <a:latin typeface="Calibri" panose="020F0502020204030204" pitchFamily="34" charset="0"/>
              </a:rPr>
              <a:t> </a:t>
            </a:r>
            <a:r>
              <a:rPr lang="en-US" err="1">
                <a:effectLst/>
                <a:latin typeface="Calibri" panose="020F0502020204030204" pitchFamily="34" charset="0"/>
              </a:rPr>
              <a:t>voluptatet</a:t>
            </a:r>
            <a:r>
              <a:rPr lang="en-US">
                <a:effectLst/>
                <a:latin typeface="Calibri" panose="020F0502020204030204" pitchFamily="34" charset="0"/>
              </a:rPr>
              <a:t> </a:t>
            </a:r>
            <a:r>
              <a:rPr lang="en-US" err="1">
                <a:effectLst/>
                <a:latin typeface="Calibri" panose="020F0502020204030204" pitchFamily="34" charset="0"/>
              </a:rPr>
              <a:t>faccate</a:t>
            </a:r>
            <a:r>
              <a:rPr lang="en-US">
                <a:effectLst/>
                <a:latin typeface="Calibri" panose="020F0502020204030204" pitchFamily="34" charset="0"/>
              </a:rPr>
              <a:t> </a:t>
            </a:r>
            <a:r>
              <a:rPr lang="en-US" err="1">
                <a:effectLst/>
                <a:latin typeface="Calibri" panose="020F0502020204030204" pitchFamily="34" charset="0"/>
              </a:rPr>
              <a:t>providi</a:t>
            </a:r>
            <a:r>
              <a:rPr lang="en-US">
                <a:effectLst/>
                <a:latin typeface="Calibri" panose="020F0502020204030204" pitchFamily="34" charset="0"/>
              </a:rPr>
              <a:t> </a:t>
            </a:r>
            <a:r>
              <a:rPr lang="en-US" err="1">
                <a:effectLst/>
                <a:latin typeface="Calibri" panose="020F0502020204030204" pitchFamily="34" charset="0"/>
              </a:rPr>
              <a:t>intiore</a:t>
            </a:r>
            <a:r>
              <a:rPr lang="en-US">
                <a:effectLst/>
                <a:latin typeface="Calibri" panose="020F0502020204030204" pitchFamily="34" charset="0"/>
              </a:rPr>
              <a:t> </a:t>
            </a:r>
            <a:r>
              <a:rPr lang="en-US" err="1">
                <a:effectLst/>
                <a:latin typeface="Calibri" panose="020F0502020204030204" pitchFamily="34" charset="0"/>
              </a:rPr>
              <a:t>parchiliqui</a:t>
            </a:r>
            <a:r>
              <a:rPr lang="en-US">
                <a:effectLst/>
                <a:latin typeface="Calibri" panose="020F0502020204030204" pitchFamily="34" charset="0"/>
              </a:rPr>
              <a:t> </a:t>
            </a:r>
            <a:r>
              <a:rPr lang="en-US" err="1">
                <a:effectLst/>
                <a:latin typeface="Calibri" panose="020F0502020204030204" pitchFamily="34" charset="0"/>
              </a:rPr>
              <a:t>cu.Aximus</a:t>
            </a:r>
            <a:r>
              <a:rPr lang="en-US">
                <a:effectLst/>
                <a:latin typeface="Calibri" panose="020F0502020204030204" pitchFamily="34" charset="0"/>
              </a:rPr>
              <a:t> </a:t>
            </a:r>
            <a:r>
              <a:rPr lang="en-US" err="1">
                <a:effectLst/>
                <a:latin typeface="Calibri" panose="020F0502020204030204" pitchFamily="34" charset="0"/>
              </a:rPr>
              <a:t>explit</a:t>
            </a:r>
            <a:r>
              <a:rPr lang="en-US">
                <a:effectLst/>
                <a:latin typeface="Calibri" panose="020F0502020204030204" pitchFamily="34" charset="0"/>
              </a:rPr>
              <a:t> et </a:t>
            </a:r>
            <a:r>
              <a:rPr lang="en-US" err="1">
                <a:effectLst/>
                <a:latin typeface="Calibri" panose="020F0502020204030204" pitchFamily="34" charset="0"/>
              </a:rPr>
              <a:t>vitis</a:t>
            </a:r>
            <a:r>
              <a:rPr lang="en-US">
                <a:effectLst/>
                <a:latin typeface="Calibri" panose="020F0502020204030204" pitchFamily="34" charset="0"/>
              </a:rPr>
              <a:t> </a:t>
            </a:r>
            <a:r>
              <a:rPr lang="en-US" err="1">
                <a:effectLst/>
                <a:latin typeface="Calibri" panose="020F0502020204030204" pitchFamily="34" charset="0"/>
              </a:rPr>
              <a:t>nonsequam</a:t>
            </a:r>
            <a:r>
              <a:rPr lang="en-US">
                <a:effectLst/>
                <a:latin typeface="Calibri" panose="020F0502020204030204" pitchFamily="34" charset="0"/>
              </a:rPr>
              <a:t> </a:t>
            </a:r>
            <a:r>
              <a:rPr lang="en-US" err="1">
                <a:effectLst/>
                <a:latin typeface="Calibri" panose="020F0502020204030204" pitchFamily="34" charset="0"/>
              </a:rPr>
              <a:t>ium</a:t>
            </a:r>
            <a:r>
              <a:rPr lang="en-US">
                <a:effectLst/>
                <a:latin typeface="Calibri" panose="020F0502020204030204" pitchFamily="34" charset="0"/>
              </a:rPr>
              <a:t> que </a:t>
            </a:r>
            <a:r>
              <a:rPr lang="en-US" err="1">
                <a:effectLst/>
                <a:latin typeface="Calibri" panose="020F0502020204030204" pitchFamily="34" charset="0"/>
              </a:rPr>
              <a:t>idis</a:t>
            </a:r>
            <a:r>
              <a:rPr lang="en-US">
                <a:effectLst/>
                <a:latin typeface="Calibri" panose="020F0502020204030204" pitchFamily="34" charset="0"/>
              </a:rPr>
              <a:t> </a:t>
            </a:r>
            <a:r>
              <a:rPr lang="en-US" err="1">
                <a:effectLst/>
                <a:latin typeface="Calibri" panose="020F0502020204030204" pitchFamily="34" charset="0"/>
              </a:rPr>
              <a:t>essi</a:t>
            </a:r>
            <a:r>
              <a:rPr lang="en-US">
                <a:effectLst/>
                <a:latin typeface="Calibri" panose="020F0502020204030204" pitchFamily="34" charset="0"/>
              </a:rPr>
              <a:t> in </a:t>
            </a:r>
            <a:r>
              <a:rPr lang="en-US" err="1">
                <a:effectLst/>
                <a:latin typeface="Calibri" panose="020F0502020204030204" pitchFamily="34" charset="0"/>
              </a:rPr>
              <a:t>pelita</a:t>
            </a:r>
            <a:r>
              <a:rPr lang="en-US">
                <a:effectLst/>
                <a:latin typeface="Calibri" panose="020F0502020204030204" pitchFamily="34" charset="0"/>
              </a:rPr>
              <a:t> dis </a:t>
            </a:r>
            <a:r>
              <a:rPr lang="en-US" err="1">
                <a:effectLst/>
                <a:latin typeface="Calibri" panose="020F0502020204030204" pitchFamily="34" charset="0"/>
              </a:rPr>
              <a:t>sinctur</a:t>
            </a:r>
            <a:r>
              <a:rPr lang="en-US">
                <a:effectLst/>
                <a:latin typeface="Calibri" panose="020F0502020204030204" pitchFamily="34" charset="0"/>
              </a:rPr>
              <a:t> </a:t>
            </a:r>
            <a:r>
              <a:rPr lang="en-US" err="1">
                <a:effectLst/>
                <a:latin typeface="Calibri" panose="020F0502020204030204" pitchFamily="34" charset="0"/>
              </a:rPr>
              <a:t>modigentin</a:t>
            </a:r>
            <a:r>
              <a:rPr lang="en-US">
                <a:effectLst/>
                <a:latin typeface="Calibri" panose="020F0502020204030204" pitchFamily="34" charset="0"/>
              </a:rPr>
              <a:t> </a:t>
            </a:r>
            <a:r>
              <a:rPr lang="en-US" err="1">
                <a:effectLst/>
                <a:latin typeface="Calibri" panose="020F0502020204030204" pitchFamily="34" charset="0"/>
              </a:rPr>
              <a:t>expli</a:t>
            </a:r>
            <a:r>
              <a:rPr lang="en-US">
                <a:effectLst/>
                <a:latin typeface="Calibri" panose="020F0502020204030204" pitchFamily="34" charset="0"/>
              </a:rPr>
              <a:t> </a:t>
            </a:r>
            <a:r>
              <a:rPr lang="en-US" err="1">
                <a:effectLst/>
                <a:latin typeface="Calibri" panose="020F0502020204030204" pitchFamily="34" charset="0"/>
              </a:rPr>
              <a:t>taquis</a:t>
            </a:r>
            <a:r>
              <a:rPr lang="en-US">
                <a:effectLst/>
                <a:latin typeface="Calibri" panose="020F0502020204030204" pitchFamily="34" charset="0"/>
              </a:rPr>
              <a:t> </a:t>
            </a:r>
            <a:r>
              <a:rPr lang="en-US" err="1">
                <a:effectLst/>
                <a:latin typeface="Calibri" panose="020F0502020204030204" pitchFamily="34" charset="0"/>
              </a:rPr>
              <a:t>dolorupid</a:t>
            </a:r>
            <a:r>
              <a:rPr lang="en-US">
                <a:effectLst/>
                <a:latin typeface="Calibri" panose="020F0502020204030204" pitchFamily="34" charset="0"/>
              </a:rPr>
              <a:t> que </a:t>
            </a:r>
            <a:r>
              <a:rPr lang="en-US" err="1">
                <a:effectLst/>
                <a:latin typeface="Calibri" panose="020F0502020204030204" pitchFamily="34" charset="0"/>
              </a:rPr>
              <a:t>minciaeperisEvelit</a:t>
            </a:r>
            <a:endParaRPr lang="en-US">
              <a:effectLst/>
              <a:latin typeface="Calibri" panose="020F0502020204030204" pitchFamily="34" charset="0"/>
            </a:endParaRPr>
          </a:p>
          <a:p>
            <a:endParaRPr lang="en-US">
              <a:effectLst/>
              <a:latin typeface="Calibri" panose="020F0502020204030204" pitchFamily="34" charset="0"/>
            </a:endParaRPr>
          </a:p>
        </p:txBody>
      </p:sp>
    </p:spTree>
    <p:extLst>
      <p:ext uri="{BB962C8B-B14F-4D97-AF65-F5344CB8AC3E}">
        <p14:creationId xmlns:p14="http://schemas.microsoft.com/office/powerpoint/2010/main" val="428580942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divider_medica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355EC9-41F2-7648-A3FE-98C8AECDE097}"/>
              </a:ext>
            </a:extLst>
          </p:cNvPr>
          <p:cNvPicPr>
            <a:picLocks/>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4630400" cy="7726680"/>
          </a:xfrm>
          <a:prstGeom prst="rect">
            <a:avLst/>
          </a:prstGeom>
        </p:spPr>
      </p:pic>
      <p:cxnSp>
        <p:nvCxnSpPr>
          <p:cNvPr id="6" name="Straight Connector 5">
            <a:extLst>
              <a:ext uri="{FF2B5EF4-FFF2-40B4-BE49-F238E27FC236}">
                <a16:creationId xmlns:a16="http://schemas.microsoft.com/office/drawing/2014/main" id="{25FF6A97-4852-D527-3388-3E763A34A17D}"/>
              </a:ext>
            </a:extLst>
          </p:cNvPr>
          <p:cNvCxnSpPr>
            <a:cxnSpLocks/>
          </p:cNvCxnSpPr>
          <p:nvPr userDrawn="1"/>
        </p:nvCxnSpPr>
        <p:spPr>
          <a:xfrm>
            <a:off x="-1" y="7727922"/>
            <a:ext cx="14630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 Placeholder 10">
            <a:extLst>
              <a:ext uri="{FF2B5EF4-FFF2-40B4-BE49-F238E27FC236}">
                <a16:creationId xmlns:a16="http://schemas.microsoft.com/office/drawing/2014/main" id="{F3B04960-63A0-86B4-5B63-8213156BA3CB}"/>
              </a:ext>
            </a:extLst>
          </p:cNvPr>
          <p:cNvSpPr>
            <a:spLocks noGrp="1"/>
          </p:cNvSpPr>
          <p:nvPr>
            <p:ph type="body" sz="quarter" idx="13" hasCustomPrompt="1"/>
          </p:nvPr>
        </p:nvSpPr>
        <p:spPr>
          <a:xfrm>
            <a:off x="1361280" y="2045979"/>
            <a:ext cx="8262403" cy="438150"/>
          </a:xfrm>
          <a:prstGeom prst="rect">
            <a:avLst/>
          </a:prstGeom>
        </p:spPr>
        <p:txBody>
          <a:bodyPr anchor="t"/>
          <a:lstStyle>
            <a:lvl1pPr marL="0" indent="0">
              <a:lnSpc>
                <a:spcPct val="85000"/>
              </a:lnSpc>
              <a:buFontTx/>
              <a:buNone/>
              <a:defRPr sz="2800" b="1" i="0">
                <a:solidFill>
                  <a:schemeClr val="bg1"/>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Eyebrow lorem ipsum</a:t>
            </a:r>
          </a:p>
        </p:txBody>
      </p:sp>
      <p:sp>
        <p:nvSpPr>
          <p:cNvPr id="7" name="Text Placeholder 10">
            <a:extLst>
              <a:ext uri="{FF2B5EF4-FFF2-40B4-BE49-F238E27FC236}">
                <a16:creationId xmlns:a16="http://schemas.microsoft.com/office/drawing/2014/main" id="{A3C875E9-9B7F-C00B-7EA7-85402B85DE6B}"/>
              </a:ext>
            </a:extLst>
          </p:cNvPr>
          <p:cNvSpPr>
            <a:spLocks noGrp="1"/>
          </p:cNvSpPr>
          <p:nvPr>
            <p:ph type="body" sz="quarter" idx="15" hasCustomPrompt="1"/>
          </p:nvPr>
        </p:nvSpPr>
        <p:spPr>
          <a:xfrm>
            <a:off x="1361282" y="2491544"/>
            <a:ext cx="8262404" cy="2092940"/>
          </a:xfrm>
          <a:prstGeom prst="rect">
            <a:avLst/>
          </a:prstGeom>
        </p:spPr>
        <p:txBody>
          <a:bodyPr anchor="t"/>
          <a:lstStyle>
            <a:lvl1pPr marL="0" indent="0">
              <a:lnSpc>
                <a:spcPct val="85000"/>
              </a:lnSpc>
              <a:buFontTx/>
              <a:buNone/>
              <a:defRPr sz="6000" b="0" i="0">
                <a:solidFill>
                  <a:schemeClr val="bg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r>
              <a:rPr lang="en-US">
                <a:effectLst/>
                <a:latin typeface="Calibri Light" panose="020F0302020204030204" pitchFamily="34" charset="0"/>
              </a:rPr>
              <a:t>60pt section divider headline goes here </a:t>
            </a:r>
          </a:p>
        </p:txBody>
      </p:sp>
      <p:sp>
        <p:nvSpPr>
          <p:cNvPr id="8" name="Text Placeholder 3">
            <a:extLst>
              <a:ext uri="{FF2B5EF4-FFF2-40B4-BE49-F238E27FC236}">
                <a16:creationId xmlns:a16="http://schemas.microsoft.com/office/drawing/2014/main" id="{0CB999A7-12AC-629D-29FC-FD4CAC939C1D}"/>
              </a:ext>
            </a:extLst>
          </p:cNvPr>
          <p:cNvSpPr>
            <a:spLocks noGrp="1"/>
          </p:cNvSpPr>
          <p:nvPr>
            <p:ph type="body" sz="quarter" idx="16" hasCustomPrompt="1"/>
          </p:nvPr>
        </p:nvSpPr>
        <p:spPr>
          <a:xfrm>
            <a:off x="1361281" y="4643742"/>
            <a:ext cx="8262404" cy="1800225"/>
          </a:xfrm>
          <a:prstGeom prst="rect">
            <a:avLst/>
          </a:prstGeom>
        </p:spPr>
        <p:txBody>
          <a:bodyPr/>
          <a:lstStyle>
            <a:lvl1pPr marL="0" indent="0">
              <a:lnSpc>
                <a:spcPct val="100000"/>
              </a:lnSpc>
              <a:buFontTx/>
              <a:buNone/>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r>
              <a:rPr lang="en-US">
                <a:effectLst/>
                <a:latin typeface="Calibri" panose="020F0502020204030204" pitchFamily="34" charset="0"/>
              </a:rPr>
              <a:t>Lorem ipsum dolor </a:t>
            </a:r>
            <a:r>
              <a:rPr lang="en-US" err="1">
                <a:effectLst/>
                <a:latin typeface="Calibri" panose="020F0502020204030204" pitchFamily="34" charset="0"/>
              </a:rPr>
              <a:t>quam</a:t>
            </a:r>
            <a:r>
              <a:rPr lang="en-US">
                <a:effectLst/>
                <a:latin typeface="Calibri" panose="020F0502020204030204" pitchFamily="34" charset="0"/>
              </a:rPr>
              <a:t> Un </a:t>
            </a:r>
            <a:r>
              <a:rPr lang="en-US" err="1">
                <a:effectLst/>
                <a:latin typeface="Calibri" panose="020F0502020204030204" pitchFamily="34" charset="0"/>
              </a:rPr>
              <a:t>tio</a:t>
            </a:r>
            <a:r>
              <a:rPr lang="en-US">
                <a:effectLst/>
                <a:latin typeface="Calibri" panose="020F0502020204030204" pitchFamily="34" charset="0"/>
              </a:rPr>
              <a:t>. Tas </a:t>
            </a:r>
            <a:r>
              <a:rPr lang="en-US" err="1">
                <a:effectLst/>
                <a:latin typeface="Calibri" panose="020F0502020204030204" pitchFamily="34" charset="0"/>
              </a:rPr>
              <a:t>excerspedi</a:t>
            </a:r>
            <a:r>
              <a:rPr lang="en-US">
                <a:effectLst/>
                <a:latin typeface="Calibri" panose="020F0502020204030204" pitchFamily="34" charset="0"/>
              </a:rPr>
              <a:t> </a:t>
            </a:r>
            <a:r>
              <a:rPr lang="en-US" err="1">
                <a:effectLst/>
                <a:latin typeface="Calibri" panose="020F0502020204030204" pitchFamily="34" charset="0"/>
              </a:rPr>
              <a:t>aut</a:t>
            </a:r>
            <a:r>
              <a:rPr lang="en-US">
                <a:effectLst/>
                <a:latin typeface="Calibri" panose="020F0502020204030204" pitchFamily="34" charset="0"/>
              </a:rPr>
              <a:t> del </a:t>
            </a:r>
            <a:r>
              <a:rPr lang="en-US" err="1">
                <a:effectLst/>
                <a:latin typeface="Calibri" panose="020F0502020204030204" pitchFamily="34" charset="0"/>
              </a:rPr>
              <a:t>iquos</a:t>
            </a:r>
            <a:r>
              <a:rPr lang="en-US">
                <a:effectLst/>
                <a:latin typeface="Calibri" panose="020F0502020204030204" pitchFamily="34" charset="0"/>
              </a:rPr>
              <a:t> </a:t>
            </a:r>
            <a:r>
              <a:rPr lang="en-US" err="1">
                <a:effectLst/>
                <a:latin typeface="Calibri" panose="020F0502020204030204" pitchFamily="34" charset="0"/>
              </a:rPr>
              <a:t>eatia</a:t>
            </a:r>
            <a:r>
              <a:rPr lang="en-US">
                <a:effectLst/>
                <a:latin typeface="Calibri" panose="020F0502020204030204" pitchFamily="34" charset="0"/>
              </a:rPr>
              <a:t> </a:t>
            </a:r>
            <a:r>
              <a:rPr lang="en-US" err="1">
                <a:effectLst/>
                <a:latin typeface="Calibri" panose="020F0502020204030204" pitchFamily="34" charset="0"/>
              </a:rPr>
              <a:t>voluptatet</a:t>
            </a:r>
            <a:r>
              <a:rPr lang="en-US">
                <a:effectLst/>
                <a:latin typeface="Calibri" panose="020F0502020204030204" pitchFamily="34" charset="0"/>
              </a:rPr>
              <a:t> </a:t>
            </a:r>
            <a:r>
              <a:rPr lang="en-US" err="1">
                <a:effectLst/>
                <a:latin typeface="Calibri" panose="020F0502020204030204" pitchFamily="34" charset="0"/>
              </a:rPr>
              <a:t>faccate</a:t>
            </a:r>
            <a:r>
              <a:rPr lang="en-US">
                <a:effectLst/>
                <a:latin typeface="Calibri" panose="020F0502020204030204" pitchFamily="34" charset="0"/>
              </a:rPr>
              <a:t> </a:t>
            </a:r>
            <a:r>
              <a:rPr lang="en-US" err="1">
                <a:effectLst/>
                <a:latin typeface="Calibri" panose="020F0502020204030204" pitchFamily="34" charset="0"/>
              </a:rPr>
              <a:t>providi</a:t>
            </a:r>
            <a:r>
              <a:rPr lang="en-US">
                <a:effectLst/>
                <a:latin typeface="Calibri" panose="020F0502020204030204" pitchFamily="34" charset="0"/>
              </a:rPr>
              <a:t> </a:t>
            </a:r>
            <a:r>
              <a:rPr lang="en-US" err="1">
                <a:effectLst/>
                <a:latin typeface="Calibri" panose="020F0502020204030204" pitchFamily="34" charset="0"/>
              </a:rPr>
              <a:t>intiore</a:t>
            </a:r>
            <a:r>
              <a:rPr lang="en-US">
                <a:effectLst/>
                <a:latin typeface="Calibri" panose="020F0502020204030204" pitchFamily="34" charset="0"/>
              </a:rPr>
              <a:t> </a:t>
            </a:r>
            <a:r>
              <a:rPr lang="en-US" err="1">
                <a:effectLst/>
                <a:latin typeface="Calibri" panose="020F0502020204030204" pitchFamily="34" charset="0"/>
              </a:rPr>
              <a:t>parchiliqui</a:t>
            </a:r>
            <a:r>
              <a:rPr lang="en-US">
                <a:effectLst/>
                <a:latin typeface="Calibri" panose="020F0502020204030204" pitchFamily="34" charset="0"/>
              </a:rPr>
              <a:t> </a:t>
            </a:r>
            <a:r>
              <a:rPr lang="en-US" err="1">
                <a:effectLst/>
                <a:latin typeface="Calibri" panose="020F0502020204030204" pitchFamily="34" charset="0"/>
              </a:rPr>
              <a:t>cu.Aximus</a:t>
            </a:r>
            <a:r>
              <a:rPr lang="en-US">
                <a:effectLst/>
                <a:latin typeface="Calibri" panose="020F0502020204030204" pitchFamily="34" charset="0"/>
              </a:rPr>
              <a:t> </a:t>
            </a:r>
            <a:r>
              <a:rPr lang="en-US" err="1">
                <a:effectLst/>
                <a:latin typeface="Calibri" panose="020F0502020204030204" pitchFamily="34" charset="0"/>
              </a:rPr>
              <a:t>explit</a:t>
            </a:r>
            <a:r>
              <a:rPr lang="en-US">
                <a:effectLst/>
                <a:latin typeface="Calibri" panose="020F0502020204030204" pitchFamily="34" charset="0"/>
              </a:rPr>
              <a:t> et </a:t>
            </a:r>
            <a:r>
              <a:rPr lang="en-US" err="1">
                <a:effectLst/>
                <a:latin typeface="Calibri" panose="020F0502020204030204" pitchFamily="34" charset="0"/>
              </a:rPr>
              <a:t>vitis</a:t>
            </a:r>
            <a:r>
              <a:rPr lang="en-US">
                <a:effectLst/>
                <a:latin typeface="Calibri" panose="020F0502020204030204" pitchFamily="34" charset="0"/>
              </a:rPr>
              <a:t> </a:t>
            </a:r>
            <a:r>
              <a:rPr lang="en-US" err="1">
                <a:effectLst/>
                <a:latin typeface="Calibri" panose="020F0502020204030204" pitchFamily="34" charset="0"/>
              </a:rPr>
              <a:t>nonsequam</a:t>
            </a:r>
            <a:r>
              <a:rPr lang="en-US">
                <a:effectLst/>
                <a:latin typeface="Calibri" panose="020F0502020204030204" pitchFamily="34" charset="0"/>
              </a:rPr>
              <a:t> </a:t>
            </a:r>
            <a:r>
              <a:rPr lang="en-US" err="1">
                <a:effectLst/>
                <a:latin typeface="Calibri" panose="020F0502020204030204" pitchFamily="34" charset="0"/>
              </a:rPr>
              <a:t>ium</a:t>
            </a:r>
            <a:r>
              <a:rPr lang="en-US">
                <a:effectLst/>
                <a:latin typeface="Calibri" panose="020F0502020204030204" pitchFamily="34" charset="0"/>
              </a:rPr>
              <a:t> que </a:t>
            </a:r>
            <a:r>
              <a:rPr lang="en-US" err="1">
                <a:effectLst/>
                <a:latin typeface="Calibri" panose="020F0502020204030204" pitchFamily="34" charset="0"/>
              </a:rPr>
              <a:t>idis</a:t>
            </a:r>
            <a:r>
              <a:rPr lang="en-US">
                <a:effectLst/>
                <a:latin typeface="Calibri" panose="020F0502020204030204" pitchFamily="34" charset="0"/>
              </a:rPr>
              <a:t> </a:t>
            </a:r>
            <a:r>
              <a:rPr lang="en-US" err="1">
                <a:effectLst/>
                <a:latin typeface="Calibri" panose="020F0502020204030204" pitchFamily="34" charset="0"/>
              </a:rPr>
              <a:t>essi</a:t>
            </a:r>
            <a:r>
              <a:rPr lang="en-US">
                <a:effectLst/>
                <a:latin typeface="Calibri" panose="020F0502020204030204" pitchFamily="34" charset="0"/>
              </a:rPr>
              <a:t> in </a:t>
            </a:r>
            <a:r>
              <a:rPr lang="en-US" err="1">
                <a:effectLst/>
                <a:latin typeface="Calibri" panose="020F0502020204030204" pitchFamily="34" charset="0"/>
              </a:rPr>
              <a:t>pelita</a:t>
            </a:r>
            <a:r>
              <a:rPr lang="en-US">
                <a:effectLst/>
                <a:latin typeface="Calibri" panose="020F0502020204030204" pitchFamily="34" charset="0"/>
              </a:rPr>
              <a:t> dis </a:t>
            </a:r>
            <a:r>
              <a:rPr lang="en-US" err="1">
                <a:effectLst/>
                <a:latin typeface="Calibri" panose="020F0502020204030204" pitchFamily="34" charset="0"/>
              </a:rPr>
              <a:t>sinctur</a:t>
            </a:r>
            <a:r>
              <a:rPr lang="en-US">
                <a:effectLst/>
                <a:latin typeface="Calibri" panose="020F0502020204030204" pitchFamily="34" charset="0"/>
              </a:rPr>
              <a:t> </a:t>
            </a:r>
            <a:r>
              <a:rPr lang="en-US" err="1">
                <a:effectLst/>
                <a:latin typeface="Calibri" panose="020F0502020204030204" pitchFamily="34" charset="0"/>
              </a:rPr>
              <a:t>modigentin</a:t>
            </a:r>
            <a:r>
              <a:rPr lang="en-US">
                <a:effectLst/>
                <a:latin typeface="Calibri" panose="020F0502020204030204" pitchFamily="34" charset="0"/>
              </a:rPr>
              <a:t> </a:t>
            </a:r>
            <a:r>
              <a:rPr lang="en-US" err="1">
                <a:effectLst/>
                <a:latin typeface="Calibri" panose="020F0502020204030204" pitchFamily="34" charset="0"/>
              </a:rPr>
              <a:t>expli</a:t>
            </a:r>
            <a:r>
              <a:rPr lang="en-US">
                <a:effectLst/>
                <a:latin typeface="Calibri" panose="020F0502020204030204" pitchFamily="34" charset="0"/>
              </a:rPr>
              <a:t> </a:t>
            </a:r>
            <a:r>
              <a:rPr lang="en-US" err="1">
                <a:effectLst/>
                <a:latin typeface="Calibri" panose="020F0502020204030204" pitchFamily="34" charset="0"/>
              </a:rPr>
              <a:t>taquis</a:t>
            </a:r>
            <a:r>
              <a:rPr lang="en-US">
                <a:effectLst/>
                <a:latin typeface="Calibri" panose="020F0502020204030204" pitchFamily="34" charset="0"/>
              </a:rPr>
              <a:t> </a:t>
            </a:r>
            <a:r>
              <a:rPr lang="en-US" err="1">
                <a:effectLst/>
                <a:latin typeface="Calibri" panose="020F0502020204030204" pitchFamily="34" charset="0"/>
              </a:rPr>
              <a:t>dolorupid</a:t>
            </a:r>
            <a:r>
              <a:rPr lang="en-US">
                <a:effectLst/>
                <a:latin typeface="Calibri" panose="020F0502020204030204" pitchFamily="34" charset="0"/>
              </a:rPr>
              <a:t> que </a:t>
            </a:r>
            <a:r>
              <a:rPr lang="en-US" err="1">
                <a:effectLst/>
                <a:latin typeface="Calibri" panose="020F0502020204030204" pitchFamily="34" charset="0"/>
              </a:rPr>
              <a:t>minciaeperisEvelit</a:t>
            </a:r>
            <a:endParaRPr lang="en-US">
              <a:effectLst/>
              <a:latin typeface="Calibri" panose="020F0502020204030204" pitchFamily="34" charset="0"/>
            </a:endParaRPr>
          </a:p>
          <a:p>
            <a:endParaRPr lang="en-US">
              <a:effectLst/>
              <a:latin typeface="Calibri" panose="020F0502020204030204" pitchFamily="34" charset="0"/>
            </a:endParaRPr>
          </a:p>
        </p:txBody>
      </p:sp>
    </p:spTree>
    <p:extLst>
      <p:ext uri="{BB962C8B-B14F-4D97-AF65-F5344CB8AC3E}">
        <p14:creationId xmlns:p14="http://schemas.microsoft.com/office/powerpoint/2010/main" val="54622422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divider_light bulb gray">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A4C8813-F800-B744-AE31-A7395D7A798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4630400" cy="7719934"/>
          </a:xfrm>
          <a:prstGeom prst="rect">
            <a:avLst/>
          </a:prstGeom>
          <a:ln>
            <a:noFill/>
          </a:ln>
        </p:spPr>
      </p:pic>
      <p:cxnSp>
        <p:nvCxnSpPr>
          <p:cNvPr id="4" name="Straight Connector 3">
            <a:extLst>
              <a:ext uri="{FF2B5EF4-FFF2-40B4-BE49-F238E27FC236}">
                <a16:creationId xmlns:a16="http://schemas.microsoft.com/office/drawing/2014/main" id="{EC908F3C-212C-89AF-832F-12FBD0211CB9}"/>
              </a:ext>
            </a:extLst>
          </p:cNvPr>
          <p:cNvCxnSpPr>
            <a:cxnSpLocks/>
          </p:cNvCxnSpPr>
          <p:nvPr userDrawn="1"/>
        </p:nvCxnSpPr>
        <p:spPr>
          <a:xfrm>
            <a:off x="-1" y="7727922"/>
            <a:ext cx="14630400" cy="0"/>
          </a:xfrm>
          <a:prstGeom prst="line">
            <a:avLst/>
          </a:prstGeom>
          <a:ln w="12700">
            <a:solidFill>
              <a:srgbClr val="D1D2D2"/>
            </a:solidFill>
          </a:ln>
        </p:spPr>
        <p:style>
          <a:lnRef idx="1">
            <a:schemeClr val="accent1"/>
          </a:lnRef>
          <a:fillRef idx="0">
            <a:schemeClr val="accent1"/>
          </a:fillRef>
          <a:effectRef idx="0">
            <a:schemeClr val="accent1"/>
          </a:effectRef>
          <a:fontRef idx="minor">
            <a:schemeClr val="tx1"/>
          </a:fontRef>
        </p:style>
      </p:cxnSp>
      <p:sp>
        <p:nvSpPr>
          <p:cNvPr id="6" name="Text Placeholder 10">
            <a:extLst>
              <a:ext uri="{FF2B5EF4-FFF2-40B4-BE49-F238E27FC236}">
                <a16:creationId xmlns:a16="http://schemas.microsoft.com/office/drawing/2014/main" id="{652951FE-9A85-6D1F-D92B-3D9F0CC287B4}"/>
              </a:ext>
            </a:extLst>
          </p:cNvPr>
          <p:cNvSpPr>
            <a:spLocks noGrp="1"/>
          </p:cNvSpPr>
          <p:nvPr>
            <p:ph type="body" sz="quarter" idx="13" hasCustomPrompt="1"/>
          </p:nvPr>
        </p:nvSpPr>
        <p:spPr>
          <a:xfrm>
            <a:off x="1361280" y="2045979"/>
            <a:ext cx="8262403" cy="438150"/>
          </a:xfrm>
          <a:prstGeom prst="rect">
            <a:avLst/>
          </a:prstGeom>
        </p:spPr>
        <p:txBody>
          <a:bodyPr anchor="t"/>
          <a:lstStyle>
            <a:lvl1pPr marL="0" indent="0">
              <a:lnSpc>
                <a:spcPct val="85000"/>
              </a:lnSpc>
              <a:buFontTx/>
              <a:buNone/>
              <a:defRPr sz="2800" b="1" i="0">
                <a:solidFill>
                  <a:srgbClr val="E41F35"/>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Eyebrow lorem ipsum</a:t>
            </a:r>
          </a:p>
        </p:txBody>
      </p:sp>
      <p:sp>
        <p:nvSpPr>
          <p:cNvPr id="7" name="Text Placeholder 10">
            <a:extLst>
              <a:ext uri="{FF2B5EF4-FFF2-40B4-BE49-F238E27FC236}">
                <a16:creationId xmlns:a16="http://schemas.microsoft.com/office/drawing/2014/main" id="{8CE8C827-4945-462A-E816-7D1B245FF9D2}"/>
              </a:ext>
            </a:extLst>
          </p:cNvPr>
          <p:cNvSpPr>
            <a:spLocks noGrp="1"/>
          </p:cNvSpPr>
          <p:nvPr>
            <p:ph type="body" sz="quarter" idx="15" hasCustomPrompt="1"/>
          </p:nvPr>
        </p:nvSpPr>
        <p:spPr>
          <a:xfrm>
            <a:off x="1361282" y="2491544"/>
            <a:ext cx="8262404" cy="2092940"/>
          </a:xfrm>
          <a:prstGeom prst="rect">
            <a:avLst/>
          </a:prstGeom>
        </p:spPr>
        <p:txBody>
          <a:bodyPr anchor="t"/>
          <a:lstStyle>
            <a:lvl1pPr marL="0" indent="0">
              <a:lnSpc>
                <a:spcPct val="85000"/>
              </a:lnSpc>
              <a:buFontTx/>
              <a:buNone/>
              <a:defRPr sz="6000" b="0" i="0">
                <a:solidFill>
                  <a:schemeClr val="tx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r>
              <a:rPr lang="en-US">
                <a:effectLst/>
                <a:latin typeface="Calibri Light" panose="020F0302020204030204" pitchFamily="34" charset="0"/>
              </a:rPr>
              <a:t>60pt section divider headline goes here </a:t>
            </a:r>
          </a:p>
        </p:txBody>
      </p:sp>
      <p:sp>
        <p:nvSpPr>
          <p:cNvPr id="8" name="Text Placeholder 3">
            <a:extLst>
              <a:ext uri="{FF2B5EF4-FFF2-40B4-BE49-F238E27FC236}">
                <a16:creationId xmlns:a16="http://schemas.microsoft.com/office/drawing/2014/main" id="{0A114857-7821-270D-B47F-C3E81D632B58}"/>
              </a:ext>
            </a:extLst>
          </p:cNvPr>
          <p:cNvSpPr>
            <a:spLocks noGrp="1"/>
          </p:cNvSpPr>
          <p:nvPr>
            <p:ph type="body" sz="quarter" idx="16" hasCustomPrompt="1"/>
          </p:nvPr>
        </p:nvSpPr>
        <p:spPr>
          <a:xfrm>
            <a:off x="1361281" y="4643742"/>
            <a:ext cx="8262404" cy="1800225"/>
          </a:xfrm>
          <a:prstGeom prst="rect">
            <a:avLst/>
          </a:prstGeom>
        </p:spPr>
        <p:txBody>
          <a:bodyPr/>
          <a:lstStyle>
            <a:lvl1pPr marL="0" indent="0">
              <a:lnSpc>
                <a:spcPct val="100000"/>
              </a:lnSpc>
              <a:buFontTx/>
              <a:buNone/>
              <a:defRPr sz="2400">
                <a:solidFill>
                  <a:schemeClr val="tx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r>
              <a:rPr lang="en-US">
                <a:effectLst/>
                <a:latin typeface="Calibri" panose="020F0502020204030204" pitchFamily="34" charset="0"/>
              </a:rPr>
              <a:t>Lorem ipsum dolor </a:t>
            </a:r>
            <a:r>
              <a:rPr lang="en-US" err="1">
                <a:effectLst/>
                <a:latin typeface="Calibri" panose="020F0502020204030204" pitchFamily="34" charset="0"/>
              </a:rPr>
              <a:t>quam</a:t>
            </a:r>
            <a:r>
              <a:rPr lang="en-US">
                <a:effectLst/>
                <a:latin typeface="Calibri" panose="020F0502020204030204" pitchFamily="34" charset="0"/>
              </a:rPr>
              <a:t> Un </a:t>
            </a:r>
            <a:r>
              <a:rPr lang="en-US" err="1">
                <a:effectLst/>
                <a:latin typeface="Calibri" panose="020F0502020204030204" pitchFamily="34" charset="0"/>
              </a:rPr>
              <a:t>tio</a:t>
            </a:r>
            <a:r>
              <a:rPr lang="en-US">
                <a:effectLst/>
                <a:latin typeface="Calibri" panose="020F0502020204030204" pitchFamily="34" charset="0"/>
              </a:rPr>
              <a:t>. Tas </a:t>
            </a:r>
            <a:r>
              <a:rPr lang="en-US" err="1">
                <a:effectLst/>
                <a:latin typeface="Calibri" panose="020F0502020204030204" pitchFamily="34" charset="0"/>
              </a:rPr>
              <a:t>excerspedi</a:t>
            </a:r>
            <a:r>
              <a:rPr lang="en-US">
                <a:effectLst/>
                <a:latin typeface="Calibri" panose="020F0502020204030204" pitchFamily="34" charset="0"/>
              </a:rPr>
              <a:t> </a:t>
            </a:r>
            <a:r>
              <a:rPr lang="en-US" err="1">
                <a:effectLst/>
                <a:latin typeface="Calibri" panose="020F0502020204030204" pitchFamily="34" charset="0"/>
              </a:rPr>
              <a:t>aut</a:t>
            </a:r>
            <a:r>
              <a:rPr lang="en-US">
                <a:effectLst/>
                <a:latin typeface="Calibri" panose="020F0502020204030204" pitchFamily="34" charset="0"/>
              </a:rPr>
              <a:t> del </a:t>
            </a:r>
            <a:r>
              <a:rPr lang="en-US" err="1">
                <a:effectLst/>
                <a:latin typeface="Calibri" panose="020F0502020204030204" pitchFamily="34" charset="0"/>
              </a:rPr>
              <a:t>iquos</a:t>
            </a:r>
            <a:r>
              <a:rPr lang="en-US">
                <a:effectLst/>
                <a:latin typeface="Calibri" panose="020F0502020204030204" pitchFamily="34" charset="0"/>
              </a:rPr>
              <a:t> </a:t>
            </a:r>
            <a:r>
              <a:rPr lang="en-US" err="1">
                <a:effectLst/>
                <a:latin typeface="Calibri" panose="020F0502020204030204" pitchFamily="34" charset="0"/>
              </a:rPr>
              <a:t>eatia</a:t>
            </a:r>
            <a:r>
              <a:rPr lang="en-US">
                <a:effectLst/>
                <a:latin typeface="Calibri" panose="020F0502020204030204" pitchFamily="34" charset="0"/>
              </a:rPr>
              <a:t> </a:t>
            </a:r>
            <a:r>
              <a:rPr lang="en-US" err="1">
                <a:effectLst/>
                <a:latin typeface="Calibri" panose="020F0502020204030204" pitchFamily="34" charset="0"/>
              </a:rPr>
              <a:t>voluptatet</a:t>
            </a:r>
            <a:r>
              <a:rPr lang="en-US">
                <a:effectLst/>
                <a:latin typeface="Calibri" panose="020F0502020204030204" pitchFamily="34" charset="0"/>
              </a:rPr>
              <a:t> </a:t>
            </a:r>
            <a:r>
              <a:rPr lang="en-US" err="1">
                <a:effectLst/>
                <a:latin typeface="Calibri" panose="020F0502020204030204" pitchFamily="34" charset="0"/>
              </a:rPr>
              <a:t>faccate</a:t>
            </a:r>
            <a:r>
              <a:rPr lang="en-US">
                <a:effectLst/>
                <a:latin typeface="Calibri" panose="020F0502020204030204" pitchFamily="34" charset="0"/>
              </a:rPr>
              <a:t> </a:t>
            </a:r>
            <a:r>
              <a:rPr lang="en-US" err="1">
                <a:effectLst/>
                <a:latin typeface="Calibri" panose="020F0502020204030204" pitchFamily="34" charset="0"/>
              </a:rPr>
              <a:t>providi</a:t>
            </a:r>
            <a:r>
              <a:rPr lang="en-US">
                <a:effectLst/>
                <a:latin typeface="Calibri" panose="020F0502020204030204" pitchFamily="34" charset="0"/>
              </a:rPr>
              <a:t> </a:t>
            </a:r>
            <a:r>
              <a:rPr lang="en-US" err="1">
                <a:effectLst/>
                <a:latin typeface="Calibri" panose="020F0502020204030204" pitchFamily="34" charset="0"/>
              </a:rPr>
              <a:t>intiore</a:t>
            </a:r>
            <a:r>
              <a:rPr lang="en-US">
                <a:effectLst/>
                <a:latin typeface="Calibri" panose="020F0502020204030204" pitchFamily="34" charset="0"/>
              </a:rPr>
              <a:t> </a:t>
            </a:r>
            <a:r>
              <a:rPr lang="en-US" err="1">
                <a:effectLst/>
                <a:latin typeface="Calibri" panose="020F0502020204030204" pitchFamily="34" charset="0"/>
              </a:rPr>
              <a:t>parchiliqui</a:t>
            </a:r>
            <a:r>
              <a:rPr lang="en-US">
                <a:effectLst/>
                <a:latin typeface="Calibri" panose="020F0502020204030204" pitchFamily="34" charset="0"/>
              </a:rPr>
              <a:t> </a:t>
            </a:r>
            <a:r>
              <a:rPr lang="en-US" err="1">
                <a:effectLst/>
                <a:latin typeface="Calibri" panose="020F0502020204030204" pitchFamily="34" charset="0"/>
              </a:rPr>
              <a:t>cu.Aximus</a:t>
            </a:r>
            <a:r>
              <a:rPr lang="en-US">
                <a:effectLst/>
                <a:latin typeface="Calibri" panose="020F0502020204030204" pitchFamily="34" charset="0"/>
              </a:rPr>
              <a:t> </a:t>
            </a:r>
            <a:r>
              <a:rPr lang="en-US" err="1">
                <a:effectLst/>
                <a:latin typeface="Calibri" panose="020F0502020204030204" pitchFamily="34" charset="0"/>
              </a:rPr>
              <a:t>explit</a:t>
            </a:r>
            <a:r>
              <a:rPr lang="en-US">
                <a:effectLst/>
                <a:latin typeface="Calibri" panose="020F0502020204030204" pitchFamily="34" charset="0"/>
              </a:rPr>
              <a:t> et </a:t>
            </a:r>
            <a:r>
              <a:rPr lang="en-US" err="1">
                <a:effectLst/>
                <a:latin typeface="Calibri" panose="020F0502020204030204" pitchFamily="34" charset="0"/>
              </a:rPr>
              <a:t>vitis</a:t>
            </a:r>
            <a:r>
              <a:rPr lang="en-US">
                <a:effectLst/>
                <a:latin typeface="Calibri" panose="020F0502020204030204" pitchFamily="34" charset="0"/>
              </a:rPr>
              <a:t> </a:t>
            </a:r>
            <a:r>
              <a:rPr lang="en-US" err="1">
                <a:effectLst/>
                <a:latin typeface="Calibri" panose="020F0502020204030204" pitchFamily="34" charset="0"/>
              </a:rPr>
              <a:t>nonsequam</a:t>
            </a:r>
            <a:r>
              <a:rPr lang="en-US">
                <a:effectLst/>
                <a:latin typeface="Calibri" panose="020F0502020204030204" pitchFamily="34" charset="0"/>
              </a:rPr>
              <a:t> </a:t>
            </a:r>
            <a:r>
              <a:rPr lang="en-US" err="1">
                <a:effectLst/>
                <a:latin typeface="Calibri" panose="020F0502020204030204" pitchFamily="34" charset="0"/>
              </a:rPr>
              <a:t>ium</a:t>
            </a:r>
            <a:r>
              <a:rPr lang="en-US">
                <a:effectLst/>
                <a:latin typeface="Calibri" panose="020F0502020204030204" pitchFamily="34" charset="0"/>
              </a:rPr>
              <a:t> que </a:t>
            </a:r>
            <a:r>
              <a:rPr lang="en-US" err="1">
                <a:effectLst/>
                <a:latin typeface="Calibri" panose="020F0502020204030204" pitchFamily="34" charset="0"/>
              </a:rPr>
              <a:t>idis</a:t>
            </a:r>
            <a:r>
              <a:rPr lang="en-US">
                <a:effectLst/>
                <a:latin typeface="Calibri" panose="020F0502020204030204" pitchFamily="34" charset="0"/>
              </a:rPr>
              <a:t> </a:t>
            </a:r>
            <a:r>
              <a:rPr lang="en-US" err="1">
                <a:effectLst/>
                <a:latin typeface="Calibri" panose="020F0502020204030204" pitchFamily="34" charset="0"/>
              </a:rPr>
              <a:t>essi</a:t>
            </a:r>
            <a:r>
              <a:rPr lang="en-US">
                <a:effectLst/>
                <a:latin typeface="Calibri" panose="020F0502020204030204" pitchFamily="34" charset="0"/>
              </a:rPr>
              <a:t> in </a:t>
            </a:r>
            <a:r>
              <a:rPr lang="en-US" err="1">
                <a:effectLst/>
                <a:latin typeface="Calibri" panose="020F0502020204030204" pitchFamily="34" charset="0"/>
              </a:rPr>
              <a:t>pelita</a:t>
            </a:r>
            <a:r>
              <a:rPr lang="en-US">
                <a:effectLst/>
                <a:latin typeface="Calibri" panose="020F0502020204030204" pitchFamily="34" charset="0"/>
              </a:rPr>
              <a:t> dis </a:t>
            </a:r>
            <a:r>
              <a:rPr lang="en-US" err="1">
                <a:effectLst/>
                <a:latin typeface="Calibri" panose="020F0502020204030204" pitchFamily="34" charset="0"/>
              </a:rPr>
              <a:t>sinctur</a:t>
            </a:r>
            <a:r>
              <a:rPr lang="en-US">
                <a:effectLst/>
                <a:latin typeface="Calibri" panose="020F0502020204030204" pitchFamily="34" charset="0"/>
              </a:rPr>
              <a:t> </a:t>
            </a:r>
            <a:r>
              <a:rPr lang="en-US" err="1">
                <a:effectLst/>
                <a:latin typeface="Calibri" panose="020F0502020204030204" pitchFamily="34" charset="0"/>
              </a:rPr>
              <a:t>modigentin</a:t>
            </a:r>
            <a:r>
              <a:rPr lang="en-US">
                <a:effectLst/>
                <a:latin typeface="Calibri" panose="020F0502020204030204" pitchFamily="34" charset="0"/>
              </a:rPr>
              <a:t> </a:t>
            </a:r>
            <a:r>
              <a:rPr lang="en-US" err="1">
                <a:effectLst/>
                <a:latin typeface="Calibri" panose="020F0502020204030204" pitchFamily="34" charset="0"/>
              </a:rPr>
              <a:t>expli</a:t>
            </a:r>
            <a:r>
              <a:rPr lang="en-US">
                <a:effectLst/>
                <a:latin typeface="Calibri" panose="020F0502020204030204" pitchFamily="34" charset="0"/>
              </a:rPr>
              <a:t> </a:t>
            </a:r>
            <a:r>
              <a:rPr lang="en-US" err="1">
                <a:effectLst/>
                <a:latin typeface="Calibri" panose="020F0502020204030204" pitchFamily="34" charset="0"/>
              </a:rPr>
              <a:t>taquis</a:t>
            </a:r>
            <a:r>
              <a:rPr lang="en-US">
                <a:effectLst/>
                <a:latin typeface="Calibri" panose="020F0502020204030204" pitchFamily="34" charset="0"/>
              </a:rPr>
              <a:t> </a:t>
            </a:r>
            <a:r>
              <a:rPr lang="en-US" err="1">
                <a:effectLst/>
                <a:latin typeface="Calibri" panose="020F0502020204030204" pitchFamily="34" charset="0"/>
              </a:rPr>
              <a:t>dolorupid</a:t>
            </a:r>
            <a:r>
              <a:rPr lang="en-US">
                <a:effectLst/>
                <a:latin typeface="Calibri" panose="020F0502020204030204" pitchFamily="34" charset="0"/>
              </a:rPr>
              <a:t> que </a:t>
            </a:r>
            <a:r>
              <a:rPr lang="en-US" err="1">
                <a:effectLst/>
                <a:latin typeface="Calibri" panose="020F0502020204030204" pitchFamily="34" charset="0"/>
              </a:rPr>
              <a:t>minciaeperisEvelit</a:t>
            </a:r>
            <a:endParaRPr lang="en-US">
              <a:effectLst/>
              <a:latin typeface="Calibri" panose="020F0502020204030204" pitchFamily="34" charset="0"/>
            </a:endParaRPr>
          </a:p>
          <a:p>
            <a:endParaRPr lang="en-US">
              <a:effectLst/>
              <a:latin typeface="Calibri" panose="020F0502020204030204" pitchFamily="34" charset="0"/>
            </a:endParaRPr>
          </a:p>
        </p:txBody>
      </p:sp>
    </p:spTree>
    <p:extLst>
      <p:ext uri="{BB962C8B-B14F-4D97-AF65-F5344CB8AC3E}">
        <p14:creationId xmlns:p14="http://schemas.microsoft.com/office/powerpoint/2010/main" val="217930006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divider_pharmacy gray">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A4C8813-F800-B744-AE31-A7395D7A798B}"/>
              </a:ext>
            </a:extLst>
          </p:cNvPr>
          <p:cNvPicPr>
            <a:picLocks/>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4630400" cy="7726680"/>
          </a:xfrm>
          <a:prstGeom prst="rect">
            <a:avLst/>
          </a:prstGeom>
        </p:spPr>
      </p:pic>
      <p:cxnSp>
        <p:nvCxnSpPr>
          <p:cNvPr id="4" name="Straight Connector 3">
            <a:extLst>
              <a:ext uri="{FF2B5EF4-FFF2-40B4-BE49-F238E27FC236}">
                <a16:creationId xmlns:a16="http://schemas.microsoft.com/office/drawing/2014/main" id="{F3AB38D2-E1C1-E4D7-520D-7C53F3AB47EA}"/>
              </a:ext>
            </a:extLst>
          </p:cNvPr>
          <p:cNvCxnSpPr>
            <a:cxnSpLocks/>
          </p:cNvCxnSpPr>
          <p:nvPr userDrawn="1"/>
        </p:nvCxnSpPr>
        <p:spPr>
          <a:xfrm>
            <a:off x="-1" y="7727922"/>
            <a:ext cx="14630400" cy="0"/>
          </a:xfrm>
          <a:prstGeom prst="line">
            <a:avLst/>
          </a:prstGeom>
          <a:ln w="12700">
            <a:solidFill>
              <a:srgbClr val="D1D2D2"/>
            </a:solidFill>
          </a:ln>
        </p:spPr>
        <p:style>
          <a:lnRef idx="1">
            <a:schemeClr val="accent1"/>
          </a:lnRef>
          <a:fillRef idx="0">
            <a:schemeClr val="accent1"/>
          </a:fillRef>
          <a:effectRef idx="0">
            <a:schemeClr val="accent1"/>
          </a:effectRef>
          <a:fontRef idx="minor">
            <a:schemeClr val="tx1"/>
          </a:fontRef>
        </p:style>
      </p:cxnSp>
      <p:sp>
        <p:nvSpPr>
          <p:cNvPr id="6" name="Text Placeholder 10">
            <a:extLst>
              <a:ext uri="{FF2B5EF4-FFF2-40B4-BE49-F238E27FC236}">
                <a16:creationId xmlns:a16="http://schemas.microsoft.com/office/drawing/2014/main" id="{0382BE52-65B7-3A97-F734-EB55D2A2FA78}"/>
              </a:ext>
            </a:extLst>
          </p:cNvPr>
          <p:cNvSpPr>
            <a:spLocks noGrp="1"/>
          </p:cNvSpPr>
          <p:nvPr>
            <p:ph type="body" sz="quarter" idx="13" hasCustomPrompt="1"/>
          </p:nvPr>
        </p:nvSpPr>
        <p:spPr>
          <a:xfrm>
            <a:off x="1361280" y="2045979"/>
            <a:ext cx="8262403" cy="438150"/>
          </a:xfrm>
          <a:prstGeom prst="rect">
            <a:avLst/>
          </a:prstGeom>
        </p:spPr>
        <p:txBody>
          <a:bodyPr anchor="t"/>
          <a:lstStyle>
            <a:lvl1pPr marL="0" indent="0">
              <a:lnSpc>
                <a:spcPct val="85000"/>
              </a:lnSpc>
              <a:buFontTx/>
              <a:buNone/>
              <a:defRPr sz="2800" b="1" i="0">
                <a:solidFill>
                  <a:srgbClr val="E41F35"/>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Eyebrow lorem ipsum</a:t>
            </a:r>
          </a:p>
        </p:txBody>
      </p:sp>
      <p:sp>
        <p:nvSpPr>
          <p:cNvPr id="7" name="Text Placeholder 10">
            <a:extLst>
              <a:ext uri="{FF2B5EF4-FFF2-40B4-BE49-F238E27FC236}">
                <a16:creationId xmlns:a16="http://schemas.microsoft.com/office/drawing/2014/main" id="{9C194FDD-016E-E3B5-C37D-8B3A8C98D6D7}"/>
              </a:ext>
            </a:extLst>
          </p:cNvPr>
          <p:cNvSpPr>
            <a:spLocks noGrp="1"/>
          </p:cNvSpPr>
          <p:nvPr>
            <p:ph type="body" sz="quarter" idx="15" hasCustomPrompt="1"/>
          </p:nvPr>
        </p:nvSpPr>
        <p:spPr>
          <a:xfrm>
            <a:off x="1361282" y="2491544"/>
            <a:ext cx="8262404" cy="2092940"/>
          </a:xfrm>
          <a:prstGeom prst="rect">
            <a:avLst/>
          </a:prstGeom>
        </p:spPr>
        <p:txBody>
          <a:bodyPr anchor="t"/>
          <a:lstStyle>
            <a:lvl1pPr marL="0" indent="0">
              <a:lnSpc>
                <a:spcPct val="85000"/>
              </a:lnSpc>
              <a:buFontTx/>
              <a:buNone/>
              <a:defRPr sz="6000" b="0" i="0">
                <a:solidFill>
                  <a:schemeClr val="tx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r>
              <a:rPr lang="en-US">
                <a:effectLst/>
                <a:latin typeface="Calibri Light" panose="020F0302020204030204" pitchFamily="34" charset="0"/>
              </a:rPr>
              <a:t>60pt section divider headline goes here </a:t>
            </a:r>
          </a:p>
        </p:txBody>
      </p:sp>
      <p:sp>
        <p:nvSpPr>
          <p:cNvPr id="8" name="Text Placeholder 3">
            <a:extLst>
              <a:ext uri="{FF2B5EF4-FFF2-40B4-BE49-F238E27FC236}">
                <a16:creationId xmlns:a16="http://schemas.microsoft.com/office/drawing/2014/main" id="{4B6E83A3-31B3-FD07-1AFD-B2EA92CB84DE}"/>
              </a:ext>
            </a:extLst>
          </p:cNvPr>
          <p:cNvSpPr>
            <a:spLocks noGrp="1"/>
          </p:cNvSpPr>
          <p:nvPr>
            <p:ph type="body" sz="quarter" idx="16" hasCustomPrompt="1"/>
          </p:nvPr>
        </p:nvSpPr>
        <p:spPr>
          <a:xfrm>
            <a:off x="1361281" y="4643742"/>
            <a:ext cx="8262404" cy="1800225"/>
          </a:xfrm>
          <a:prstGeom prst="rect">
            <a:avLst/>
          </a:prstGeom>
        </p:spPr>
        <p:txBody>
          <a:bodyPr/>
          <a:lstStyle>
            <a:lvl1pPr marL="0" indent="0">
              <a:lnSpc>
                <a:spcPct val="100000"/>
              </a:lnSpc>
              <a:buFontTx/>
              <a:buNone/>
              <a:defRPr sz="2400">
                <a:solidFill>
                  <a:schemeClr val="tx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r>
              <a:rPr lang="en-US">
                <a:effectLst/>
                <a:latin typeface="Calibri" panose="020F0502020204030204" pitchFamily="34" charset="0"/>
              </a:rPr>
              <a:t>Lorem ipsum dolor </a:t>
            </a:r>
            <a:r>
              <a:rPr lang="en-US" err="1">
                <a:effectLst/>
                <a:latin typeface="Calibri" panose="020F0502020204030204" pitchFamily="34" charset="0"/>
              </a:rPr>
              <a:t>quam</a:t>
            </a:r>
            <a:r>
              <a:rPr lang="en-US">
                <a:effectLst/>
                <a:latin typeface="Calibri" panose="020F0502020204030204" pitchFamily="34" charset="0"/>
              </a:rPr>
              <a:t> Un </a:t>
            </a:r>
            <a:r>
              <a:rPr lang="en-US" err="1">
                <a:effectLst/>
                <a:latin typeface="Calibri" panose="020F0502020204030204" pitchFamily="34" charset="0"/>
              </a:rPr>
              <a:t>tio</a:t>
            </a:r>
            <a:r>
              <a:rPr lang="en-US">
                <a:effectLst/>
                <a:latin typeface="Calibri" panose="020F0502020204030204" pitchFamily="34" charset="0"/>
              </a:rPr>
              <a:t>. Tas </a:t>
            </a:r>
            <a:r>
              <a:rPr lang="en-US" err="1">
                <a:effectLst/>
                <a:latin typeface="Calibri" panose="020F0502020204030204" pitchFamily="34" charset="0"/>
              </a:rPr>
              <a:t>excerspedi</a:t>
            </a:r>
            <a:r>
              <a:rPr lang="en-US">
                <a:effectLst/>
                <a:latin typeface="Calibri" panose="020F0502020204030204" pitchFamily="34" charset="0"/>
              </a:rPr>
              <a:t> </a:t>
            </a:r>
            <a:r>
              <a:rPr lang="en-US" err="1">
                <a:effectLst/>
                <a:latin typeface="Calibri" panose="020F0502020204030204" pitchFamily="34" charset="0"/>
              </a:rPr>
              <a:t>aut</a:t>
            </a:r>
            <a:r>
              <a:rPr lang="en-US">
                <a:effectLst/>
                <a:latin typeface="Calibri" panose="020F0502020204030204" pitchFamily="34" charset="0"/>
              </a:rPr>
              <a:t> del </a:t>
            </a:r>
            <a:r>
              <a:rPr lang="en-US" err="1">
                <a:effectLst/>
                <a:latin typeface="Calibri" panose="020F0502020204030204" pitchFamily="34" charset="0"/>
              </a:rPr>
              <a:t>iquos</a:t>
            </a:r>
            <a:r>
              <a:rPr lang="en-US">
                <a:effectLst/>
                <a:latin typeface="Calibri" panose="020F0502020204030204" pitchFamily="34" charset="0"/>
              </a:rPr>
              <a:t> </a:t>
            </a:r>
            <a:r>
              <a:rPr lang="en-US" err="1">
                <a:effectLst/>
                <a:latin typeface="Calibri" panose="020F0502020204030204" pitchFamily="34" charset="0"/>
              </a:rPr>
              <a:t>eatia</a:t>
            </a:r>
            <a:r>
              <a:rPr lang="en-US">
                <a:effectLst/>
                <a:latin typeface="Calibri" panose="020F0502020204030204" pitchFamily="34" charset="0"/>
              </a:rPr>
              <a:t> </a:t>
            </a:r>
            <a:r>
              <a:rPr lang="en-US" err="1">
                <a:effectLst/>
                <a:latin typeface="Calibri" panose="020F0502020204030204" pitchFamily="34" charset="0"/>
              </a:rPr>
              <a:t>voluptatet</a:t>
            </a:r>
            <a:r>
              <a:rPr lang="en-US">
                <a:effectLst/>
                <a:latin typeface="Calibri" panose="020F0502020204030204" pitchFamily="34" charset="0"/>
              </a:rPr>
              <a:t> </a:t>
            </a:r>
            <a:r>
              <a:rPr lang="en-US" err="1">
                <a:effectLst/>
                <a:latin typeface="Calibri" panose="020F0502020204030204" pitchFamily="34" charset="0"/>
              </a:rPr>
              <a:t>faccate</a:t>
            </a:r>
            <a:r>
              <a:rPr lang="en-US">
                <a:effectLst/>
                <a:latin typeface="Calibri" panose="020F0502020204030204" pitchFamily="34" charset="0"/>
              </a:rPr>
              <a:t> </a:t>
            </a:r>
            <a:r>
              <a:rPr lang="en-US" err="1">
                <a:effectLst/>
                <a:latin typeface="Calibri" panose="020F0502020204030204" pitchFamily="34" charset="0"/>
              </a:rPr>
              <a:t>providi</a:t>
            </a:r>
            <a:r>
              <a:rPr lang="en-US">
                <a:effectLst/>
                <a:latin typeface="Calibri" panose="020F0502020204030204" pitchFamily="34" charset="0"/>
              </a:rPr>
              <a:t> </a:t>
            </a:r>
            <a:r>
              <a:rPr lang="en-US" err="1">
                <a:effectLst/>
                <a:latin typeface="Calibri" panose="020F0502020204030204" pitchFamily="34" charset="0"/>
              </a:rPr>
              <a:t>intiore</a:t>
            </a:r>
            <a:r>
              <a:rPr lang="en-US">
                <a:effectLst/>
                <a:latin typeface="Calibri" panose="020F0502020204030204" pitchFamily="34" charset="0"/>
              </a:rPr>
              <a:t> </a:t>
            </a:r>
            <a:r>
              <a:rPr lang="en-US" err="1">
                <a:effectLst/>
                <a:latin typeface="Calibri" panose="020F0502020204030204" pitchFamily="34" charset="0"/>
              </a:rPr>
              <a:t>parchiliqui</a:t>
            </a:r>
            <a:r>
              <a:rPr lang="en-US">
                <a:effectLst/>
                <a:latin typeface="Calibri" panose="020F0502020204030204" pitchFamily="34" charset="0"/>
              </a:rPr>
              <a:t> </a:t>
            </a:r>
            <a:r>
              <a:rPr lang="en-US" err="1">
                <a:effectLst/>
                <a:latin typeface="Calibri" panose="020F0502020204030204" pitchFamily="34" charset="0"/>
              </a:rPr>
              <a:t>cu.Aximus</a:t>
            </a:r>
            <a:r>
              <a:rPr lang="en-US">
                <a:effectLst/>
                <a:latin typeface="Calibri" panose="020F0502020204030204" pitchFamily="34" charset="0"/>
              </a:rPr>
              <a:t> </a:t>
            </a:r>
            <a:r>
              <a:rPr lang="en-US" err="1">
                <a:effectLst/>
                <a:latin typeface="Calibri" panose="020F0502020204030204" pitchFamily="34" charset="0"/>
              </a:rPr>
              <a:t>explit</a:t>
            </a:r>
            <a:r>
              <a:rPr lang="en-US">
                <a:effectLst/>
                <a:latin typeface="Calibri" panose="020F0502020204030204" pitchFamily="34" charset="0"/>
              </a:rPr>
              <a:t> et </a:t>
            </a:r>
            <a:r>
              <a:rPr lang="en-US" err="1">
                <a:effectLst/>
                <a:latin typeface="Calibri" panose="020F0502020204030204" pitchFamily="34" charset="0"/>
              </a:rPr>
              <a:t>vitis</a:t>
            </a:r>
            <a:r>
              <a:rPr lang="en-US">
                <a:effectLst/>
                <a:latin typeface="Calibri" panose="020F0502020204030204" pitchFamily="34" charset="0"/>
              </a:rPr>
              <a:t> </a:t>
            </a:r>
            <a:r>
              <a:rPr lang="en-US" err="1">
                <a:effectLst/>
                <a:latin typeface="Calibri" panose="020F0502020204030204" pitchFamily="34" charset="0"/>
              </a:rPr>
              <a:t>nonsequam</a:t>
            </a:r>
            <a:r>
              <a:rPr lang="en-US">
                <a:effectLst/>
                <a:latin typeface="Calibri" panose="020F0502020204030204" pitchFamily="34" charset="0"/>
              </a:rPr>
              <a:t> </a:t>
            </a:r>
            <a:r>
              <a:rPr lang="en-US" err="1">
                <a:effectLst/>
                <a:latin typeface="Calibri" panose="020F0502020204030204" pitchFamily="34" charset="0"/>
              </a:rPr>
              <a:t>ium</a:t>
            </a:r>
            <a:r>
              <a:rPr lang="en-US">
                <a:effectLst/>
                <a:latin typeface="Calibri" panose="020F0502020204030204" pitchFamily="34" charset="0"/>
              </a:rPr>
              <a:t> que </a:t>
            </a:r>
            <a:r>
              <a:rPr lang="en-US" err="1">
                <a:effectLst/>
                <a:latin typeface="Calibri" panose="020F0502020204030204" pitchFamily="34" charset="0"/>
              </a:rPr>
              <a:t>idis</a:t>
            </a:r>
            <a:r>
              <a:rPr lang="en-US">
                <a:effectLst/>
                <a:latin typeface="Calibri" panose="020F0502020204030204" pitchFamily="34" charset="0"/>
              </a:rPr>
              <a:t> </a:t>
            </a:r>
            <a:r>
              <a:rPr lang="en-US" err="1">
                <a:effectLst/>
                <a:latin typeface="Calibri" panose="020F0502020204030204" pitchFamily="34" charset="0"/>
              </a:rPr>
              <a:t>essi</a:t>
            </a:r>
            <a:r>
              <a:rPr lang="en-US">
                <a:effectLst/>
                <a:latin typeface="Calibri" panose="020F0502020204030204" pitchFamily="34" charset="0"/>
              </a:rPr>
              <a:t> in </a:t>
            </a:r>
            <a:r>
              <a:rPr lang="en-US" err="1">
                <a:effectLst/>
                <a:latin typeface="Calibri" panose="020F0502020204030204" pitchFamily="34" charset="0"/>
              </a:rPr>
              <a:t>pelita</a:t>
            </a:r>
            <a:r>
              <a:rPr lang="en-US">
                <a:effectLst/>
                <a:latin typeface="Calibri" panose="020F0502020204030204" pitchFamily="34" charset="0"/>
              </a:rPr>
              <a:t> dis </a:t>
            </a:r>
            <a:r>
              <a:rPr lang="en-US" err="1">
                <a:effectLst/>
                <a:latin typeface="Calibri" panose="020F0502020204030204" pitchFamily="34" charset="0"/>
              </a:rPr>
              <a:t>sinctur</a:t>
            </a:r>
            <a:r>
              <a:rPr lang="en-US">
                <a:effectLst/>
                <a:latin typeface="Calibri" panose="020F0502020204030204" pitchFamily="34" charset="0"/>
              </a:rPr>
              <a:t> </a:t>
            </a:r>
            <a:r>
              <a:rPr lang="en-US" err="1">
                <a:effectLst/>
                <a:latin typeface="Calibri" panose="020F0502020204030204" pitchFamily="34" charset="0"/>
              </a:rPr>
              <a:t>modigentin</a:t>
            </a:r>
            <a:r>
              <a:rPr lang="en-US">
                <a:effectLst/>
                <a:latin typeface="Calibri" panose="020F0502020204030204" pitchFamily="34" charset="0"/>
              </a:rPr>
              <a:t> </a:t>
            </a:r>
            <a:r>
              <a:rPr lang="en-US" err="1">
                <a:effectLst/>
                <a:latin typeface="Calibri" panose="020F0502020204030204" pitchFamily="34" charset="0"/>
              </a:rPr>
              <a:t>expli</a:t>
            </a:r>
            <a:r>
              <a:rPr lang="en-US">
                <a:effectLst/>
                <a:latin typeface="Calibri" panose="020F0502020204030204" pitchFamily="34" charset="0"/>
              </a:rPr>
              <a:t> </a:t>
            </a:r>
            <a:r>
              <a:rPr lang="en-US" err="1">
                <a:effectLst/>
                <a:latin typeface="Calibri" panose="020F0502020204030204" pitchFamily="34" charset="0"/>
              </a:rPr>
              <a:t>taquis</a:t>
            </a:r>
            <a:r>
              <a:rPr lang="en-US">
                <a:effectLst/>
                <a:latin typeface="Calibri" panose="020F0502020204030204" pitchFamily="34" charset="0"/>
              </a:rPr>
              <a:t> </a:t>
            </a:r>
            <a:r>
              <a:rPr lang="en-US" err="1">
                <a:effectLst/>
                <a:latin typeface="Calibri" panose="020F0502020204030204" pitchFamily="34" charset="0"/>
              </a:rPr>
              <a:t>dolorupid</a:t>
            </a:r>
            <a:r>
              <a:rPr lang="en-US">
                <a:effectLst/>
                <a:latin typeface="Calibri" panose="020F0502020204030204" pitchFamily="34" charset="0"/>
              </a:rPr>
              <a:t> que </a:t>
            </a:r>
            <a:r>
              <a:rPr lang="en-US" err="1">
                <a:effectLst/>
                <a:latin typeface="Calibri" panose="020F0502020204030204" pitchFamily="34" charset="0"/>
              </a:rPr>
              <a:t>minciaeperisEvelit</a:t>
            </a:r>
            <a:endParaRPr lang="en-US">
              <a:effectLst/>
              <a:latin typeface="Calibri" panose="020F0502020204030204" pitchFamily="34" charset="0"/>
            </a:endParaRPr>
          </a:p>
          <a:p>
            <a:endParaRPr lang="en-US">
              <a:effectLst/>
              <a:latin typeface="Calibri" panose="020F0502020204030204" pitchFamily="34" charset="0"/>
            </a:endParaRPr>
          </a:p>
        </p:txBody>
      </p:sp>
    </p:spTree>
    <p:extLst>
      <p:ext uri="{BB962C8B-B14F-4D97-AF65-F5344CB8AC3E}">
        <p14:creationId xmlns:p14="http://schemas.microsoft.com/office/powerpoint/2010/main" val="98197133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divider_medical gray">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A4C8813-F800-B744-AE31-A7395D7A798B}"/>
              </a:ext>
            </a:extLst>
          </p:cNvPr>
          <p:cNvPicPr>
            <a:picLocks/>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4630400" cy="7726680"/>
          </a:xfrm>
          <a:prstGeom prst="rect">
            <a:avLst/>
          </a:prstGeom>
          <a:ln>
            <a:noFill/>
          </a:ln>
        </p:spPr>
      </p:pic>
      <p:cxnSp>
        <p:nvCxnSpPr>
          <p:cNvPr id="4" name="Straight Connector 3">
            <a:extLst>
              <a:ext uri="{FF2B5EF4-FFF2-40B4-BE49-F238E27FC236}">
                <a16:creationId xmlns:a16="http://schemas.microsoft.com/office/drawing/2014/main" id="{53557B5A-5DF5-45D8-30D1-3DB327558701}"/>
              </a:ext>
            </a:extLst>
          </p:cNvPr>
          <p:cNvCxnSpPr>
            <a:cxnSpLocks/>
          </p:cNvCxnSpPr>
          <p:nvPr userDrawn="1"/>
        </p:nvCxnSpPr>
        <p:spPr>
          <a:xfrm>
            <a:off x="-1" y="7727922"/>
            <a:ext cx="14630400" cy="0"/>
          </a:xfrm>
          <a:prstGeom prst="line">
            <a:avLst/>
          </a:prstGeom>
          <a:ln w="12700">
            <a:solidFill>
              <a:srgbClr val="D1D2D2"/>
            </a:solidFill>
          </a:ln>
        </p:spPr>
        <p:style>
          <a:lnRef idx="1">
            <a:schemeClr val="accent1"/>
          </a:lnRef>
          <a:fillRef idx="0">
            <a:schemeClr val="accent1"/>
          </a:fillRef>
          <a:effectRef idx="0">
            <a:schemeClr val="accent1"/>
          </a:effectRef>
          <a:fontRef idx="minor">
            <a:schemeClr val="tx1"/>
          </a:fontRef>
        </p:style>
      </p:cxnSp>
      <p:sp>
        <p:nvSpPr>
          <p:cNvPr id="5" name="Text Placeholder 10">
            <a:extLst>
              <a:ext uri="{FF2B5EF4-FFF2-40B4-BE49-F238E27FC236}">
                <a16:creationId xmlns:a16="http://schemas.microsoft.com/office/drawing/2014/main" id="{7B592465-ED19-C989-506E-B668B106C4E2}"/>
              </a:ext>
            </a:extLst>
          </p:cNvPr>
          <p:cNvSpPr>
            <a:spLocks noGrp="1"/>
          </p:cNvSpPr>
          <p:nvPr>
            <p:ph type="body" sz="quarter" idx="13" hasCustomPrompt="1"/>
          </p:nvPr>
        </p:nvSpPr>
        <p:spPr>
          <a:xfrm>
            <a:off x="1361280" y="2045979"/>
            <a:ext cx="8262403" cy="438150"/>
          </a:xfrm>
          <a:prstGeom prst="rect">
            <a:avLst/>
          </a:prstGeom>
        </p:spPr>
        <p:txBody>
          <a:bodyPr anchor="t"/>
          <a:lstStyle>
            <a:lvl1pPr marL="0" indent="0">
              <a:lnSpc>
                <a:spcPct val="85000"/>
              </a:lnSpc>
              <a:buFontTx/>
              <a:buNone/>
              <a:defRPr sz="2800" b="1" i="0">
                <a:solidFill>
                  <a:srgbClr val="E41F35"/>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Eyebrow lorem ipsum</a:t>
            </a:r>
          </a:p>
        </p:txBody>
      </p:sp>
      <p:sp>
        <p:nvSpPr>
          <p:cNvPr id="7" name="Text Placeholder 10">
            <a:extLst>
              <a:ext uri="{FF2B5EF4-FFF2-40B4-BE49-F238E27FC236}">
                <a16:creationId xmlns:a16="http://schemas.microsoft.com/office/drawing/2014/main" id="{C8DD95D2-11FA-AD1C-ED07-FDEAD269D53D}"/>
              </a:ext>
            </a:extLst>
          </p:cNvPr>
          <p:cNvSpPr>
            <a:spLocks noGrp="1"/>
          </p:cNvSpPr>
          <p:nvPr>
            <p:ph type="body" sz="quarter" idx="15" hasCustomPrompt="1"/>
          </p:nvPr>
        </p:nvSpPr>
        <p:spPr>
          <a:xfrm>
            <a:off x="1361282" y="2491544"/>
            <a:ext cx="8262404" cy="2092940"/>
          </a:xfrm>
          <a:prstGeom prst="rect">
            <a:avLst/>
          </a:prstGeom>
        </p:spPr>
        <p:txBody>
          <a:bodyPr anchor="t"/>
          <a:lstStyle>
            <a:lvl1pPr marL="0" indent="0">
              <a:lnSpc>
                <a:spcPct val="85000"/>
              </a:lnSpc>
              <a:buFontTx/>
              <a:buNone/>
              <a:defRPr sz="6000" b="0" i="0">
                <a:solidFill>
                  <a:schemeClr val="tx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r>
              <a:rPr lang="en-US">
                <a:effectLst/>
                <a:latin typeface="Calibri Light" panose="020F0302020204030204" pitchFamily="34" charset="0"/>
              </a:rPr>
              <a:t>60pt section divider headline goes here </a:t>
            </a:r>
          </a:p>
        </p:txBody>
      </p:sp>
      <p:sp>
        <p:nvSpPr>
          <p:cNvPr id="8" name="Text Placeholder 3">
            <a:extLst>
              <a:ext uri="{FF2B5EF4-FFF2-40B4-BE49-F238E27FC236}">
                <a16:creationId xmlns:a16="http://schemas.microsoft.com/office/drawing/2014/main" id="{DC2B4A67-8746-AC90-667A-9D658400F610}"/>
              </a:ext>
            </a:extLst>
          </p:cNvPr>
          <p:cNvSpPr>
            <a:spLocks noGrp="1"/>
          </p:cNvSpPr>
          <p:nvPr>
            <p:ph type="body" sz="quarter" idx="16" hasCustomPrompt="1"/>
          </p:nvPr>
        </p:nvSpPr>
        <p:spPr>
          <a:xfrm>
            <a:off x="1361281" y="4643742"/>
            <a:ext cx="8262404" cy="1800225"/>
          </a:xfrm>
          <a:prstGeom prst="rect">
            <a:avLst/>
          </a:prstGeom>
        </p:spPr>
        <p:txBody>
          <a:bodyPr/>
          <a:lstStyle>
            <a:lvl1pPr marL="0" indent="0">
              <a:lnSpc>
                <a:spcPct val="100000"/>
              </a:lnSpc>
              <a:buFontTx/>
              <a:buNone/>
              <a:defRPr sz="2400">
                <a:solidFill>
                  <a:schemeClr val="tx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r>
              <a:rPr lang="en-US">
                <a:effectLst/>
                <a:latin typeface="Calibri" panose="020F0502020204030204" pitchFamily="34" charset="0"/>
              </a:rPr>
              <a:t>Lorem ipsum dolor </a:t>
            </a:r>
            <a:r>
              <a:rPr lang="en-US" err="1">
                <a:effectLst/>
                <a:latin typeface="Calibri" panose="020F0502020204030204" pitchFamily="34" charset="0"/>
              </a:rPr>
              <a:t>quam</a:t>
            </a:r>
            <a:r>
              <a:rPr lang="en-US">
                <a:effectLst/>
                <a:latin typeface="Calibri" panose="020F0502020204030204" pitchFamily="34" charset="0"/>
              </a:rPr>
              <a:t> Un </a:t>
            </a:r>
            <a:r>
              <a:rPr lang="en-US" err="1">
                <a:effectLst/>
                <a:latin typeface="Calibri" panose="020F0502020204030204" pitchFamily="34" charset="0"/>
              </a:rPr>
              <a:t>tio</a:t>
            </a:r>
            <a:r>
              <a:rPr lang="en-US">
                <a:effectLst/>
                <a:latin typeface="Calibri" panose="020F0502020204030204" pitchFamily="34" charset="0"/>
              </a:rPr>
              <a:t>. Tas </a:t>
            </a:r>
            <a:r>
              <a:rPr lang="en-US" err="1">
                <a:effectLst/>
                <a:latin typeface="Calibri" panose="020F0502020204030204" pitchFamily="34" charset="0"/>
              </a:rPr>
              <a:t>excerspedi</a:t>
            </a:r>
            <a:r>
              <a:rPr lang="en-US">
                <a:effectLst/>
                <a:latin typeface="Calibri" panose="020F0502020204030204" pitchFamily="34" charset="0"/>
              </a:rPr>
              <a:t> </a:t>
            </a:r>
            <a:r>
              <a:rPr lang="en-US" err="1">
                <a:effectLst/>
                <a:latin typeface="Calibri" panose="020F0502020204030204" pitchFamily="34" charset="0"/>
              </a:rPr>
              <a:t>aut</a:t>
            </a:r>
            <a:r>
              <a:rPr lang="en-US">
                <a:effectLst/>
                <a:latin typeface="Calibri" panose="020F0502020204030204" pitchFamily="34" charset="0"/>
              </a:rPr>
              <a:t> del </a:t>
            </a:r>
            <a:r>
              <a:rPr lang="en-US" err="1">
                <a:effectLst/>
                <a:latin typeface="Calibri" panose="020F0502020204030204" pitchFamily="34" charset="0"/>
              </a:rPr>
              <a:t>iquos</a:t>
            </a:r>
            <a:r>
              <a:rPr lang="en-US">
                <a:effectLst/>
                <a:latin typeface="Calibri" panose="020F0502020204030204" pitchFamily="34" charset="0"/>
              </a:rPr>
              <a:t> </a:t>
            </a:r>
            <a:r>
              <a:rPr lang="en-US" err="1">
                <a:effectLst/>
                <a:latin typeface="Calibri" panose="020F0502020204030204" pitchFamily="34" charset="0"/>
              </a:rPr>
              <a:t>eatia</a:t>
            </a:r>
            <a:r>
              <a:rPr lang="en-US">
                <a:effectLst/>
                <a:latin typeface="Calibri" panose="020F0502020204030204" pitchFamily="34" charset="0"/>
              </a:rPr>
              <a:t> </a:t>
            </a:r>
            <a:r>
              <a:rPr lang="en-US" err="1">
                <a:effectLst/>
                <a:latin typeface="Calibri" panose="020F0502020204030204" pitchFamily="34" charset="0"/>
              </a:rPr>
              <a:t>voluptatet</a:t>
            </a:r>
            <a:r>
              <a:rPr lang="en-US">
                <a:effectLst/>
                <a:latin typeface="Calibri" panose="020F0502020204030204" pitchFamily="34" charset="0"/>
              </a:rPr>
              <a:t> </a:t>
            </a:r>
            <a:r>
              <a:rPr lang="en-US" err="1">
                <a:effectLst/>
                <a:latin typeface="Calibri" panose="020F0502020204030204" pitchFamily="34" charset="0"/>
              </a:rPr>
              <a:t>faccate</a:t>
            </a:r>
            <a:r>
              <a:rPr lang="en-US">
                <a:effectLst/>
                <a:latin typeface="Calibri" panose="020F0502020204030204" pitchFamily="34" charset="0"/>
              </a:rPr>
              <a:t> </a:t>
            </a:r>
            <a:r>
              <a:rPr lang="en-US" err="1">
                <a:effectLst/>
                <a:latin typeface="Calibri" panose="020F0502020204030204" pitchFamily="34" charset="0"/>
              </a:rPr>
              <a:t>providi</a:t>
            </a:r>
            <a:r>
              <a:rPr lang="en-US">
                <a:effectLst/>
                <a:latin typeface="Calibri" panose="020F0502020204030204" pitchFamily="34" charset="0"/>
              </a:rPr>
              <a:t> </a:t>
            </a:r>
            <a:r>
              <a:rPr lang="en-US" err="1">
                <a:effectLst/>
                <a:latin typeface="Calibri" panose="020F0502020204030204" pitchFamily="34" charset="0"/>
              </a:rPr>
              <a:t>intiore</a:t>
            </a:r>
            <a:r>
              <a:rPr lang="en-US">
                <a:effectLst/>
                <a:latin typeface="Calibri" panose="020F0502020204030204" pitchFamily="34" charset="0"/>
              </a:rPr>
              <a:t> </a:t>
            </a:r>
            <a:r>
              <a:rPr lang="en-US" err="1">
                <a:effectLst/>
                <a:latin typeface="Calibri" panose="020F0502020204030204" pitchFamily="34" charset="0"/>
              </a:rPr>
              <a:t>parchiliqui</a:t>
            </a:r>
            <a:r>
              <a:rPr lang="en-US">
                <a:effectLst/>
                <a:latin typeface="Calibri" panose="020F0502020204030204" pitchFamily="34" charset="0"/>
              </a:rPr>
              <a:t> </a:t>
            </a:r>
            <a:r>
              <a:rPr lang="en-US" err="1">
                <a:effectLst/>
                <a:latin typeface="Calibri" panose="020F0502020204030204" pitchFamily="34" charset="0"/>
              </a:rPr>
              <a:t>cu.Aximus</a:t>
            </a:r>
            <a:r>
              <a:rPr lang="en-US">
                <a:effectLst/>
                <a:latin typeface="Calibri" panose="020F0502020204030204" pitchFamily="34" charset="0"/>
              </a:rPr>
              <a:t> </a:t>
            </a:r>
            <a:r>
              <a:rPr lang="en-US" err="1">
                <a:effectLst/>
                <a:latin typeface="Calibri" panose="020F0502020204030204" pitchFamily="34" charset="0"/>
              </a:rPr>
              <a:t>explit</a:t>
            </a:r>
            <a:r>
              <a:rPr lang="en-US">
                <a:effectLst/>
                <a:latin typeface="Calibri" panose="020F0502020204030204" pitchFamily="34" charset="0"/>
              </a:rPr>
              <a:t> et </a:t>
            </a:r>
            <a:r>
              <a:rPr lang="en-US" err="1">
                <a:effectLst/>
                <a:latin typeface="Calibri" panose="020F0502020204030204" pitchFamily="34" charset="0"/>
              </a:rPr>
              <a:t>vitis</a:t>
            </a:r>
            <a:r>
              <a:rPr lang="en-US">
                <a:effectLst/>
                <a:latin typeface="Calibri" panose="020F0502020204030204" pitchFamily="34" charset="0"/>
              </a:rPr>
              <a:t> </a:t>
            </a:r>
            <a:r>
              <a:rPr lang="en-US" err="1">
                <a:effectLst/>
                <a:latin typeface="Calibri" panose="020F0502020204030204" pitchFamily="34" charset="0"/>
              </a:rPr>
              <a:t>nonsequam</a:t>
            </a:r>
            <a:r>
              <a:rPr lang="en-US">
                <a:effectLst/>
                <a:latin typeface="Calibri" panose="020F0502020204030204" pitchFamily="34" charset="0"/>
              </a:rPr>
              <a:t> </a:t>
            </a:r>
            <a:r>
              <a:rPr lang="en-US" err="1">
                <a:effectLst/>
                <a:latin typeface="Calibri" panose="020F0502020204030204" pitchFamily="34" charset="0"/>
              </a:rPr>
              <a:t>ium</a:t>
            </a:r>
            <a:r>
              <a:rPr lang="en-US">
                <a:effectLst/>
                <a:latin typeface="Calibri" panose="020F0502020204030204" pitchFamily="34" charset="0"/>
              </a:rPr>
              <a:t> que </a:t>
            </a:r>
            <a:r>
              <a:rPr lang="en-US" err="1">
                <a:effectLst/>
                <a:latin typeface="Calibri" panose="020F0502020204030204" pitchFamily="34" charset="0"/>
              </a:rPr>
              <a:t>idis</a:t>
            </a:r>
            <a:r>
              <a:rPr lang="en-US">
                <a:effectLst/>
                <a:latin typeface="Calibri" panose="020F0502020204030204" pitchFamily="34" charset="0"/>
              </a:rPr>
              <a:t> </a:t>
            </a:r>
            <a:r>
              <a:rPr lang="en-US" err="1">
                <a:effectLst/>
                <a:latin typeface="Calibri" panose="020F0502020204030204" pitchFamily="34" charset="0"/>
              </a:rPr>
              <a:t>essi</a:t>
            </a:r>
            <a:r>
              <a:rPr lang="en-US">
                <a:effectLst/>
                <a:latin typeface="Calibri" panose="020F0502020204030204" pitchFamily="34" charset="0"/>
              </a:rPr>
              <a:t> in </a:t>
            </a:r>
            <a:r>
              <a:rPr lang="en-US" err="1">
                <a:effectLst/>
                <a:latin typeface="Calibri" panose="020F0502020204030204" pitchFamily="34" charset="0"/>
              </a:rPr>
              <a:t>pelita</a:t>
            </a:r>
            <a:r>
              <a:rPr lang="en-US">
                <a:effectLst/>
                <a:latin typeface="Calibri" panose="020F0502020204030204" pitchFamily="34" charset="0"/>
              </a:rPr>
              <a:t> dis </a:t>
            </a:r>
            <a:r>
              <a:rPr lang="en-US" err="1">
                <a:effectLst/>
                <a:latin typeface="Calibri" panose="020F0502020204030204" pitchFamily="34" charset="0"/>
              </a:rPr>
              <a:t>sinctur</a:t>
            </a:r>
            <a:r>
              <a:rPr lang="en-US">
                <a:effectLst/>
                <a:latin typeface="Calibri" panose="020F0502020204030204" pitchFamily="34" charset="0"/>
              </a:rPr>
              <a:t> </a:t>
            </a:r>
            <a:r>
              <a:rPr lang="en-US" err="1">
                <a:effectLst/>
                <a:latin typeface="Calibri" panose="020F0502020204030204" pitchFamily="34" charset="0"/>
              </a:rPr>
              <a:t>modigentin</a:t>
            </a:r>
            <a:r>
              <a:rPr lang="en-US">
                <a:effectLst/>
                <a:latin typeface="Calibri" panose="020F0502020204030204" pitchFamily="34" charset="0"/>
              </a:rPr>
              <a:t> </a:t>
            </a:r>
            <a:r>
              <a:rPr lang="en-US" err="1">
                <a:effectLst/>
                <a:latin typeface="Calibri" panose="020F0502020204030204" pitchFamily="34" charset="0"/>
              </a:rPr>
              <a:t>expli</a:t>
            </a:r>
            <a:r>
              <a:rPr lang="en-US">
                <a:effectLst/>
                <a:latin typeface="Calibri" panose="020F0502020204030204" pitchFamily="34" charset="0"/>
              </a:rPr>
              <a:t> </a:t>
            </a:r>
            <a:r>
              <a:rPr lang="en-US" err="1">
                <a:effectLst/>
                <a:latin typeface="Calibri" panose="020F0502020204030204" pitchFamily="34" charset="0"/>
              </a:rPr>
              <a:t>taquis</a:t>
            </a:r>
            <a:r>
              <a:rPr lang="en-US">
                <a:effectLst/>
                <a:latin typeface="Calibri" panose="020F0502020204030204" pitchFamily="34" charset="0"/>
              </a:rPr>
              <a:t> </a:t>
            </a:r>
            <a:r>
              <a:rPr lang="en-US" err="1">
                <a:effectLst/>
                <a:latin typeface="Calibri" panose="020F0502020204030204" pitchFamily="34" charset="0"/>
              </a:rPr>
              <a:t>dolorupid</a:t>
            </a:r>
            <a:r>
              <a:rPr lang="en-US">
                <a:effectLst/>
                <a:latin typeface="Calibri" panose="020F0502020204030204" pitchFamily="34" charset="0"/>
              </a:rPr>
              <a:t> que </a:t>
            </a:r>
            <a:r>
              <a:rPr lang="en-US" err="1">
                <a:effectLst/>
                <a:latin typeface="Calibri" panose="020F0502020204030204" pitchFamily="34" charset="0"/>
              </a:rPr>
              <a:t>minciaeperisEvelit</a:t>
            </a:r>
            <a:endParaRPr lang="en-US">
              <a:effectLst/>
              <a:latin typeface="Calibri" panose="020F0502020204030204" pitchFamily="34" charset="0"/>
            </a:endParaRPr>
          </a:p>
          <a:p>
            <a:endParaRPr lang="en-US">
              <a:effectLst/>
              <a:latin typeface="Calibri" panose="020F0502020204030204" pitchFamily="34" charset="0"/>
            </a:endParaRPr>
          </a:p>
        </p:txBody>
      </p:sp>
    </p:spTree>
    <p:extLst>
      <p:ext uri="{BB962C8B-B14F-4D97-AF65-F5344CB8AC3E}">
        <p14:creationId xmlns:p14="http://schemas.microsoft.com/office/powerpoint/2010/main" val="362610877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divider_single image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A4119C-4522-2346-B429-A6EB20167B4D}"/>
              </a:ext>
            </a:extLst>
          </p:cNvPr>
          <p:cNvSpPr/>
          <p:nvPr userDrawn="1"/>
        </p:nvSpPr>
        <p:spPr>
          <a:xfrm>
            <a:off x="0" y="0"/>
            <a:ext cx="7315200" cy="7734365"/>
          </a:xfrm>
          <a:prstGeom prst="rect">
            <a:avLst/>
          </a:prstGeom>
          <a:solidFill>
            <a:srgbClr val="E41F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55E47A57-564D-FD47-80DD-B23D1E81135E}"/>
              </a:ext>
            </a:extLst>
          </p:cNvPr>
          <p:cNvSpPr>
            <a:spLocks noGrp="1"/>
          </p:cNvSpPr>
          <p:nvPr>
            <p:ph type="pic" sz="quarter" idx="17" hasCustomPrompt="1"/>
          </p:nvPr>
        </p:nvSpPr>
        <p:spPr>
          <a:xfrm>
            <a:off x="7315200" y="1"/>
            <a:ext cx="7315518" cy="7726680"/>
          </a:xfrm>
          <a:prstGeom prst="rect">
            <a:avLst/>
          </a:prstGeom>
        </p:spPr>
        <p:txBody>
          <a:bodyPr anchor="ctr"/>
          <a:lstStyle>
            <a:lvl1pPr marL="0" indent="0" algn="ctr">
              <a:buNone/>
              <a:defRPr/>
            </a:lvl1pPr>
          </a:lstStyle>
          <a:p>
            <a:r>
              <a:rPr lang="en-US"/>
              <a:t>Click icon to place a photo</a:t>
            </a:r>
          </a:p>
        </p:txBody>
      </p:sp>
      <p:cxnSp>
        <p:nvCxnSpPr>
          <p:cNvPr id="8" name="Straight Connector 7">
            <a:extLst>
              <a:ext uri="{FF2B5EF4-FFF2-40B4-BE49-F238E27FC236}">
                <a16:creationId xmlns:a16="http://schemas.microsoft.com/office/drawing/2014/main" id="{F100E5B8-7EFE-FCBB-9772-EBAB9579D54D}"/>
              </a:ext>
            </a:extLst>
          </p:cNvPr>
          <p:cNvCxnSpPr>
            <a:cxnSpLocks/>
          </p:cNvCxnSpPr>
          <p:nvPr userDrawn="1"/>
        </p:nvCxnSpPr>
        <p:spPr>
          <a:xfrm>
            <a:off x="-1" y="7727922"/>
            <a:ext cx="14630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 Placeholder 3">
            <a:extLst>
              <a:ext uri="{FF2B5EF4-FFF2-40B4-BE49-F238E27FC236}">
                <a16:creationId xmlns:a16="http://schemas.microsoft.com/office/drawing/2014/main" id="{FDAC1B3C-2A44-5110-E24C-1A0B9D008CC1}"/>
              </a:ext>
            </a:extLst>
          </p:cNvPr>
          <p:cNvSpPr>
            <a:spLocks noGrp="1"/>
          </p:cNvSpPr>
          <p:nvPr>
            <p:ph type="body" sz="quarter" idx="18" hasCustomPrompt="1"/>
          </p:nvPr>
        </p:nvSpPr>
        <p:spPr>
          <a:xfrm>
            <a:off x="757177" y="4255073"/>
            <a:ext cx="5490162" cy="2297897"/>
          </a:xfrm>
          <a:prstGeom prst="rect">
            <a:avLst/>
          </a:prstGeom>
        </p:spPr>
        <p:txBody>
          <a:bodyPr/>
          <a:lstStyle>
            <a:lvl1pPr marL="0" indent="0">
              <a:lnSpc>
                <a:spcPct val="100000"/>
              </a:lnSpc>
              <a:buFontTx/>
              <a:buNone/>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r>
              <a:rPr lang="en-US">
                <a:effectLst/>
                <a:latin typeface="Calibri" panose="020F0502020204030204" pitchFamily="34" charset="0"/>
              </a:rPr>
              <a:t>Lorem ipsum dolor </a:t>
            </a:r>
            <a:r>
              <a:rPr lang="en-US" err="1">
                <a:effectLst/>
                <a:latin typeface="Calibri" panose="020F0502020204030204" pitchFamily="34" charset="0"/>
              </a:rPr>
              <a:t>quam</a:t>
            </a:r>
            <a:r>
              <a:rPr lang="en-US">
                <a:effectLst/>
                <a:latin typeface="Calibri" panose="020F0502020204030204" pitchFamily="34" charset="0"/>
              </a:rPr>
              <a:t> Un </a:t>
            </a:r>
            <a:r>
              <a:rPr lang="en-US" err="1">
                <a:effectLst/>
                <a:latin typeface="Calibri" panose="020F0502020204030204" pitchFamily="34" charset="0"/>
              </a:rPr>
              <a:t>tio</a:t>
            </a:r>
            <a:r>
              <a:rPr lang="en-US">
                <a:effectLst/>
                <a:latin typeface="Calibri" panose="020F0502020204030204" pitchFamily="34" charset="0"/>
              </a:rPr>
              <a:t>. Tas </a:t>
            </a:r>
            <a:r>
              <a:rPr lang="en-US" err="1">
                <a:effectLst/>
                <a:latin typeface="Calibri" panose="020F0502020204030204" pitchFamily="34" charset="0"/>
              </a:rPr>
              <a:t>excerspedi</a:t>
            </a:r>
            <a:r>
              <a:rPr lang="en-US">
                <a:effectLst/>
                <a:latin typeface="Calibri" panose="020F0502020204030204" pitchFamily="34" charset="0"/>
              </a:rPr>
              <a:t> </a:t>
            </a:r>
            <a:r>
              <a:rPr lang="en-US" err="1">
                <a:effectLst/>
                <a:latin typeface="Calibri" panose="020F0502020204030204" pitchFamily="34" charset="0"/>
              </a:rPr>
              <a:t>aut</a:t>
            </a:r>
            <a:r>
              <a:rPr lang="en-US">
                <a:effectLst/>
                <a:latin typeface="Calibri" panose="020F0502020204030204" pitchFamily="34" charset="0"/>
              </a:rPr>
              <a:t> del </a:t>
            </a:r>
            <a:r>
              <a:rPr lang="en-US" err="1">
                <a:effectLst/>
                <a:latin typeface="Calibri" panose="020F0502020204030204" pitchFamily="34" charset="0"/>
              </a:rPr>
              <a:t>iquos</a:t>
            </a:r>
            <a:r>
              <a:rPr lang="en-US">
                <a:effectLst/>
                <a:latin typeface="Calibri" panose="020F0502020204030204" pitchFamily="34" charset="0"/>
              </a:rPr>
              <a:t> </a:t>
            </a:r>
            <a:r>
              <a:rPr lang="en-US" err="1">
                <a:effectLst/>
                <a:latin typeface="Calibri" panose="020F0502020204030204" pitchFamily="34" charset="0"/>
              </a:rPr>
              <a:t>eatia</a:t>
            </a:r>
            <a:r>
              <a:rPr lang="en-US">
                <a:effectLst/>
                <a:latin typeface="Calibri" panose="020F0502020204030204" pitchFamily="34" charset="0"/>
              </a:rPr>
              <a:t> </a:t>
            </a:r>
            <a:r>
              <a:rPr lang="en-US" err="1">
                <a:effectLst/>
                <a:latin typeface="Calibri" panose="020F0502020204030204" pitchFamily="34" charset="0"/>
              </a:rPr>
              <a:t>voluptatet</a:t>
            </a:r>
            <a:r>
              <a:rPr lang="en-US">
                <a:effectLst/>
                <a:latin typeface="Calibri" panose="020F0502020204030204" pitchFamily="34" charset="0"/>
              </a:rPr>
              <a:t> </a:t>
            </a:r>
            <a:r>
              <a:rPr lang="en-US" err="1">
                <a:effectLst/>
                <a:latin typeface="Calibri" panose="020F0502020204030204" pitchFamily="34" charset="0"/>
              </a:rPr>
              <a:t>faccate</a:t>
            </a:r>
            <a:r>
              <a:rPr lang="en-US">
                <a:effectLst/>
                <a:latin typeface="Calibri" panose="020F0502020204030204" pitchFamily="34" charset="0"/>
              </a:rPr>
              <a:t> </a:t>
            </a:r>
            <a:r>
              <a:rPr lang="en-US" err="1">
                <a:effectLst/>
                <a:latin typeface="Calibri" panose="020F0502020204030204" pitchFamily="34" charset="0"/>
              </a:rPr>
              <a:t>providi</a:t>
            </a:r>
            <a:r>
              <a:rPr lang="en-US">
                <a:effectLst/>
                <a:latin typeface="Calibri" panose="020F0502020204030204" pitchFamily="34" charset="0"/>
              </a:rPr>
              <a:t> </a:t>
            </a:r>
            <a:r>
              <a:rPr lang="en-US" err="1">
                <a:effectLst/>
                <a:latin typeface="Calibri" panose="020F0502020204030204" pitchFamily="34" charset="0"/>
              </a:rPr>
              <a:t>intiore</a:t>
            </a:r>
            <a:r>
              <a:rPr lang="en-US">
                <a:effectLst/>
                <a:latin typeface="Calibri" panose="020F0502020204030204" pitchFamily="34" charset="0"/>
              </a:rPr>
              <a:t> </a:t>
            </a:r>
            <a:r>
              <a:rPr lang="en-US" err="1">
                <a:effectLst/>
                <a:latin typeface="Calibri" panose="020F0502020204030204" pitchFamily="34" charset="0"/>
              </a:rPr>
              <a:t>parchiliqui</a:t>
            </a:r>
            <a:r>
              <a:rPr lang="en-US">
                <a:effectLst/>
                <a:latin typeface="Calibri" panose="020F0502020204030204" pitchFamily="34" charset="0"/>
              </a:rPr>
              <a:t> </a:t>
            </a:r>
            <a:r>
              <a:rPr lang="en-US" err="1">
                <a:effectLst/>
                <a:latin typeface="Calibri" panose="020F0502020204030204" pitchFamily="34" charset="0"/>
              </a:rPr>
              <a:t>cu.Aximus</a:t>
            </a:r>
            <a:r>
              <a:rPr lang="en-US">
                <a:effectLst/>
                <a:latin typeface="Calibri" panose="020F0502020204030204" pitchFamily="34" charset="0"/>
              </a:rPr>
              <a:t> </a:t>
            </a:r>
            <a:r>
              <a:rPr lang="en-US" err="1">
                <a:effectLst/>
                <a:latin typeface="Calibri" panose="020F0502020204030204" pitchFamily="34" charset="0"/>
              </a:rPr>
              <a:t>explit</a:t>
            </a:r>
            <a:r>
              <a:rPr lang="en-US">
                <a:effectLst/>
                <a:latin typeface="Calibri" panose="020F0502020204030204" pitchFamily="34" charset="0"/>
              </a:rPr>
              <a:t> et </a:t>
            </a:r>
            <a:r>
              <a:rPr lang="en-US" err="1">
                <a:effectLst/>
                <a:latin typeface="Calibri" panose="020F0502020204030204" pitchFamily="34" charset="0"/>
              </a:rPr>
              <a:t>vitis</a:t>
            </a:r>
            <a:r>
              <a:rPr lang="en-US">
                <a:effectLst/>
                <a:latin typeface="Calibri" panose="020F0502020204030204" pitchFamily="34" charset="0"/>
              </a:rPr>
              <a:t> </a:t>
            </a:r>
            <a:r>
              <a:rPr lang="en-US" err="1">
                <a:effectLst/>
                <a:latin typeface="Calibri" panose="020F0502020204030204" pitchFamily="34" charset="0"/>
              </a:rPr>
              <a:t>nonsequam</a:t>
            </a:r>
            <a:r>
              <a:rPr lang="en-US">
                <a:effectLst/>
                <a:latin typeface="Calibri" panose="020F0502020204030204" pitchFamily="34" charset="0"/>
              </a:rPr>
              <a:t> </a:t>
            </a:r>
            <a:r>
              <a:rPr lang="en-US" err="1">
                <a:effectLst/>
                <a:latin typeface="Calibri" panose="020F0502020204030204" pitchFamily="34" charset="0"/>
              </a:rPr>
              <a:t>ium</a:t>
            </a:r>
            <a:r>
              <a:rPr lang="en-US">
                <a:effectLst/>
                <a:latin typeface="Calibri" panose="020F0502020204030204" pitchFamily="34" charset="0"/>
              </a:rPr>
              <a:t> que </a:t>
            </a:r>
            <a:r>
              <a:rPr lang="en-US" err="1">
                <a:effectLst/>
                <a:latin typeface="Calibri" panose="020F0502020204030204" pitchFamily="34" charset="0"/>
              </a:rPr>
              <a:t>idis</a:t>
            </a:r>
            <a:r>
              <a:rPr lang="en-US">
                <a:effectLst/>
                <a:latin typeface="Calibri" panose="020F0502020204030204" pitchFamily="34" charset="0"/>
              </a:rPr>
              <a:t> </a:t>
            </a:r>
            <a:r>
              <a:rPr lang="en-US" err="1">
                <a:effectLst/>
                <a:latin typeface="Calibri" panose="020F0502020204030204" pitchFamily="34" charset="0"/>
              </a:rPr>
              <a:t>essi</a:t>
            </a:r>
            <a:r>
              <a:rPr lang="en-US">
                <a:effectLst/>
                <a:latin typeface="Calibri" panose="020F0502020204030204" pitchFamily="34" charset="0"/>
              </a:rPr>
              <a:t> in </a:t>
            </a:r>
            <a:r>
              <a:rPr lang="en-US" err="1">
                <a:effectLst/>
                <a:latin typeface="Calibri" panose="020F0502020204030204" pitchFamily="34" charset="0"/>
              </a:rPr>
              <a:t>pelita</a:t>
            </a:r>
            <a:r>
              <a:rPr lang="en-US">
                <a:effectLst/>
                <a:latin typeface="Calibri" panose="020F0502020204030204" pitchFamily="34" charset="0"/>
              </a:rPr>
              <a:t> dis </a:t>
            </a:r>
            <a:r>
              <a:rPr lang="en-US" err="1">
                <a:effectLst/>
                <a:latin typeface="Calibri" panose="020F0502020204030204" pitchFamily="34" charset="0"/>
              </a:rPr>
              <a:t>sinctur</a:t>
            </a:r>
            <a:r>
              <a:rPr lang="en-US">
                <a:effectLst/>
                <a:latin typeface="Calibri" panose="020F0502020204030204" pitchFamily="34" charset="0"/>
              </a:rPr>
              <a:t> </a:t>
            </a:r>
            <a:r>
              <a:rPr lang="en-US" err="1">
                <a:effectLst/>
                <a:latin typeface="Calibri" panose="020F0502020204030204" pitchFamily="34" charset="0"/>
              </a:rPr>
              <a:t>modigentin</a:t>
            </a:r>
            <a:r>
              <a:rPr lang="en-US">
                <a:effectLst/>
                <a:latin typeface="Calibri" panose="020F0502020204030204" pitchFamily="34" charset="0"/>
              </a:rPr>
              <a:t> </a:t>
            </a:r>
            <a:r>
              <a:rPr lang="en-US" err="1">
                <a:effectLst/>
                <a:latin typeface="Calibri" panose="020F0502020204030204" pitchFamily="34" charset="0"/>
              </a:rPr>
              <a:t>expli</a:t>
            </a:r>
            <a:r>
              <a:rPr lang="en-US">
                <a:effectLst/>
                <a:latin typeface="Calibri" panose="020F0502020204030204" pitchFamily="34" charset="0"/>
              </a:rPr>
              <a:t> </a:t>
            </a:r>
            <a:r>
              <a:rPr lang="en-US" err="1">
                <a:effectLst/>
                <a:latin typeface="Calibri" panose="020F0502020204030204" pitchFamily="34" charset="0"/>
              </a:rPr>
              <a:t>taquis</a:t>
            </a:r>
            <a:r>
              <a:rPr lang="en-US">
                <a:effectLst/>
                <a:latin typeface="Calibri" panose="020F0502020204030204" pitchFamily="34" charset="0"/>
              </a:rPr>
              <a:t> </a:t>
            </a:r>
            <a:r>
              <a:rPr lang="en-US" err="1">
                <a:effectLst/>
                <a:latin typeface="Calibri" panose="020F0502020204030204" pitchFamily="34" charset="0"/>
              </a:rPr>
              <a:t>dolorupid</a:t>
            </a:r>
            <a:endParaRPr lang="en-US">
              <a:effectLst/>
              <a:latin typeface="Calibri" panose="020F0502020204030204" pitchFamily="34" charset="0"/>
            </a:endParaRPr>
          </a:p>
        </p:txBody>
      </p:sp>
      <p:sp>
        <p:nvSpPr>
          <p:cNvPr id="9" name="Text Placeholder 10">
            <a:extLst>
              <a:ext uri="{FF2B5EF4-FFF2-40B4-BE49-F238E27FC236}">
                <a16:creationId xmlns:a16="http://schemas.microsoft.com/office/drawing/2014/main" id="{7E971F76-2A10-BA18-F950-9416F81BBA9C}"/>
              </a:ext>
            </a:extLst>
          </p:cNvPr>
          <p:cNvSpPr>
            <a:spLocks noGrp="1"/>
          </p:cNvSpPr>
          <p:nvPr>
            <p:ph type="body" sz="quarter" idx="19" hasCustomPrompt="1"/>
          </p:nvPr>
        </p:nvSpPr>
        <p:spPr>
          <a:xfrm>
            <a:off x="757177" y="1290783"/>
            <a:ext cx="5490162" cy="438150"/>
          </a:xfrm>
          <a:prstGeom prst="rect">
            <a:avLst/>
          </a:prstGeom>
        </p:spPr>
        <p:txBody>
          <a:bodyPr anchor="t"/>
          <a:lstStyle>
            <a:lvl1pPr marL="0" indent="0">
              <a:lnSpc>
                <a:spcPct val="85000"/>
              </a:lnSpc>
              <a:buFontTx/>
              <a:buNone/>
              <a:defRPr sz="2800" b="1" i="0">
                <a:solidFill>
                  <a:schemeClr val="bg1"/>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Eyebrow lorem ipsum</a:t>
            </a:r>
          </a:p>
        </p:txBody>
      </p:sp>
      <p:sp>
        <p:nvSpPr>
          <p:cNvPr id="10" name="Text Placeholder 10">
            <a:extLst>
              <a:ext uri="{FF2B5EF4-FFF2-40B4-BE49-F238E27FC236}">
                <a16:creationId xmlns:a16="http://schemas.microsoft.com/office/drawing/2014/main" id="{D36002BE-CEED-C25E-6215-963F80B17B8D}"/>
              </a:ext>
            </a:extLst>
          </p:cNvPr>
          <p:cNvSpPr>
            <a:spLocks noGrp="1"/>
          </p:cNvSpPr>
          <p:nvPr>
            <p:ph type="body" sz="quarter" idx="30" hasCustomPrompt="1"/>
          </p:nvPr>
        </p:nvSpPr>
        <p:spPr>
          <a:xfrm>
            <a:off x="757178" y="1746231"/>
            <a:ext cx="5490162" cy="2508841"/>
          </a:xfrm>
          <a:prstGeom prst="rect">
            <a:avLst/>
          </a:prstGeom>
        </p:spPr>
        <p:txBody>
          <a:bodyPr anchor="t"/>
          <a:lstStyle>
            <a:lvl1pPr marL="0" indent="0">
              <a:lnSpc>
                <a:spcPct val="85000"/>
              </a:lnSpc>
              <a:buFontTx/>
              <a:buNone/>
              <a:defRPr sz="6000" b="0" i="0">
                <a:solidFill>
                  <a:schemeClr val="bg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r>
              <a:rPr lang="en-US">
                <a:effectLst/>
                <a:latin typeface="Calibri Light" panose="020F0302020204030204" pitchFamily="34" charset="0"/>
              </a:rPr>
              <a:t>60pt section divider with half page photo</a:t>
            </a:r>
          </a:p>
        </p:txBody>
      </p:sp>
    </p:spTree>
    <p:extLst>
      <p:ext uri="{BB962C8B-B14F-4D97-AF65-F5344CB8AC3E}">
        <p14:creationId xmlns:p14="http://schemas.microsoft.com/office/powerpoint/2010/main" val="54066891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_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09C8CD2-200F-C4D5-E0B7-DA73FAE87E91}"/>
              </a:ext>
            </a:extLst>
          </p:cNvPr>
          <p:cNvSpPr/>
          <p:nvPr userDrawn="1"/>
        </p:nvSpPr>
        <p:spPr>
          <a:xfrm>
            <a:off x="0" y="-4572"/>
            <a:ext cx="14630400" cy="772668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3">
            <a:extLst>
              <a:ext uri="{FF2B5EF4-FFF2-40B4-BE49-F238E27FC236}">
                <a16:creationId xmlns:a16="http://schemas.microsoft.com/office/drawing/2014/main" id="{027B4F4E-797B-A973-050C-D8002790A05F}"/>
              </a:ext>
            </a:extLst>
          </p:cNvPr>
          <p:cNvSpPr>
            <a:spLocks noGrp="1"/>
          </p:cNvSpPr>
          <p:nvPr>
            <p:ph type="body" sz="quarter" idx="18" hasCustomPrompt="1"/>
          </p:nvPr>
        </p:nvSpPr>
        <p:spPr>
          <a:xfrm>
            <a:off x="757177" y="4255073"/>
            <a:ext cx="5490162" cy="2297897"/>
          </a:xfrm>
          <a:prstGeom prst="rect">
            <a:avLst/>
          </a:prstGeom>
        </p:spPr>
        <p:txBody>
          <a:bodyPr/>
          <a:lstStyle>
            <a:lvl1pPr marL="0" indent="0">
              <a:lnSpc>
                <a:spcPct val="100000"/>
              </a:lnSpc>
              <a:buFontTx/>
              <a:buNone/>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r>
              <a:rPr lang="en-US">
                <a:effectLst/>
                <a:latin typeface="Calibri" panose="020F0502020204030204" pitchFamily="34" charset="0"/>
              </a:rPr>
              <a:t>Lorem ipsum dolor </a:t>
            </a:r>
            <a:r>
              <a:rPr lang="en-US" err="1">
                <a:effectLst/>
                <a:latin typeface="Calibri" panose="020F0502020204030204" pitchFamily="34" charset="0"/>
              </a:rPr>
              <a:t>quam</a:t>
            </a:r>
            <a:r>
              <a:rPr lang="en-US">
                <a:effectLst/>
                <a:latin typeface="Calibri" panose="020F0502020204030204" pitchFamily="34" charset="0"/>
              </a:rPr>
              <a:t> Un </a:t>
            </a:r>
            <a:r>
              <a:rPr lang="en-US" err="1">
                <a:effectLst/>
                <a:latin typeface="Calibri" panose="020F0502020204030204" pitchFamily="34" charset="0"/>
              </a:rPr>
              <a:t>tio</a:t>
            </a:r>
            <a:r>
              <a:rPr lang="en-US">
                <a:effectLst/>
                <a:latin typeface="Calibri" panose="020F0502020204030204" pitchFamily="34" charset="0"/>
              </a:rPr>
              <a:t>. Tas </a:t>
            </a:r>
            <a:r>
              <a:rPr lang="en-US" err="1">
                <a:effectLst/>
                <a:latin typeface="Calibri" panose="020F0502020204030204" pitchFamily="34" charset="0"/>
              </a:rPr>
              <a:t>excerspedi</a:t>
            </a:r>
            <a:r>
              <a:rPr lang="en-US">
                <a:effectLst/>
                <a:latin typeface="Calibri" panose="020F0502020204030204" pitchFamily="34" charset="0"/>
              </a:rPr>
              <a:t> </a:t>
            </a:r>
            <a:r>
              <a:rPr lang="en-US" err="1">
                <a:effectLst/>
                <a:latin typeface="Calibri" panose="020F0502020204030204" pitchFamily="34" charset="0"/>
              </a:rPr>
              <a:t>aut</a:t>
            </a:r>
            <a:r>
              <a:rPr lang="en-US">
                <a:effectLst/>
                <a:latin typeface="Calibri" panose="020F0502020204030204" pitchFamily="34" charset="0"/>
              </a:rPr>
              <a:t> del </a:t>
            </a:r>
            <a:r>
              <a:rPr lang="en-US" err="1">
                <a:effectLst/>
                <a:latin typeface="Calibri" panose="020F0502020204030204" pitchFamily="34" charset="0"/>
              </a:rPr>
              <a:t>iquos</a:t>
            </a:r>
            <a:r>
              <a:rPr lang="en-US">
                <a:effectLst/>
                <a:latin typeface="Calibri" panose="020F0502020204030204" pitchFamily="34" charset="0"/>
              </a:rPr>
              <a:t> </a:t>
            </a:r>
            <a:r>
              <a:rPr lang="en-US" err="1">
                <a:effectLst/>
                <a:latin typeface="Calibri" panose="020F0502020204030204" pitchFamily="34" charset="0"/>
              </a:rPr>
              <a:t>eatia</a:t>
            </a:r>
            <a:r>
              <a:rPr lang="en-US">
                <a:effectLst/>
                <a:latin typeface="Calibri" panose="020F0502020204030204" pitchFamily="34" charset="0"/>
              </a:rPr>
              <a:t> </a:t>
            </a:r>
            <a:r>
              <a:rPr lang="en-US" err="1">
                <a:effectLst/>
                <a:latin typeface="Calibri" panose="020F0502020204030204" pitchFamily="34" charset="0"/>
              </a:rPr>
              <a:t>voluptatet</a:t>
            </a:r>
            <a:r>
              <a:rPr lang="en-US">
                <a:effectLst/>
                <a:latin typeface="Calibri" panose="020F0502020204030204" pitchFamily="34" charset="0"/>
              </a:rPr>
              <a:t> </a:t>
            </a:r>
            <a:r>
              <a:rPr lang="en-US" err="1">
                <a:effectLst/>
                <a:latin typeface="Calibri" panose="020F0502020204030204" pitchFamily="34" charset="0"/>
              </a:rPr>
              <a:t>faccate</a:t>
            </a:r>
            <a:r>
              <a:rPr lang="en-US">
                <a:effectLst/>
                <a:latin typeface="Calibri" panose="020F0502020204030204" pitchFamily="34" charset="0"/>
              </a:rPr>
              <a:t> </a:t>
            </a:r>
            <a:r>
              <a:rPr lang="en-US" err="1">
                <a:effectLst/>
                <a:latin typeface="Calibri" panose="020F0502020204030204" pitchFamily="34" charset="0"/>
              </a:rPr>
              <a:t>providi</a:t>
            </a:r>
            <a:r>
              <a:rPr lang="en-US">
                <a:effectLst/>
                <a:latin typeface="Calibri" panose="020F0502020204030204" pitchFamily="34" charset="0"/>
              </a:rPr>
              <a:t> </a:t>
            </a:r>
            <a:r>
              <a:rPr lang="en-US" err="1">
                <a:effectLst/>
                <a:latin typeface="Calibri" panose="020F0502020204030204" pitchFamily="34" charset="0"/>
              </a:rPr>
              <a:t>intiore</a:t>
            </a:r>
            <a:r>
              <a:rPr lang="en-US">
                <a:effectLst/>
                <a:latin typeface="Calibri" panose="020F0502020204030204" pitchFamily="34" charset="0"/>
              </a:rPr>
              <a:t> </a:t>
            </a:r>
            <a:r>
              <a:rPr lang="en-US" err="1">
                <a:effectLst/>
                <a:latin typeface="Calibri" panose="020F0502020204030204" pitchFamily="34" charset="0"/>
              </a:rPr>
              <a:t>parchiliqui</a:t>
            </a:r>
            <a:r>
              <a:rPr lang="en-US">
                <a:effectLst/>
                <a:latin typeface="Calibri" panose="020F0502020204030204" pitchFamily="34" charset="0"/>
              </a:rPr>
              <a:t> </a:t>
            </a:r>
            <a:r>
              <a:rPr lang="en-US" err="1">
                <a:effectLst/>
                <a:latin typeface="Calibri" panose="020F0502020204030204" pitchFamily="34" charset="0"/>
              </a:rPr>
              <a:t>cu.Aximus</a:t>
            </a:r>
            <a:r>
              <a:rPr lang="en-US">
                <a:effectLst/>
                <a:latin typeface="Calibri" panose="020F0502020204030204" pitchFamily="34" charset="0"/>
              </a:rPr>
              <a:t> </a:t>
            </a:r>
            <a:r>
              <a:rPr lang="en-US" err="1">
                <a:effectLst/>
                <a:latin typeface="Calibri" panose="020F0502020204030204" pitchFamily="34" charset="0"/>
              </a:rPr>
              <a:t>explit</a:t>
            </a:r>
            <a:r>
              <a:rPr lang="en-US">
                <a:effectLst/>
                <a:latin typeface="Calibri" panose="020F0502020204030204" pitchFamily="34" charset="0"/>
              </a:rPr>
              <a:t> et </a:t>
            </a:r>
            <a:r>
              <a:rPr lang="en-US" err="1">
                <a:effectLst/>
                <a:latin typeface="Calibri" panose="020F0502020204030204" pitchFamily="34" charset="0"/>
              </a:rPr>
              <a:t>vitis</a:t>
            </a:r>
            <a:r>
              <a:rPr lang="en-US">
                <a:effectLst/>
                <a:latin typeface="Calibri" panose="020F0502020204030204" pitchFamily="34" charset="0"/>
              </a:rPr>
              <a:t> </a:t>
            </a:r>
            <a:r>
              <a:rPr lang="en-US" err="1">
                <a:effectLst/>
                <a:latin typeface="Calibri" panose="020F0502020204030204" pitchFamily="34" charset="0"/>
              </a:rPr>
              <a:t>nonsequam</a:t>
            </a:r>
            <a:r>
              <a:rPr lang="en-US">
                <a:effectLst/>
                <a:latin typeface="Calibri" panose="020F0502020204030204" pitchFamily="34" charset="0"/>
              </a:rPr>
              <a:t> </a:t>
            </a:r>
            <a:r>
              <a:rPr lang="en-US" err="1">
                <a:effectLst/>
                <a:latin typeface="Calibri" panose="020F0502020204030204" pitchFamily="34" charset="0"/>
              </a:rPr>
              <a:t>ium</a:t>
            </a:r>
            <a:r>
              <a:rPr lang="en-US">
                <a:effectLst/>
                <a:latin typeface="Calibri" panose="020F0502020204030204" pitchFamily="34" charset="0"/>
              </a:rPr>
              <a:t> que </a:t>
            </a:r>
            <a:r>
              <a:rPr lang="en-US" err="1">
                <a:effectLst/>
                <a:latin typeface="Calibri" panose="020F0502020204030204" pitchFamily="34" charset="0"/>
              </a:rPr>
              <a:t>idis</a:t>
            </a:r>
            <a:r>
              <a:rPr lang="en-US">
                <a:effectLst/>
                <a:latin typeface="Calibri" panose="020F0502020204030204" pitchFamily="34" charset="0"/>
              </a:rPr>
              <a:t> </a:t>
            </a:r>
            <a:r>
              <a:rPr lang="en-US" err="1">
                <a:effectLst/>
                <a:latin typeface="Calibri" panose="020F0502020204030204" pitchFamily="34" charset="0"/>
              </a:rPr>
              <a:t>essi</a:t>
            </a:r>
            <a:r>
              <a:rPr lang="en-US">
                <a:effectLst/>
                <a:latin typeface="Calibri" panose="020F0502020204030204" pitchFamily="34" charset="0"/>
              </a:rPr>
              <a:t> in </a:t>
            </a:r>
            <a:r>
              <a:rPr lang="en-US" err="1">
                <a:effectLst/>
                <a:latin typeface="Calibri" panose="020F0502020204030204" pitchFamily="34" charset="0"/>
              </a:rPr>
              <a:t>pelita</a:t>
            </a:r>
            <a:r>
              <a:rPr lang="en-US">
                <a:effectLst/>
                <a:latin typeface="Calibri" panose="020F0502020204030204" pitchFamily="34" charset="0"/>
              </a:rPr>
              <a:t> dis </a:t>
            </a:r>
            <a:r>
              <a:rPr lang="en-US" err="1">
                <a:effectLst/>
                <a:latin typeface="Calibri" panose="020F0502020204030204" pitchFamily="34" charset="0"/>
              </a:rPr>
              <a:t>sinctur</a:t>
            </a:r>
            <a:r>
              <a:rPr lang="en-US">
                <a:effectLst/>
                <a:latin typeface="Calibri" panose="020F0502020204030204" pitchFamily="34" charset="0"/>
              </a:rPr>
              <a:t> </a:t>
            </a:r>
            <a:r>
              <a:rPr lang="en-US" err="1">
                <a:effectLst/>
                <a:latin typeface="Calibri" panose="020F0502020204030204" pitchFamily="34" charset="0"/>
              </a:rPr>
              <a:t>modigentin</a:t>
            </a:r>
            <a:r>
              <a:rPr lang="en-US">
                <a:effectLst/>
                <a:latin typeface="Calibri" panose="020F0502020204030204" pitchFamily="34" charset="0"/>
              </a:rPr>
              <a:t> </a:t>
            </a:r>
            <a:r>
              <a:rPr lang="en-US" err="1">
                <a:effectLst/>
                <a:latin typeface="Calibri" panose="020F0502020204030204" pitchFamily="34" charset="0"/>
              </a:rPr>
              <a:t>expli</a:t>
            </a:r>
            <a:r>
              <a:rPr lang="en-US">
                <a:effectLst/>
                <a:latin typeface="Calibri" panose="020F0502020204030204" pitchFamily="34" charset="0"/>
              </a:rPr>
              <a:t> </a:t>
            </a:r>
            <a:r>
              <a:rPr lang="en-US" err="1">
                <a:effectLst/>
                <a:latin typeface="Calibri" panose="020F0502020204030204" pitchFamily="34" charset="0"/>
              </a:rPr>
              <a:t>taquis</a:t>
            </a:r>
            <a:r>
              <a:rPr lang="en-US">
                <a:effectLst/>
                <a:latin typeface="Calibri" panose="020F0502020204030204" pitchFamily="34" charset="0"/>
              </a:rPr>
              <a:t> </a:t>
            </a:r>
            <a:r>
              <a:rPr lang="en-US" err="1">
                <a:effectLst/>
                <a:latin typeface="Calibri" panose="020F0502020204030204" pitchFamily="34" charset="0"/>
              </a:rPr>
              <a:t>dolorupid</a:t>
            </a:r>
            <a:endParaRPr lang="en-US">
              <a:effectLst/>
              <a:latin typeface="Calibri" panose="020F0502020204030204" pitchFamily="34" charset="0"/>
            </a:endParaRPr>
          </a:p>
        </p:txBody>
      </p:sp>
      <p:sp>
        <p:nvSpPr>
          <p:cNvPr id="6" name="Text Placeholder 10">
            <a:extLst>
              <a:ext uri="{FF2B5EF4-FFF2-40B4-BE49-F238E27FC236}">
                <a16:creationId xmlns:a16="http://schemas.microsoft.com/office/drawing/2014/main" id="{BCF0607A-6DAE-1BCA-137C-166B7FDF29E2}"/>
              </a:ext>
            </a:extLst>
          </p:cNvPr>
          <p:cNvSpPr>
            <a:spLocks noGrp="1"/>
          </p:cNvSpPr>
          <p:nvPr>
            <p:ph type="body" sz="quarter" idx="19" hasCustomPrompt="1"/>
          </p:nvPr>
        </p:nvSpPr>
        <p:spPr>
          <a:xfrm>
            <a:off x="757177" y="1290783"/>
            <a:ext cx="5490162" cy="438150"/>
          </a:xfrm>
          <a:prstGeom prst="rect">
            <a:avLst/>
          </a:prstGeom>
        </p:spPr>
        <p:txBody>
          <a:bodyPr anchor="t"/>
          <a:lstStyle>
            <a:lvl1pPr marL="0" indent="0">
              <a:lnSpc>
                <a:spcPct val="85000"/>
              </a:lnSpc>
              <a:buFontTx/>
              <a:buNone/>
              <a:defRPr sz="2800" b="1" i="0">
                <a:solidFill>
                  <a:schemeClr val="bg1"/>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Eyebrow lorem ipsum</a:t>
            </a:r>
          </a:p>
        </p:txBody>
      </p:sp>
      <p:sp>
        <p:nvSpPr>
          <p:cNvPr id="7" name="Text Placeholder 10">
            <a:extLst>
              <a:ext uri="{FF2B5EF4-FFF2-40B4-BE49-F238E27FC236}">
                <a16:creationId xmlns:a16="http://schemas.microsoft.com/office/drawing/2014/main" id="{1D5D4C58-E052-A07B-9A34-CB1E5ED1C488}"/>
              </a:ext>
            </a:extLst>
          </p:cNvPr>
          <p:cNvSpPr>
            <a:spLocks noGrp="1"/>
          </p:cNvSpPr>
          <p:nvPr>
            <p:ph type="body" sz="quarter" idx="30" hasCustomPrompt="1"/>
          </p:nvPr>
        </p:nvSpPr>
        <p:spPr>
          <a:xfrm>
            <a:off x="757178" y="1746231"/>
            <a:ext cx="5490162" cy="2508841"/>
          </a:xfrm>
          <a:prstGeom prst="rect">
            <a:avLst/>
          </a:prstGeom>
        </p:spPr>
        <p:txBody>
          <a:bodyPr anchor="t"/>
          <a:lstStyle>
            <a:lvl1pPr marL="0" indent="0">
              <a:lnSpc>
                <a:spcPct val="85000"/>
              </a:lnSpc>
              <a:buFontTx/>
              <a:buNone/>
              <a:defRPr sz="6000" b="0" i="0">
                <a:solidFill>
                  <a:schemeClr val="bg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r>
              <a:rPr lang="en-US">
                <a:effectLst/>
                <a:latin typeface="Calibri Light" panose="020F0302020204030204" pitchFamily="34" charset="0"/>
              </a:rPr>
              <a:t>60pt section divider headline</a:t>
            </a:r>
            <a:br>
              <a:rPr lang="en-US">
                <a:effectLst/>
                <a:latin typeface="Calibri Light" panose="020F0302020204030204" pitchFamily="34" charset="0"/>
              </a:rPr>
            </a:br>
            <a:r>
              <a:rPr lang="en-US">
                <a:effectLst/>
                <a:latin typeface="Calibri Light" panose="020F0302020204030204" pitchFamily="34" charset="0"/>
              </a:rPr>
              <a:t>Agenda/timeline</a:t>
            </a:r>
          </a:p>
        </p:txBody>
      </p:sp>
      <p:sp>
        <p:nvSpPr>
          <p:cNvPr id="35" name="Rectangle 34">
            <a:extLst>
              <a:ext uri="{FF2B5EF4-FFF2-40B4-BE49-F238E27FC236}">
                <a16:creationId xmlns:a16="http://schemas.microsoft.com/office/drawing/2014/main" id="{AA7BCB3F-6A63-3C42-A959-CB24947EE911}"/>
              </a:ext>
            </a:extLst>
          </p:cNvPr>
          <p:cNvSpPr/>
          <p:nvPr userDrawn="1"/>
        </p:nvSpPr>
        <p:spPr>
          <a:xfrm>
            <a:off x="7315201" y="-9144"/>
            <a:ext cx="7315200" cy="7726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545BD609-C3ED-804A-A04C-99EB47A9CB5C}"/>
              </a:ext>
            </a:extLst>
          </p:cNvPr>
          <p:cNvCxnSpPr>
            <a:cxnSpLocks/>
          </p:cNvCxnSpPr>
          <p:nvPr userDrawn="1"/>
        </p:nvCxnSpPr>
        <p:spPr>
          <a:xfrm>
            <a:off x="8473438" y="0"/>
            <a:ext cx="0" cy="7717536"/>
          </a:xfrm>
          <a:prstGeom prst="line">
            <a:avLst/>
          </a:prstGeom>
          <a:ln w="28575">
            <a:solidFill>
              <a:srgbClr val="E7212F"/>
            </a:solidFill>
          </a:ln>
        </p:spPr>
        <p:style>
          <a:lnRef idx="1">
            <a:schemeClr val="accent1"/>
          </a:lnRef>
          <a:fillRef idx="0">
            <a:schemeClr val="accent1"/>
          </a:fillRef>
          <a:effectRef idx="0">
            <a:schemeClr val="accent1"/>
          </a:effectRef>
          <a:fontRef idx="minor">
            <a:schemeClr val="tx1"/>
          </a:fontRef>
        </p:style>
      </p:cxnSp>
      <p:sp>
        <p:nvSpPr>
          <p:cNvPr id="17" name="Text Placeholder 6">
            <a:extLst>
              <a:ext uri="{FF2B5EF4-FFF2-40B4-BE49-F238E27FC236}">
                <a16:creationId xmlns:a16="http://schemas.microsoft.com/office/drawing/2014/main" id="{BAD1274E-5480-F642-96CD-64FE7773E75C}"/>
              </a:ext>
            </a:extLst>
          </p:cNvPr>
          <p:cNvSpPr>
            <a:spLocks noGrp="1"/>
          </p:cNvSpPr>
          <p:nvPr>
            <p:ph type="body" sz="quarter" idx="20" hasCustomPrompt="1"/>
          </p:nvPr>
        </p:nvSpPr>
        <p:spPr>
          <a:xfrm>
            <a:off x="9052560" y="336181"/>
            <a:ext cx="3749040" cy="414984"/>
          </a:xfrm>
          <a:prstGeom prst="rect">
            <a:avLst/>
          </a:prstGeom>
        </p:spPr>
        <p:txBody>
          <a:bodyPr/>
          <a:lstStyle>
            <a:lvl1pPr marL="0" indent="0">
              <a:buNone/>
              <a:defRPr sz="2400" b="1" i="0">
                <a:latin typeface="Calibri" panose="020F0502020204030204" pitchFamily="34" charset="0"/>
                <a:cs typeface="Calibri" panose="020F0502020204030204" pitchFamily="34" charset="0"/>
              </a:defRPr>
            </a:lvl1pPr>
          </a:lstStyle>
          <a:p>
            <a:pPr lvl="0"/>
            <a:r>
              <a:rPr lang="en-US"/>
              <a:t>Agenda item</a:t>
            </a:r>
          </a:p>
        </p:txBody>
      </p:sp>
      <p:sp>
        <p:nvSpPr>
          <p:cNvPr id="18" name="Text Placeholder 6">
            <a:extLst>
              <a:ext uri="{FF2B5EF4-FFF2-40B4-BE49-F238E27FC236}">
                <a16:creationId xmlns:a16="http://schemas.microsoft.com/office/drawing/2014/main" id="{280A3B72-9EDD-2C43-8F27-883B10CDBAE3}"/>
              </a:ext>
            </a:extLst>
          </p:cNvPr>
          <p:cNvSpPr>
            <a:spLocks noGrp="1"/>
          </p:cNvSpPr>
          <p:nvPr>
            <p:ph type="body" sz="quarter" idx="21" hasCustomPrompt="1"/>
          </p:nvPr>
        </p:nvSpPr>
        <p:spPr>
          <a:xfrm>
            <a:off x="9052560" y="751165"/>
            <a:ext cx="3749040" cy="973035"/>
          </a:xfrm>
          <a:prstGeom prst="rect">
            <a:avLst/>
          </a:prstGeom>
        </p:spPr>
        <p:txBody>
          <a:bodyPr lIns="91440" rIns="91440"/>
          <a:lstStyle>
            <a:lvl1pPr marL="182880" indent="-182880">
              <a:lnSpc>
                <a:spcPct val="100000"/>
              </a:lnSpc>
              <a:spcBef>
                <a:spcPts val="200"/>
              </a:spcBef>
              <a:buFont typeface="Arial" panose="020B0604020202020204" pitchFamily="34" charset="0"/>
              <a:buChar char="•"/>
              <a:defRPr sz="1600"/>
            </a:lvl1pPr>
            <a:lvl2pPr marL="457200" indent="0">
              <a:lnSpc>
                <a:spcPct val="100000"/>
              </a:lnSpc>
              <a:buNone/>
              <a:defRPr sz="1600"/>
            </a:lvl2pPr>
          </a:lstStyle>
          <a:p>
            <a:pPr lvl="0"/>
            <a:r>
              <a:rPr lang="en-US"/>
              <a:t>Bullet point</a:t>
            </a:r>
          </a:p>
          <a:p>
            <a:pPr lvl="0"/>
            <a:r>
              <a:rPr lang="en-US"/>
              <a:t>Bullet point</a:t>
            </a:r>
          </a:p>
          <a:p>
            <a:pPr lvl="0"/>
            <a:r>
              <a:rPr lang="en-US"/>
              <a:t>Bullet point</a:t>
            </a:r>
          </a:p>
        </p:txBody>
      </p:sp>
      <p:sp>
        <p:nvSpPr>
          <p:cNvPr id="25" name="Text Placeholder 6">
            <a:extLst>
              <a:ext uri="{FF2B5EF4-FFF2-40B4-BE49-F238E27FC236}">
                <a16:creationId xmlns:a16="http://schemas.microsoft.com/office/drawing/2014/main" id="{4F2C55F3-F398-A143-971F-10E69A3B9F1E}"/>
              </a:ext>
            </a:extLst>
          </p:cNvPr>
          <p:cNvSpPr>
            <a:spLocks noGrp="1"/>
          </p:cNvSpPr>
          <p:nvPr>
            <p:ph type="body" sz="quarter" idx="22" hasCustomPrompt="1"/>
          </p:nvPr>
        </p:nvSpPr>
        <p:spPr>
          <a:xfrm>
            <a:off x="9052560" y="1918034"/>
            <a:ext cx="3749040" cy="414984"/>
          </a:xfrm>
          <a:prstGeom prst="rect">
            <a:avLst/>
          </a:prstGeom>
        </p:spPr>
        <p:txBody>
          <a:bodyPr/>
          <a:lstStyle>
            <a:lvl1pPr marL="0" indent="0">
              <a:buNone/>
              <a:defRPr sz="2400" b="1" i="0">
                <a:latin typeface="Calibri" panose="020F0502020204030204" pitchFamily="34" charset="0"/>
                <a:cs typeface="Calibri" panose="020F0502020204030204" pitchFamily="34" charset="0"/>
              </a:defRPr>
            </a:lvl1pPr>
          </a:lstStyle>
          <a:p>
            <a:pPr lvl="0"/>
            <a:r>
              <a:rPr lang="en-US"/>
              <a:t>Agenda item</a:t>
            </a:r>
          </a:p>
        </p:txBody>
      </p:sp>
      <p:sp>
        <p:nvSpPr>
          <p:cNvPr id="26" name="Text Placeholder 6">
            <a:extLst>
              <a:ext uri="{FF2B5EF4-FFF2-40B4-BE49-F238E27FC236}">
                <a16:creationId xmlns:a16="http://schemas.microsoft.com/office/drawing/2014/main" id="{F4155673-263A-4A4B-985F-B215F838F0E9}"/>
              </a:ext>
            </a:extLst>
          </p:cNvPr>
          <p:cNvSpPr>
            <a:spLocks noGrp="1"/>
          </p:cNvSpPr>
          <p:nvPr>
            <p:ph type="body" sz="quarter" idx="23" hasCustomPrompt="1"/>
          </p:nvPr>
        </p:nvSpPr>
        <p:spPr>
          <a:xfrm>
            <a:off x="9052560" y="2333018"/>
            <a:ext cx="3749040" cy="973035"/>
          </a:xfrm>
          <a:prstGeom prst="rect">
            <a:avLst/>
          </a:prstGeom>
        </p:spPr>
        <p:txBody>
          <a:bodyPr lIns="91440" rIns="91440"/>
          <a:lstStyle>
            <a:lvl1pPr marL="182880" indent="-182880">
              <a:lnSpc>
                <a:spcPct val="100000"/>
              </a:lnSpc>
              <a:spcBef>
                <a:spcPts val="200"/>
              </a:spcBef>
              <a:buFont typeface="Arial" panose="020B0604020202020204" pitchFamily="34" charset="0"/>
              <a:buChar char="•"/>
              <a:defRPr sz="1600"/>
            </a:lvl1pPr>
            <a:lvl2pPr marL="457200" indent="0">
              <a:lnSpc>
                <a:spcPct val="100000"/>
              </a:lnSpc>
              <a:buNone/>
              <a:defRPr sz="1600"/>
            </a:lvl2pPr>
          </a:lstStyle>
          <a:p>
            <a:pPr lvl="0"/>
            <a:r>
              <a:rPr lang="en-US"/>
              <a:t>Bullet point</a:t>
            </a:r>
          </a:p>
          <a:p>
            <a:pPr lvl="0"/>
            <a:r>
              <a:rPr lang="en-US"/>
              <a:t>Bullet point</a:t>
            </a:r>
          </a:p>
          <a:p>
            <a:pPr lvl="0"/>
            <a:r>
              <a:rPr lang="en-US"/>
              <a:t>Bullet point</a:t>
            </a:r>
          </a:p>
        </p:txBody>
      </p:sp>
      <p:sp>
        <p:nvSpPr>
          <p:cNvPr id="27" name="Text Placeholder 6">
            <a:extLst>
              <a:ext uri="{FF2B5EF4-FFF2-40B4-BE49-F238E27FC236}">
                <a16:creationId xmlns:a16="http://schemas.microsoft.com/office/drawing/2014/main" id="{8151435C-8D73-B842-9587-A9A56F5B7534}"/>
              </a:ext>
            </a:extLst>
          </p:cNvPr>
          <p:cNvSpPr>
            <a:spLocks noGrp="1"/>
          </p:cNvSpPr>
          <p:nvPr>
            <p:ph type="body" sz="quarter" idx="24" hasCustomPrompt="1"/>
          </p:nvPr>
        </p:nvSpPr>
        <p:spPr>
          <a:xfrm>
            <a:off x="9052560" y="3529667"/>
            <a:ext cx="3749040" cy="414984"/>
          </a:xfrm>
          <a:prstGeom prst="rect">
            <a:avLst/>
          </a:prstGeom>
        </p:spPr>
        <p:txBody>
          <a:bodyPr/>
          <a:lstStyle>
            <a:lvl1pPr marL="0" indent="0">
              <a:buNone/>
              <a:defRPr sz="2400" b="1" i="0">
                <a:latin typeface="Calibri" panose="020F0502020204030204" pitchFamily="34" charset="0"/>
                <a:cs typeface="Calibri" panose="020F0502020204030204" pitchFamily="34" charset="0"/>
              </a:defRPr>
            </a:lvl1pPr>
          </a:lstStyle>
          <a:p>
            <a:pPr lvl="0"/>
            <a:r>
              <a:rPr lang="en-US"/>
              <a:t>Agenda item</a:t>
            </a:r>
          </a:p>
        </p:txBody>
      </p:sp>
      <p:sp>
        <p:nvSpPr>
          <p:cNvPr id="28" name="Text Placeholder 6">
            <a:extLst>
              <a:ext uri="{FF2B5EF4-FFF2-40B4-BE49-F238E27FC236}">
                <a16:creationId xmlns:a16="http://schemas.microsoft.com/office/drawing/2014/main" id="{E605E4DA-B83B-B947-A9D7-4EBA0FD28131}"/>
              </a:ext>
            </a:extLst>
          </p:cNvPr>
          <p:cNvSpPr>
            <a:spLocks noGrp="1"/>
          </p:cNvSpPr>
          <p:nvPr>
            <p:ph type="body" sz="quarter" idx="25" hasCustomPrompt="1"/>
          </p:nvPr>
        </p:nvSpPr>
        <p:spPr>
          <a:xfrm>
            <a:off x="9052560" y="3944651"/>
            <a:ext cx="3749040" cy="973035"/>
          </a:xfrm>
          <a:prstGeom prst="rect">
            <a:avLst/>
          </a:prstGeom>
        </p:spPr>
        <p:txBody>
          <a:bodyPr lIns="91440" rIns="91440"/>
          <a:lstStyle>
            <a:lvl1pPr marL="182880" indent="-182880">
              <a:lnSpc>
                <a:spcPct val="100000"/>
              </a:lnSpc>
              <a:spcBef>
                <a:spcPts val="200"/>
              </a:spcBef>
              <a:buFont typeface="Arial" panose="020B0604020202020204" pitchFamily="34" charset="0"/>
              <a:buChar char="•"/>
              <a:defRPr sz="1600"/>
            </a:lvl1pPr>
            <a:lvl2pPr marL="457200" indent="0">
              <a:lnSpc>
                <a:spcPct val="100000"/>
              </a:lnSpc>
              <a:buNone/>
              <a:defRPr sz="1600"/>
            </a:lvl2pPr>
          </a:lstStyle>
          <a:p>
            <a:pPr lvl="0"/>
            <a:r>
              <a:rPr lang="en-US"/>
              <a:t>Bullet point</a:t>
            </a:r>
          </a:p>
          <a:p>
            <a:pPr lvl="0"/>
            <a:r>
              <a:rPr lang="en-US"/>
              <a:t>Bullet point</a:t>
            </a:r>
          </a:p>
          <a:p>
            <a:pPr lvl="0"/>
            <a:r>
              <a:rPr lang="en-US"/>
              <a:t>Bullet point</a:t>
            </a:r>
          </a:p>
        </p:txBody>
      </p:sp>
      <p:sp>
        <p:nvSpPr>
          <p:cNvPr id="29" name="Text Placeholder 6">
            <a:extLst>
              <a:ext uri="{FF2B5EF4-FFF2-40B4-BE49-F238E27FC236}">
                <a16:creationId xmlns:a16="http://schemas.microsoft.com/office/drawing/2014/main" id="{B77E2A0F-58E1-444F-86C7-254748CE8215}"/>
              </a:ext>
            </a:extLst>
          </p:cNvPr>
          <p:cNvSpPr>
            <a:spLocks noGrp="1"/>
          </p:cNvSpPr>
          <p:nvPr>
            <p:ph type="body" sz="quarter" idx="26" hasCustomPrompt="1"/>
          </p:nvPr>
        </p:nvSpPr>
        <p:spPr>
          <a:xfrm>
            <a:off x="9052560" y="5121624"/>
            <a:ext cx="3749040" cy="414984"/>
          </a:xfrm>
          <a:prstGeom prst="rect">
            <a:avLst/>
          </a:prstGeom>
        </p:spPr>
        <p:txBody>
          <a:bodyPr/>
          <a:lstStyle>
            <a:lvl1pPr marL="0" indent="0">
              <a:buNone/>
              <a:defRPr sz="2400" b="1" i="0">
                <a:latin typeface="Calibri" panose="020F0502020204030204" pitchFamily="34" charset="0"/>
                <a:cs typeface="Calibri" panose="020F0502020204030204" pitchFamily="34" charset="0"/>
              </a:defRPr>
            </a:lvl1pPr>
          </a:lstStyle>
          <a:p>
            <a:pPr lvl="0"/>
            <a:r>
              <a:rPr lang="en-US"/>
              <a:t>Agenda item</a:t>
            </a:r>
          </a:p>
        </p:txBody>
      </p:sp>
      <p:sp>
        <p:nvSpPr>
          <p:cNvPr id="30" name="Text Placeholder 6">
            <a:extLst>
              <a:ext uri="{FF2B5EF4-FFF2-40B4-BE49-F238E27FC236}">
                <a16:creationId xmlns:a16="http://schemas.microsoft.com/office/drawing/2014/main" id="{AD372D67-8270-0442-9F6A-E91178652BCE}"/>
              </a:ext>
            </a:extLst>
          </p:cNvPr>
          <p:cNvSpPr>
            <a:spLocks noGrp="1"/>
          </p:cNvSpPr>
          <p:nvPr>
            <p:ph type="body" sz="quarter" idx="27" hasCustomPrompt="1"/>
          </p:nvPr>
        </p:nvSpPr>
        <p:spPr>
          <a:xfrm>
            <a:off x="9052560" y="5536608"/>
            <a:ext cx="3749040" cy="973035"/>
          </a:xfrm>
          <a:prstGeom prst="rect">
            <a:avLst/>
          </a:prstGeom>
        </p:spPr>
        <p:txBody>
          <a:bodyPr lIns="91440" rIns="91440"/>
          <a:lstStyle>
            <a:lvl1pPr marL="182880" indent="-182880">
              <a:lnSpc>
                <a:spcPct val="100000"/>
              </a:lnSpc>
              <a:spcBef>
                <a:spcPts val="200"/>
              </a:spcBef>
              <a:buFont typeface="Arial" panose="020B0604020202020204" pitchFamily="34" charset="0"/>
              <a:buChar char="•"/>
              <a:defRPr sz="1600"/>
            </a:lvl1pPr>
            <a:lvl2pPr marL="457200" indent="0">
              <a:lnSpc>
                <a:spcPct val="100000"/>
              </a:lnSpc>
              <a:buNone/>
              <a:defRPr sz="1600"/>
            </a:lvl2pPr>
          </a:lstStyle>
          <a:p>
            <a:pPr lvl="0"/>
            <a:r>
              <a:rPr lang="en-US"/>
              <a:t>Bullet point</a:t>
            </a:r>
          </a:p>
          <a:p>
            <a:pPr lvl="0"/>
            <a:r>
              <a:rPr lang="en-US"/>
              <a:t>Bullet point</a:t>
            </a:r>
          </a:p>
          <a:p>
            <a:pPr lvl="0"/>
            <a:r>
              <a:rPr lang="en-US"/>
              <a:t>Bullet point</a:t>
            </a:r>
          </a:p>
        </p:txBody>
      </p:sp>
      <p:sp>
        <p:nvSpPr>
          <p:cNvPr id="38" name="Text Placeholder 6">
            <a:extLst>
              <a:ext uri="{FF2B5EF4-FFF2-40B4-BE49-F238E27FC236}">
                <a16:creationId xmlns:a16="http://schemas.microsoft.com/office/drawing/2014/main" id="{EE6BAA70-3E45-F747-883A-BB23196EFD5D}"/>
              </a:ext>
            </a:extLst>
          </p:cNvPr>
          <p:cNvSpPr>
            <a:spLocks noGrp="1"/>
          </p:cNvSpPr>
          <p:nvPr>
            <p:ph type="body" sz="quarter" idx="28" hasCustomPrompt="1"/>
          </p:nvPr>
        </p:nvSpPr>
        <p:spPr>
          <a:xfrm>
            <a:off x="9052560" y="6713581"/>
            <a:ext cx="3749040" cy="414984"/>
          </a:xfrm>
          <a:prstGeom prst="rect">
            <a:avLst/>
          </a:prstGeom>
        </p:spPr>
        <p:txBody>
          <a:bodyPr/>
          <a:lstStyle>
            <a:lvl1pPr marL="0" indent="0">
              <a:buNone/>
              <a:defRPr sz="2400" b="1" i="0">
                <a:latin typeface="Calibri" panose="020F0502020204030204" pitchFamily="34" charset="0"/>
                <a:cs typeface="Calibri" panose="020F0502020204030204" pitchFamily="34" charset="0"/>
              </a:defRPr>
            </a:lvl1pPr>
          </a:lstStyle>
          <a:p>
            <a:pPr lvl="0"/>
            <a:r>
              <a:rPr lang="en-US"/>
              <a:t>Agenda item</a:t>
            </a:r>
          </a:p>
        </p:txBody>
      </p:sp>
    </p:spTree>
    <p:extLst>
      <p:ext uri="{BB962C8B-B14F-4D97-AF65-F5344CB8AC3E}">
        <p14:creationId xmlns:p14="http://schemas.microsoft.com/office/powerpoint/2010/main" val="309371643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_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487D2DD-DD14-AB68-F0D6-9A7DA330D56D}"/>
              </a:ext>
            </a:extLst>
          </p:cNvPr>
          <p:cNvSpPr/>
          <p:nvPr userDrawn="1"/>
        </p:nvSpPr>
        <p:spPr>
          <a:xfrm>
            <a:off x="0" y="0"/>
            <a:ext cx="14630400" cy="772813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F9ADA5F2-8974-084A-8F0F-4CA6C8BB174B}"/>
              </a:ext>
            </a:extLst>
          </p:cNvPr>
          <p:cNvPicPr>
            <a:picLocks/>
          </p:cNvPicPr>
          <p:nvPr userDrawn="1"/>
        </p:nvPicPr>
        <p:blipFill rotWithShape="1">
          <a:blip r:embed="rId2" cstate="screen">
            <a:extLst>
              <a:ext uri="{28A0092B-C50C-407E-A947-70E740481C1C}">
                <a14:useLocalDpi xmlns:a14="http://schemas.microsoft.com/office/drawing/2010/main"/>
              </a:ext>
            </a:extLst>
          </a:blip>
          <a:srcRect/>
          <a:stretch/>
        </p:blipFill>
        <p:spPr>
          <a:xfrm>
            <a:off x="11545322" y="0"/>
            <a:ext cx="3085077" cy="7726680"/>
          </a:xfrm>
          <a:prstGeom prst="rect">
            <a:avLst/>
          </a:prstGeom>
        </p:spPr>
      </p:pic>
      <p:sp>
        <p:nvSpPr>
          <p:cNvPr id="48" name="Text Placeholder 6">
            <a:extLst>
              <a:ext uri="{FF2B5EF4-FFF2-40B4-BE49-F238E27FC236}">
                <a16:creationId xmlns:a16="http://schemas.microsoft.com/office/drawing/2014/main" id="{AA5B74F9-0210-A045-BBF2-1225E91F4FBB}"/>
              </a:ext>
            </a:extLst>
          </p:cNvPr>
          <p:cNvSpPr>
            <a:spLocks noGrp="1"/>
          </p:cNvSpPr>
          <p:nvPr>
            <p:ph type="body" sz="quarter" idx="24" hasCustomPrompt="1"/>
          </p:nvPr>
        </p:nvSpPr>
        <p:spPr>
          <a:xfrm>
            <a:off x="6027943" y="4142333"/>
            <a:ext cx="2146300" cy="436562"/>
          </a:xfrm>
          <a:prstGeom prst="rect">
            <a:avLst/>
          </a:prstGeom>
        </p:spPr>
        <p:txBody>
          <a:bodyPr anchor="b"/>
          <a:lstStyle>
            <a:lvl1pPr marL="0" indent="0">
              <a:buNone/>
              <a:defRPr sz="2100" b="1" i="0">
                <a:solidFill>
                  <a:schemeClr val="bg1"/>
                </a:solidFill>
                <a:latin typeface="Calibri" panose="020F0502020204030204" pitchFamily="34" charset="0"/>
                <a:cs typeface="Calibri" panose="020F0502020204030204" pitchFamily="34" charset="0"/>
              </a:defRPr>
            </a:lvl1pPr>
          </a:lstStyle>
          <a:p>
            <a:pPr lvl="0"/>
            <a:r>
              <a:rPr lang="en-US"/>
              <a:t>Agenda item</a:t>
            </a:r>
          </a:p>
        </p:txBody>
      </p:sp>
      <p:sp>
        <p:nvSpPr>
          <p:cNvPr id="50" name="Text Placeholder 6">
            <a:extLst>
              <a:ext uri="{FF2B5EF4-FFF2-40B4-BE49-F238E27FC236}">
                <a16:creationId xmlns:a16="http://schemas.microsoft.com/office/drawing/2014/main" id="{7BC5C308-E00B-354E-945A-678898CB6ABE}"/>
              </a:ext>
            </a:extLst>
          </p:cNvPr>
          <p:cNvSpPr>
            <a:spLocks noGrp="1"/>
          </p:cNvSpPr>
          <p:nvPr>
            <p:ph type="body" sz="quarter" idx="26" hasCustomPrompt="1"/>
          </p:nvPr>
        </p:nvSpPr>
        <p:spPr>
          <a:xfrm>
            <a:off x="8542543" y="4142333"/>
            <a:ext cx="2146300" cy="436562"/>
          </a:xfrm>
          <a:prstGeom prst="rect">
            <a:avLst/>
          </a:prstGeom>
        </p:spPr>
        <p:txBody>
          <a:bodyPr anchor="b"/>
          <a:lstStyle>
            <a:lvl1pPr marL="0" indent="0">
              <a:buNone/>
              <a:defRPr sz="2100" b="1" i="0">
                <a:solidFill>
                  <a:schemeClr val="bg1"/>
                </a:solidFill>
                <a:latin typeface="Calibri" panose="020F0502020204030204" pitchFamily="34" charset="0"/>
                <a:cs typeface="Calibri" panose="020F0502020204030204" pitchFamily="34" charset="0"/>
              </a:defRPr>
            </a:lvl1pPr>
          </a:lstStyle>
          <a:p>
            <a:pPr lvl="0"/>
            <a:r>
              <a:rPr lang="en-US"/>
              <a:t>Agenda item</a:t>
            </a:r>
          </a:p>
        </p:txBody>
      </p:sp>
      <p:sp>
        <p:nvSpPr>
          <p:cNvPr id="32" name="Text Placeholder 10">
            <a:extLst>
              <a:ext uri="{FF2B5EF4-FFF2-40B4-BE49-F238E27FC236}">
                <a16:creationId xmlns:a16="http://schemas.microsoft.com/office/drawing/2014/main" id="{CA5FF260-D017-E443-A334-DC6846042F78}"/>
              </a:ext>
            </a:extLst>
          </p:cNvPr>
          <p:cNvSpPr>
            <a:spLocks noGrp="1"/>
          </p:cNvSpPr>
          <p:nvPr>
            <p:ph type="body" sz="quarter" idx="31" hasCustomPrompt="1"/>
          </p:nvPr>
        </p:nvSpPr>
        <p:spPr>
          <a:xfrm>
            <a:off x="685421" y="1725491"/>
            <a:ext cx="11145335" cy="885672"/>
          </a:xfrm>
          <a:prstGeom prst="rect">
            <a:avLst/>
          </a:prstGeom>
        </p:spPr>
        <p:txBody>
          <a:bodyPr anchor="t"/>
          <a:lstStyle>
            <a:lvl1pPr marL="0" indent="0">
              <a:lnSpc>
                <a:spcPct val="85000"/>
              </a:lnSpc>
              <a:buFontTx/>
              <a:buNone/>
              <a:defRPr sz="6000" b="0" i="0">
                <a:solidFill>
                  <a:schemeClr val="bg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r>
              <a:rPr lang="en-US">
                <a:effectLst/>
                <a:latin typeface="Calibri Light" panose="020F0302020204030204" pitchFamily="34" charset="0"/>
              </a:rPr>
              <a:t>60 </a:t>
            </a:r>
            <a:r>
              <a:rPr lang="en-US" err="1">
                <a:effectLst/>
                <a:latin typeface="Calibri Light" panose="020F0302020204030204" pitchFamily="34" charset="0"/>
              </a:rPr>
              <a:t>pt</a:t>
            </a:r>
            <a:r>
              <a:rPr lang="en-US">
                <a:effectLst/>
                <a:latin typeface="Calibri Light" panose="020F0302020204030204" pitchFamily="34" charset="0"/>
              </a:rPr>
              <a:t> Agenda/timeline headline</a:t>
            </a:r>
          </a:p>
        </p:txBody>
      </p:sp>
      <p:sp>
        <p:nvSpPr>
          <p:cNvPr id="58" name="Text Placeholder 6">
            <a:extLst>
              <a:ext uri="{FF2B5EF4-FFF2-40B4-BE49-F238E27FC236}">
                <a16:creationId xmlns:a16="http://schemas.microsoft.com/office/drawing/2014/main" id="{A47C18E1-4935-DC42-8D0E-FFCDA0F317CD}"/>
              </a:ext>
            </a:extLst>
          </p:cNvPr>
          <p:cNvSpPr>
            <a:spLocks noGrp="1"/>
          </p:cNvSpPr>
          <p:nvPr>
            <p:ph type="body" sz="quarter" idx="32" hasCustomPrompt="1"/>
          </p:nvPr>
        </p:nvSpPr>
        <p:spPr>
          <a:xfrm>
            <a:off x="685421" y="2772736"/>
            <a:ext cx="11145334" cy="856629"/>
          </a:xfrm>
          <a:prstGeom prst="rect">
            <a:avLst/>
          </a:prstGeom>
        </p:spPr>
        <p:txBody>
          <a:bodyPr lIns="91440" rIns="91440" anchor="t"/>
          <a:lstStyle>
            <a:lvl1pPr marL="0" indent="0">
              <a:lnSpc>
                <a:spcPct val="100000"/>
              </a:lnSpc>
              <a:spcBef>
                <a:spcPts val="400"/>
              </a:spcBef>
              <a:buFont typeface="Arial" panose="020B0604020202020204" pitchFamily="34" charset="0"/>
              <a:buNone/>
              <a:defRPr sz="2400" b="0" i="0">
                <a:solidFill>
                  <a:schemeClr val="bg1"/>
                </a:solidFill>
                <a:latin typeface="Calibri Light" panose="020F0302020204030204" pitchFamily="34" charset="0"/>
                <a:cs typeface="Calibri Light" panose="020F0302020204030204" pitchFamily="34" charset="0"/>
              </a:defRPr>
            </a:lvl1pPr>
            <a:lvl2pPr marL="457200" indent="0">
              <a:lnSpc>
                <a:spcPct val="100000"/>
              </a:lnSpc>
              <a:buNone/>
              <a:defRPr sz="1600"/>
            </a:lvl2pPr>
          </a:lstStyle>
          <a:p>
            <a:pPr lvl="0"/>
            <a:r>
              <a:rPr lang="en-US" err="1"/>
              <a:t>Exceatiis</a:t>
            </a:r>
            <a:r>
              <a:rPr lang="en-US"/>
              <a:t> </a:t>
            </a:r>
            <a:r>
              <a:rPr lang="en-US" err="1"/>
              <a:t>volo</a:t>
            </a:r>
            <a:r>
              <a:rPr lang="en-US"/>
              <a:t> que </a:t>
            </a:r>
            <a:r>
              <a:rPr lang="en-US" err="1"/>
              <a:t>reperspel</a:t>
            </a:r>
            <a:r>
              <a:rPr lang="en-US"/>
              <a:t> </a:t>
            </a:r>
            <a:r>
              <a:rPr lang="en-US" err="1"/>
              <a:t>ea</a:t>
            </a:r>
            <a:r>
              <a:rPr lang="en-US"/>
              <a:t> </a:t>
            </a:r>
            <a:r>
              <a:rPr lang="en-US" err="1"/>
              <a:t>sumque</a:t>
            </a:r>
            <a:r>
              <a:rPr lang="en-US"/>
              <a:t> </a:t>
            </a:r>
            <a:r>
              <a:rPr lang="en-US" err="1"/>
              <a:t>velique</a:t>
            </a:r>
            <a:r>
              <a:rPr lang="en-US"/>
              <a:t> </a:t>
            </a:r>
            <a:r>
              <a:rPr lang="en-US" err="1"/>
              <a:t>nam</a:t>
            </a:r>
            <a:r>
              <a:rPr lang="en-US"/>
              <a:t> </a:t>
            </a:r>
            <a:r>
              <a:rPr lang="en-US" err="1"/>
              <a:t>quae</a:t>
            </a:r>
            <a:r>
              <a:rPr lang="en-US"/>
              <a:t> </a:t>
            </a:r>
            <a:r>
              <a:rPr lang="en-US" err="1"/>
              <a:t>vo</a:t>
            </a:r>
            <a:r>
              <a:rPr lang="en-US"/>
              <a:t> </a:t>
            </a:r>
            <a:r>
              <a:rPr lang="en-US" err="1"/>
              <a:t>uptae</a:t>
            </a:r>
            <a:r>
              <a:rPr lang="en-US"/>
              <a:t>. Nam </a:t>
            </a:r>
            <a:r>
              <a:rPr lang="en-US" err="1"/>
              <a:t>ut</a:t>
            </a:r>
            <a:r>
              <a:rPr lang="en-US"/>
              <a:t> </a:t>
            </a:r>
            <a:r>
              <a:rPr lang="en-US" err="1"/>
              <a:t>omn</a:t>
            </a:r>
            <a:r>
              <a:rPr lang="en-US"/>
              <a:t> </a:t>
            </a:r>
            <a:r>
              <a:rPr lang="en-US" err="1"/>
              <a:t>impoasimentis</a:t>
            </a:r>
            <a:r>
              <a:rPr lang="en-US"/>
              <a:t> </a:t>
            </a:r>
            <a:r>
              <a:rPr lang="en-US" err="1"/>
              <a:t>uptae</a:t>
            </a:r>
            <a:r>
              <a:rPr lang="en-US"/>
              <a:t>. Nam </a:t>
            </a:r>
            <a:r>
              <a:rPr lang="en-US" err="1"/>
              <a:t>ut</a:t>
            </a:r>
            <a:r>
              <a:rPr lang="en-US"/>
              <a:t> omni </a:t>
            </a:r>
            <a:r>
              <a:rPr lang="en-US" err="1"/>
              <a:t>reperspel</a:t>
            </a:r>
            <a:r>
              <a:rPr lang="en-US"/>
              <a:t> </a:t>
            </a:r>
            <a:r>
              <a:rPr lang="en-US" err="1"/>
              <a:t>ea</a:t>
            </a:r>
            <a:r>
              <a:rPr lang="en-US"/>
              <a:t> </a:t>
            </a:r>
            <a:r>
              <a:rPr lang="en-US" err="1"/>
              <a:t>sumque</a:t>
            </a:r>
            <a:r>
              <a:rPr lang="en-US"/>
              <a:t> </a:t>
            </a:r>
            <a:r>
              <a:rPr lang="en-US" err="1"/>
              <a:t>velique</a:t>
            </a:r>
            <a:r>
              <a:rPr lang="en-US"/>
              <a:t> </a:t>
            </a:r>
            <a:r>
              <a:rPr lang="en-US" err="1"/>
              <a:t>nam</a:t>
            </a:r>
            <a:r>
              <a:rPr lang="en-US"/>
              <a:t> m</a:t>
            </a:r>
          </a:p>
        </p:txBody>
      </p:sp>
      <p:sp>
        <p:nvSpPr>
          <p:cNvPr id="33" name="Text Placeholder 6">
            <a:extLst>
              <a:ext uri="{FF2B5EF4-FFF2-40B4-BE49-F238E27FC236}">
                <a16:creationId xmlns:a16="http://schemas.microsoft.com/office/drawing/2014/main" id="{4479F7B0-74E6-7346-9B7A-CE7DDEC716E7}"/>
              </a:ext>
            </a:extLst>
          </p:cNvPr>
          <p:cNvSpPr>
            <a:spLocks noGrp="1"/>
          </p:cNvSpPr>
          <p:nvPr>
            <p:ph type="body" sz="quarter" idx="23" hasCustomPrompt="1"/>
          </p:nvPr>
        </p:nvSpPr>
        <p:spPr>
          <a:xfrm>
            <a:off x="3530927" y="4654473"/>
            <a:ext cx="2146300" cy="1926313"/>
          </a:xfrm>
          <a:prstGeom prst="rect">
            <a:avLst/>
          </a:prstGeom>
        </p:spPr>
        <p:txBody>
          <a:bodyPr lIns="91440" rIns="91440"/>
          <a:lstStyle>
            <a:lvl1pPr marL="182880" indent="-182880">
              <a:lnSpc>
                <a:spcPct val="100000"/>
              </a:lnSpc>
              <a:spcBef>
                <a:spcPts val="400"/>
              </a:spcBef>
              <a:buClr>
                <a:schemeClr val="bg1"/>
              </a:buClr>
              <a:buFont typeface="Arial" panose="020B0604020202020204" pitchFamily="34" charset="0"/>
              <a:buChar char="•"/>
              <a:defRPr sz="1600">
                <a:solidFill>
                  <a:schemeClr val="bg1"/>
                </a:solidFill>
              </a:defRPr>
            </a:lvl1pPr>
            <a:lvl2pPr marL="457200" indent="0">
              <a:lnSpc>
                <a:spcPct val="100000"/>
              </a:lnSpc>
              <a:buNone/>
              <a:defRPr sz="1600"/>
            </a:lvl2pPr>
          </a:lstStyle>
          <a:p>
            <a:pPr marL="182880" marR="0" lvl="0" indent="-182880" algn="l" defTabSz="1097252" rtl="0" eaLnBrk="1" fontAlgn="auto" latinLnBrk="0" hangingPunct="1">
              <a:lnSpc>
                <a:spcPct val="100000"/>
              </a:lnSpc>
              <a:spcBef>
                <a:spcPts val="400"/>
              </a:spcBef>
              <a:spcAft>
                <a:spcPts val="0"/>
              </a:spcAft>
              <a:buClr>
                <a:schemeClr val="bg1"/>
              </a:buClr>
              <a:buSzTx/>
              <a:buFont typeface="Arial" panose="020B0604020202020204" pitchFamily="34" charset="0"/>
              <a:buChar char="•"/>
              <a:tabLst/>
              <a:defRPr/>
            </a:pPr>
            <a:r>
              <a:rPr lang="en-US"/>
              <a:t>Bullet point</a:t>
            </a:r>
          </a:p>
          <a:p>
            <a:pPr marL="182880" marR="0" lvl="0" indent="-182880" algn="l" defTabSz="1097252" rtl="0" eaLnBrk="1" fontAlgn="auto" latinLnBrk="0" hangingPunct="1">
              <a:lnSpc>
                <a:spcPct val="100000"/>
              </a:lnSpc>
              <a:spcBef>
                <a:spcPts val="400"/>
              </a:spcBef>
              <a:spcAft>
                <a:spcPts val="0"/>
              </a:spcAft>
              <a:buClr>
                <a:schemeClr val="bg1"/>
              </a:buClr>
              <a:buSzTx/>
              <a:buFont typeface="Arial" panose="020B0604020202020204" pitchFamily="34" charset="0"/>
              <a:buChar char="•"/>
              <a:tabLst/>
              <a:defRPr/>
            </a:pPr>
            <a:r>
              <a:rPr lang="en-US"/>
              <a:t>Bullet point</a:t>
            </a:r>
          </a:p>
          <a:p>
            <a:pPr marL="182880" marR="0" lvl="0" indent="-182880" algn="l" defTabSz="1097252" rtl="0" eaLnBrk="1" fontAlgn="auto" latinLnBrk="0" hangingPunct="1">
              <a:lnSpc>
                <a:spcPct val="100000"/>
              </a:lnSpc>
              <a:spcBef>
                <a:spcPts val="400"/>
              </a:spcBef>
              <a:spcAft>
                <a:spcPts val="0"/>
              </a:spcAft>
              <a:buClr>
                <a:schemeClr val="bg1"/>
              </a:buClr>
              <a:buSzTx/>
              <a:buFont typeface="Arial" panose="020B0604020202020204" pitchFamily="34" charset="0"/>
              <a:buChar char="•"/>
              <a:tabLst/>
              <a:defRPr/>
            </a:pPr>
            <a:r>
              <a:rPr lang="en-US"/>
              <a:t>Bullet point</a:t>
            </a:r>
          </a:p>
          <a:p>
            <a:pPr marL="182880" marR="0" lvl="0" indent="-182880" algn="l" defTabSz="1097252" rtl="0" eaLnBrk="1" fontAlgn="auto" latinLnBrk="0" hangingPunct="1">
              <a:lnSpc>
                <a:spcPct val="100000"/>
              </a:lnSpc>
              <a:spcBef>
                <a:spcPts val="400"/>
              </a:spcBef>
              <a:spcAft>
                <a:spcPts val="0"/>
              </a:spcAft>
              <a:buClr>
                <a:schemeClr val="bg1"/>
              </a:buClr>
              <a:buSzTx/>
              <a:buFont typeface="Arial" panose="020B0604020202020204" pitchFamily="34" charset="0"/>
              <a:buChar char="•"/>
              <a:tabLst/>
              <a:defRPr/>
            </a:pPr>
            <a:r>
              <a:rPr lang="en-US"/>
              <a:t>Bullet point</a:t>
            </a:r>
          </a:p>
          <a:p>
            <a:pPr marL="182880" marR="0" lvl="0" indent="-182880" algn="l" defTabSz="1097252" rtl="0" eaLnBrk="1" fontAlgn="auto" latinLnBrk="0" hangingPunct="1">
              <a:lnSpc>
                <a:spcPct val="100000"/>
              </a:lnSpc>
              <a:spcBef>
                <a:spcPts val="400"/>
              </a:spcBef>
              <a:spcAft>
                <a:spcPts val="0"/>
              </a:spcAft>
              <a:buClr>
                <a:schemeClr val="bg1"/>
              </a:buClr>
              <a:buSzTx/>
              <a:buFont typeface="Arial" panose="020B0604020202020204" pitchFamily="34" charset="0"/>
              <a:buChar char="•"/>
              <a:tabLst/>
              <a:defRPr/>
            </a:pPr>
            <a:endParaRPr lang="en-US"/>
          </a:p>
        </p:txBody>
      </p:sp>
      <p:sp>
        <p:nvSpPr>
          <p:cNvPr id="35" name="Text Placeholder 6">
            <a:extLst>
              <a:ext uri="{FF2B5EF4-FFF2-40B4-BE49-F238E27FC236}">
                <a16:creationId xmlns:a16="http://schemas.microsoft.com/office/drawing/2014/main" id="{40CD7A7B-84BA-CD4C-A371-6E0A9E5141E2}"/>
              </a:ext>
            </a:extLst>
          </p:cNvPr>
          <p:cNvSpPr>
            <a:spLocks noGrp="1"/>
          </p:cNvSpPr>
          <p:nvPr>
            <p:ph type="body" sz="quarter" idx="33" hasCustomPrompt="1"/>
          </p:nvPr>
        </p:nvSpPr>
        <p:spPr>
          <a:xfrm>
            <a:off x="956096" y="4142333"/>
            <a:ext cx="2146300" cy="436562"/>
          </a:xfrm>
          <a:prstGeom prst="rect">
            <a:avLst/>
          </a:prstGeom>
        </p:spPr>
        <p:txBody>
          <a:bodyPr anchor="b"/>
          <a:lstStyle>
            <a:lvl1pPr marL="0" indent="0">
              <a:buNone/>
              <a:defRPr sz="2100" b="1" i="0">
                <a:solidFill>
                  <a:schemeClr val="bg1"/>
                </a:solidFill>
                <a:latin typeface="Calibri" panose="020F0502020204030204" pitchFamily="34" charset="0"/>
                <a:cs typeface="Calibri" panose="020F0502020204030204" pitchFamily="34" charset="0"/>
              </a:defRPr>
            </a:lvl1pPr>
          </a:lstStyle>
          <a:p>
            <a:pPr lvl="0"/>
            <a:r>
              <a:rPr lang="en-US"/>
              <a:t>Agenda item</a:t>
            </a:r>
          </a:p>
        </p:txBody>
      </p:sp>
      <p:sp>
        <p:nvSpPr>
          <p:cNvPr id="39" name="Text Placeholder 6">
            <a:extLst>
              <a:ext uri="{FF2B5EF4-FFF2-40B4-BE49-F238E27FC236}">
                <a16:creationId xmlns:a16="http://schemas.microsoft.com/office/drawing/2014/main" id="{BC8231DB-DAC5-5B4D-B7D0-A230279E09BF}"/>
              </a:ext>
            </a:extLst>
          </p:cNvPr>
          <p:cNvSpPr>
            <a:spLocks noGrp="1"/>
          </p:cNvSpPr>
          <p:nvPr>
            <p:ph type="body" sz="quarter" idx="35" hasCustomPrompt="1"/>
          </p:nvPr>
        </p:nvSpPr>
        <p:spPr>
          <a:xfrm>
            <a:off x="3520267" y="4142333"/>
            <a:ext cx="2146300" cy="436562"/>
          </a:xfrm>
          <a:prstGeom prst="rect">
            <a:avLst/>
          </a:prstGeom>
        </p:spPr>
        <p:txBody>
          <a:bodyPr anchor="b"/>
          <a:lstStyle>
            <a:lvl1pPr marL="0" indent="0">
              <a:buNone/>
              <a:defRPr sz="2100" b="1" i="0">
                <a:solidFill>
                  <a:schemeClr val="bg1"/>
                </a:solidFill>
                <a:latin typeface="Calibri" panose="020F0502020204030204" pitchFamily="34" charset="0"/>
                <a:cs typeface="Calibri" panose="020F0502020204030204" pitchFamily="34" charset="0"/>
              </a:defRPr>
            </a:lvl1pPr>
          </a:lstStyle>
          <a:p>
            <a:pPr lvl="0"/>
            <a:r>
              <a:rPr lang="en-US"/>
              <a:t>Agenda item</a:t>
            </a:r>
          </a:p>
        </p:txBody>
      </p:sp>
      <p:sp>
        <p:nvSpPr>
          <p:cNvPr id="6" name="Text Placeholder 6">
            <a:extLst>
              <a:ext uri="{FF2B5EF4-FFF2-40B4-BE49-F238E27FC236}">
                <a16:creationId xmlns:a16="http://schemas.microsoft.com/office/drawing/2014/main" id="{5DC9BE51-F73E-2B6A-2A15-DD2E5CB55BB3}"/>
              </a:ext>
            </a:extLst>
          </p:cNvPr>
          <p:cNvSpPr>
            <a:spLocks noGrp="1"/>
          </p:cNvSpPr>
          <p:nvPr>
            <p:ph type="body" sz="quarter" idx="36" hasCustomPrompt="1"/>
          </p:nvPr>
        </p:nvSpPr>
        <p:spPr>
          <a:xfrm>
            <a:off x="11057143" y="4142333"/>
            <a:ext cx="2146300" cy="436562"/>
          </a:xfrm>
          <a:prstGeom prst="rect">
            <a:avLst/>
          </a:prstGeom>
        </p:spPr>
        <p:txBody>
          <a:bodyPr anchor="b"/>
          <a:lstStyle>
            <a:lvl1pPr marL="0" indent="0">
              <a:buNone/>
              <a:defRPr sz="2100" b="1" i="0">
                <a:solidFill>
                  <a:schemeClr val="bg1"/>
                </a:solidFill>
                <a:latin typeface="Calibri" panose="020F0502020204030204" pitchFamily="34" charset="0"/>
                <a:cs typeface="Calibri" panose="020F0502020204030204" pitchFamily="34" charset="0"/>
              </a:defRPr>
            </a:lvl1pPr>
          </a:lstStyle>
          <a:p>
            <a:pPr lvl="0"/>
            <a:r>
              <a:rPr lang="en-US"/>
              <a:t>Agenda item</a:t>
            </a:r>
          </a:p>
        </p:txBody>
      </p:sp>
      <p:sp>
        <p:nvSpPr>
          <p:cNvPr id="8" name="Text Placeholder 6">
            <a:extLst>
              <a:ext uri="{FF2B5EF4-FFF2-40B4-BE49-F238E27FC236}">
                <a16:creationId xmlns:a16="http://schemas.microsoft.com/office/drawing/2014/main" id="{FD0E992D-F5C6-88F2-2BB5-D693BAD42577}"/>
              </a:ext>
            </a:extLst>
          </p:cNvPr>
          <p:cNvSpPr>
            <a:spLocks noGrp="1"/>
          </p:cNvSpPr>
          <p:nvPr>
            <p:ph type="body" sz="quarter" idx="37" hasCustomPrompt="1"/>
          </p:nvPr>
        </p:nvSpPr>
        <p:spPr>
          <a:xfrm>
            <a:off x="8542543" y="4677001"/>
            <a:ext cx="2146300" cy="1926313"/>
          </a:xfrm>
          <a:prstGeom prst="rect">
            <a:avLst/>
          </a:prstGeom>
        </p:spPr>
        <p:txBody>
          <a:bodyPr lIns="91440" rIns="91440"/>
          <a:lstStyle>
            <a:lvl1pPr marL="182880" indent="-182880">
              <a:lnSpc>
                <a:spcPct val="100000"/>
              </a:lnSpc>
              <a:spcBef>
                <a:spcPts val="400"/>
              </a:spcBef>
              <a:buClr>
                <a:schemeClr val="bg1"/>
              </a:buClr>
              <a:buFont typeface="Arial" panose="020B0604020202020204" pitchFamily="34" charset="0"/>
              <a:buChar char="•"/>
              <a:defRPr sz="1600">
                <a:solidFill>
                  <a:schemeClr val="bg1"/>
                </a:solidFill>
              </a:defRPr>
            </a:lvl1pPr>
            <a:lvl2pPr marL="457200" indent="0">
              <a:lnSpc>
                <a:spcPct val="100000"/>
              </a:lnSpc>
              <a:buNone/>
              <a:defRPr sz="1600"/>
            </a:lvl2pPr>
          </a:lstStyle>
          <a:p>
            <a:pPr marL="182880" marR="0" lvl="0" indent="-182880" algn="l" defTabSz="1097252" rtl="0" eaLnBrk="1" fontAlgn="auto" latinLnBrk="0" hangingPunct="1">
              <a:lnSpc>
                <a:spcPct val="100000"/>
              </a:lnSpc>
              <a:spcBef>
                <a:spcPts val="400"/>
              </a:spcBef>
              <a:spcAft>
                <a:spcPts val="0"/>
              </a:spcAft>
              <a:buClr>
                <a:schemeClr val="bg1"/>
              </a:buClr>
              <a:buSzTx/>
              <a:buFont typeface="Arial" panose="020B0604020202020204" pitchFamily="34" charset="0"/>
              <a:buChar char="•"/>
              <a:tabLst/>
              <a:defRPr/>
            </a:pPr>
            <a:r>
              <a:rPr lang="en-US"/>
              <a:t>Bullet point</a:t>
            </a:r>
          </a:p>
          <a:p>
            <a:pPr marL="182880" marR="0" lvl="0" indent="-182880" algn="l" defTabSz="1097252" rtl="0" eaLnBrk="1" fontAlgn="auto" latinLnBrk="0" hangingPunct="1">
              <a:lnSpc>
                <a:spcPct val="100000"/>
              </a:lnSpc>
              <a:spcBef>
                <a:spcPts val="400"/>
              </a:spcBef>
              <a:spcAft>
                <a:spcPts val="0"/>
              </a:spcAft>
              <a:buClr>
                <a:schemeClr val="bg1"/>
              </a:buClr>
              <a:buSzTx/>
              <a:buFont typeface="Arial" panose="020B0604020202020204" pitchFamily="34" charset="0"/>
              <a:buChar char="•"/>
              <a:tabLst/>
              <a:defRPr/>
            </a:pPr>
            <a:r>
              <a:rPr lang="en-US"/>
              <a:t>Bullet point</a:t>
            </a:r>
          </a:p>
          <a:p>
            <a:pPr marL="182880" marR="0" lvl="0" indent="-182880" algn="l" defTabSz="1097252" rtl="0" eaLnBrk="1" fontAlgn="auto" latinLnBrk="0" hangingPunct="1">
              <a:lnSpc>
                <a:spcPct val="100000"/>
              </a:lnSpc>
              <a:spcBef>
                <a:spcPts val="400"/>
              </a:spcBef>
              <a:spcAft>
                <a:spcPts val="0"/>
              </a:spcAft>
              <a:buClr>
                <a:schemeClr val="bg1"/>
              </a:buClr>
              <a:buSzTx/>
              <a:buFont typeface="Arial" panose="020B0604020202020204" pitchFamily="34" charset="0"/>
              <a:buChar char="•"/>
              <a:tabLst/>
              <a:defRPr/>
            </a:pPr>
            <a:r>
              <a:rPr lang="en-US"/>
              <a:t>Bullet point</a:t>
            </a:r>
          </a:p>
          <a:p>
            <a:pPr marL="182880" marR="0" lvl="0" indent="-182880" algn="l" defTabSz="1097252" rtl="0" eaLnBrk="1" fontAlgn="auto" latinLnBrk="0" hangingPunct="1">
              <a:lnSpc>
                <a:spcPct val="100000"/>
              </a:lnSpc>
              <a:spcBef>
                <a:spcPts val="400"/>
              </a:spcBef>
              <a:spcAft>
                <a:spcPts val="0"/>
              </a:spcAft>
              <a:buClr>
                <a:schemeClr val="bg1"/>
              </a:buClr>
              <a:buSzTx/>
              <a:buFont typeface="Arial" panose="020B0604020202020204" pitchFamily="34" charset="0"/>
              <a:buChar char="•"/>
              <a:tabLst/>
              <a:defRPr/>
            </a:pPr>
            <a:r>
              <a:rPr lang="en-US"/>
              <a:t>Bullet point</a:t>
            </a:r>
          </a:p>
          <a:p>
            <a:pPr marL="182880" marR="0" lvl="0" indent="-182880" algn="l" defTabSz="1097252" rtl="0" eaLnBrk="1" fontAlgn="auto" latinLnBrk="0" hangingPunct="1">
              <a:lnSpc>
                <a:spcPct val="100000"/>
              </a:lnSpc>
              <a:spcBef>
                <a:spcPts val="400"/>
              </a:spcBef>
              <a:spcAft>
                <a:spcPts val="0"/>
              </a:spcAft>
              <a:buClr>
                <a:schemeClr val="bg1"/>
              </a:buClr>
              <a:buSzTx/>
              <a:buFont typeface="Arial" panose="020B0604020202020204" pitchFamily="34" charset="0"/>
              <a:buChar char="•"/>
              <a:tabLst/>
              <a:defRPr/>
            </a:pPr>
            <a:endParaRPr lang="en-US"/>
          </a:p>
        </p:txBody>
      </p:sp>
      <p:sp>
        <p:nvSpPr>
          <p:cNvPr id="9" name="Text Placeholder 6">
            <a:extLst>
              <a:ext uri="{FF2B5EF4-FFF2-40B4-BE49-F238E27FC236}">
                <a16:creationId xmlns:a16="http://schemas.microsoft.com/office/drawing/2014/main" id="{00332528-BBC3-320F-08A4-DBFF01481F3F}"/>
              </a:ext>
            </a:extLst>
          </p:cNvPr>
          <p:cNvSpPr>
            <a:spLocks noGrp="1"/>
          </p:cNvSpPr>
          <p:nvPr>
            <p:ph type="body" sz="quarter" idx="38" hasCustomPrompt="1"/>
          </p:nvPr>
        </p:nvSpPr>
        <p:spPr>
          <a:xfrm>
            <a:off x="6009117" y="4654473"/>
            <a:ext cx="2146300" cy="1926313"/>
          </a:xfrm>
          <a:prstGeom prst="rect">
            <a:avLst/>
          </a:prstGeom>
        </p:spPr>
        <p:txBody>
          <a:bodyPr lIns="91440" rIns="91440"/>
          <a:lstStyle>
            <a:lvl1pPr marL="182880" indent="-182880">
              <a:lnSpc>
                <a:spcPct val="100000"/>
              </a:lnSpc>
              <a:spcBef>
                <a:spcPts val="400"/>
              </a:spcBef>
              <a:buClr>
                <a:schemeClr val="bg1"/>
              </a:buClr>
              <a:buFont typeface="Arial" panose="020B0604020202020204" pitchFamily="34" charset="0"/>
              <a:buChar char="•"/>
              <a:defRPr sz="1600">
                <a:solidFill>
                  <a:schemeClr val="bg1"/>
                </a:solidFill>
              </a:defRPr>
            </a:lvl1pPr>
            <a:lvl2pPr marL="457200" indent="0">
              <a:lnSpc>
                <a:spcPct val="100000"/>
              </a:lnSpc>
              <a:buNone/>
              <a:defRPr sz="1600"/>
            </a:lvl2pPr>
          </a:lstStyle>
          <a:p>
            <a:pPr marL="182880" marR="0" lvl="0" indent="-182880" algn="l" defTabSz="1097252" rtl="0" eaLnBrk="1" fontAlgn="auto" latinLnBrk="0" hangingPunct="1">
              <a:lnSpc>
                <a:spcPct val="100000"/>
              </a:lnSpc>
              <a:spcBef>
                <a:spcPts val="400"/>
              </a:spcBef>
              <a:spcAft>
                <a:spcPts val="0"/>
              </a:spcAft>
              <a:buClr>
                <a:schemeClr val="bg1"/>
              </a:buClr>
              <a:buSzTx/>
              <a:buFont typeface="Arial" panose="020B0604020202020204" pitchFamily="34" charset="0"/>
              <a:buChar char="•"/>
              <a:tabLst/>
              <a:defRPr/>
            </a:pPr>
            <a:r>
              <a:rPr lang="en-US"/>
              <a:t>Bullet point</a:t>
            </a:r>
          </a:p>
          <a:p>
            <a:pPr marL="182880" marR="0" lvl="0" indent="-182880" algn="l" defTabSz="1097252" rtl="0" eaLnBrk="1" fontAlgn="auto" latinLnBrk="0" hangingPunct="1">
              <a:lnSpc>
                <a:spcPct val="100000"/>
              </a:lnSpc>
              <a:spcBef>
                <a:spcPts val="400"/>
              </a:spcBef>
              <a:spcAft>
                <a:spcPts val="0"/>
              </a:spcAft>
              <a:buClr>
                <a:schemeClr val="bg1"/>
              </a:buClr>
              <a:buSzTx/>
              <a:buFont typeface="Arial" panose="020B0604020202020204" pitchFamily="34" charset="0"/>
              <a:buChar char="•"/>
              <a:tabLst/>
              <a:defRPr/>
            </a:pPr>
            <a:r>
              <a:rPr lang="en-US"/>
              <a:t>Bullet point</a:t>
            </a:r>
          </a:p>
          <a:p>
            <a:pPr marL="182880" marR="0" lvl="0" indent="-182880" algn="l" defTabSz="1097252" rtl="0" eaLnBrk="1" fontAlgn="auto" latinLnBrk="0" hangingPunct="1">
              <a:lnSpc>
                <a:spcPct val="100000"/>
              </a:lnSpc>
              <a:spcBef>
                <a:spcPts val="400"/>
              </a:spcBef>
              <a:spcAft>
                <a:spcPts val="0"/>
              </a:spcAft>
              <a:buClr>
                <a:schemeClr val="bg1"/>
              </a:buClr>
              <a:buSzTx/>
              <a:buFont typeface="Arial" panose="020B0604020202020204" pitchFamily="34" charset="0"/>
              <a:buChar char="•"/>
              <a:tabLst/>
              <a:defRPr/>
            </a:pPr>
            <a:r>
              <a:rPr lang="en-US"/>
              <a:t>Bullet point</a:t>
            </a:r>
          </a:p>
          <a:p>
            <a:pPr marL="182880" marR="0" lvl="0" indent="-182880" algn="l" defTabSz="1097252" rtl="0" eaLnBrk="1" fontAlgn="auto" latinLnBrk="0" hangingPunct="1">
              <a:lnSpc>
                <a:spcPct val="100000"/>
              </a:lnSpc>
              <a:spcBef>
                <a:spcPts val="400"/>
              </a:spcBef>
              <a:spcAft>
                <a:spcPts val="0"/>
              </a:spcAft>
              <a:buClr>
                <a:schemeClr val="bg1"/>
              </a:buClr>
              <a:buSzTx/>
              <a:buFont typeface="Arial" panose="020B0604020202020204" pitchFamily="34" charset="0"/>
              <a:buChar char="•"/>
              <a:tabLst/>
              <a:defRPr/>
            </a:pPr>
            <a:r>
              <a:rPr lang="en-US"/>
              <a:t>Bullet point</a:t>
            </a:r>
          </a:p>
          <a:p>
            <a:pPr marL="182880" marR="0" lvl="0" indent="-182880" algn="l" defTabSz="1097252" rtl="0" eaLnBrk="1" fontAlgn="auto" latinLnBrk="0" hangingPunct="1">
              <a:lnSpc>
                <a:spcPct val="100000"/>
              </a:lnSpc>
              <a:spcBef>
                <a:spcPts val="400"/>
              </a:spcBef>
              <a:spcAft>
                <a:spcPts val="0"/>
              </a:spcAft>
              <a:buClr>
                <a:schemeClr val="bg1"/>
              </a:buClr>
              <a:buSzTx/>
              <a:buFont typeface="Arial" panose="020B0604020202020204" pitchFamily="34" charset="0"/>
              <a:buChar char="•"/>
              <a:tabLst/>
              <a:defRPr/>
            </a:pPr>
            <a:endParaRPr lang="en-US"/>
          </a:p>
        </p:txBody>
      </p:sp>
      <p:sp>
        <p:nvSpPr>
          <p:cNvPr id="10" name="Text Placeholder 6">
            <a:extLst>
              <a:ext uri="{FF2B5EF4-FFF2-40B4-BE49-F238E27FC236}">
                <a16:creationId xmlns:a16="http://schemas.microsoft.com/office/drawing/2014/main" id="{0A789BF4-EB6F-D8DD-47C9-DB7F180EF021}"/>
              </a:ext>
            </a:extLst>
          </p:cNvPr>
          <p:cNvSpPr>
            <a:spLocks noGrp="1"/>
          </p:cNvSpPr>
          <p:nvPr>
            <p:ph type="body" sz="quarter" idx="39" hasCustomPrompt="1"/>
          </p:nvPr>
        </p:nvSpPr>
        <p:spPr>
          <a:xfrm>
            <a:off x="11048676" y="4677001"/>
            <a:ext cx="2146300" cy="1926313"/>
          </a:xfrm>
          <a:prstGeom prst="rect">
            <a:avLst/>
          </a:prstGeom>
        </p:spPr>
        <p:txBody>
          <a:bodyPr lIns="91440" rIns="91440"/>
          <a:lstStyle>
            <a:lvl1pPr marL="182880" indent="-182880">
              <a:lnSpc>
                <a:spcPct val="100000"/>
              </a:lnSpc>
              <a:spcBef>
                <a:spcPts val="400"/>
              </a:spcBef>
              <a:buClr>
                <a:schemeClr val="bg1"/>
              </a:buClr>
              <a:buFont typeface="Arial" panose="020B0604020202020204" pitchFamily="34" charset="0"/>
              <a:buChar char="•"/>
              <a:defRPr sz="1600">
                <a:solidFill>
                  <a:schemeClr val="bg1"/>
                </a:solidFill>
              </a:defRPr>
            </a:lvl1pPr>
            <a:lvl2pPr marL="457200" indent="0">
              <a:lnSpc>
                <a:spcPct val="100000"/>
              </a:lnSpc>
              <a:buNone/>
              <a:defRPr sz="1600"/>
            </a:lvl2pPr>
          </a:lstStyle>
          <a:p>
            <a:pPr marL="182880" marR="0" lvl="0" indent="-182880" algn="l" defTabSz="1097252" rtl="0" eaLnBrk="1" fontAlgn="auto" latinLnBrk="0" hangingPunct="1">
              <a:lnSpc>
                <a:spcPct val="100000"/>
              </a:lnSpc>
              <a:spcBef>
                <a:spcPts val="400"/>
              </a:spcBef>
              <a:spcAft>
                <a:spcPts val="0"/>
              </a:spcAft>
              <a:buClr>
                <a:schemeClr val="bg1"/>
              </a:buClr>
              <a:buSzTx/>
              <a:buFont typeface="Arial" panose="020B0604020202020204" pitchFamily="34" charset="0"/>
              <a:buChar char="•"/>
              <a:tabLst/>
              <a:defRPr/>
            </a:pPr>
            <a:r>
              <a:rPr lang="en-US"/>
              <a:t>Bullet point</a:t>
            </a:r>
          </a:p>
          <a:p>
            <a:pPr marL="182880" marR="0" lvl="0" indent="-182880" algn="l" defTabSz="1097252" rtl="0" eaLnBrk="1" fontAlgn="auto" latinLnBrk="0" hangingPunct="1">
              <a:lnSpc>
                <a:spcPct val="100000"/>
              </a:lnSpc>
              <a:spcBef>
                <a:spcPts val="400"/>
              </a:spcBef>
              <a:spcAft>
                <a:spcPts val="0"/>
              </a:spcAft>
              <a:buClr>
                <a:schemeClr val="bg1"/>
              </a:buClr>
              <a:buSzTx/>
              <a:buFont typeface="Arial" panose="020B0604020202020204" pitchFamily="34" charset="0"/>
              <a:buChar char="•"/>
              <a:tabLst/>
              <a:defRPr/>
            </a:pPr>
            <a:r>
              <a:rPr lang="en-US"/>
              <a:t>Bullet point</a:t>
            </a:r>
          </a:p>
          <a:p>
            <a:pPr marL="182880" marR="0" lvl="0" indent="-182880" algn="l" defTabSz="1097252" rtl="0" eaLnBrk="1" fontAlgn="auto" latinLnBrk="0" hangingPunct="1">
              <a:lnSpc>
                <a:spcPct val="100000"/>
              </a:lnSpc>
              <a:spcBef>
                <a:spcPts val="400"/>
              </a:spcBef>
              <a:spcAft>
                <a:spcPts val="0"/>
              </a:spcAft>
              <a:buClr>
                <a:schemeClr val="bg1"/>
              </a:buClr>
              <a:buSzTx/>
              <a:buFont typeface="Arial" panose="020B0604020202020204" pitchFamily="34" charset="0"/>
              <a:buChar char="•"/>
              <a:tabLst/>
              <a:defRPr/>
            </a:pPr>
            <a:r>
              <a:rPr lang="en-US"/>
              <a:t>Bullet point</a:t>
            </a:r>
          </a:p>
          <a:p>
            <a:pPr marL="182880" marR="0" lvl="0" indent="-182880" algn="l" defTabSz="1097252" rtl="0" eaLnBrk="1" fontAlgn="auto" latinLnBrk="0" hangingPunct="1">
              <a:lnSpc>
                <a:spcPct val="100000"/>
              </a:lnSpc>
              <a:spcBef>
                <a:spcPts val="400"/>
              </a:spcBef>
              <a:spcAft>
                <a:spcPts val="0"/>
              </a:spcAft>
              <a:buClr>
                <a:schemeClr val="bg1"/>
              </a:buClr>
              <a:buSzTx/>
              <a:buFont typeface="Arial" panose="020B0604020202020204" pitchFamily="34" charset="0"/>
              <a:buChar char="•"/>
              <a:tabLst/>
              <a:defRPr/>
            </a:pPr>
            <a:r>
              <a:rPr lang="en-US"/>
              <a:t>Bullet point</a:t>
            </a:r>
          </a:p>
          <a:p>
            <a:pPr marL="182880" marR="0" lvl="0" indent="-182880" algn="l" defTabSz="1097252" rtl="0" eaLnBrk="1" fontAlgn="auto" latinLnBrk="0" hangingPunct="1">
              <a:lnSpc>
                <a:spcPct val="100000"/>
              </a:lnSpc>
              <a:spcBef>
                <a:spcPts val="400"/>
              </a:spcBef>
              <a:spcAft>
                <a:spcPts val="0"/>
              </a:spcAft>
              <a:buClr>
                <a:schemeClr val="bg1"/>
              </a:buClr>
              <a:buSzTx/>
              <a:buFont typeface="Arial" panose="020B0604020202020204" pitchFamily="34" charset="0"/>
              <a:buChar char="•"/>
              <a:tabLst/>
              <a:defRPr/>
            </a:pPr>
            <a:endParaRPr lang="en-US"/>
          </a:p>
        </p:txBody>
      </p:sp>
      <p:sp>
        <p:nvSpPr>
          <p:cNvPr id="11" name="Text Placeholder 6">
            <a:extLst>
              <a:ext uri="{FF2B5EF4-FFF2-40B4-BE49-F238E27FC236}">
                <a16:creationId xmlns:a16="http://schemas.microsoft.com/office/drawing/2014/main" id="{6478EC12-B330-BB96-19CB-FBC24B0635D5}"/>
              </a:ext>
            </a:extLst>
          </p:cNvPr>
          <p:cNvSpPr>
            <a:spLocks noGrp="1"/>
          </p:cNvSpPr>
          <p:nvPr>
            <p:ph type="body" sz="quarter" idx="40" hasCustomPrompt="1"/>
          </p:nvPr>
        </p:nvSpPr>
        <p:spPr>
          <a:xfrm>
            <a:off x="945771" y="4654473"/>
            <a:ext cx="2146300" cy="1926313"/>
          </a:xfrm>
          <a:prstGeom prst="rect">
            <a:avLst/>
          </a:prstGeom>
        </p:spPr>
        <p:txBody>
          <a:bodyPr lIns="91440" rIns="91440"/>
          <a:lstStyle>
            <a:lvl1pPr marL="182880" indent="-182880">
              <a:lnSpc>
                <a:spcPct val="100000"/>
              </a:lnSpc>
              <a:spcBef>
                <a:spcPts val="400"/>
              </a:spcBef>
              <a:buClr>
                <a:schemeClr val="bg1"/>
              </a:buClr>
              <a:buFont typeface="Arial" panose="020B0604020202020204" pitchFamily="34" charset="0"/>
              <a:buChar char="•"/>
              <a:defRPr sz="1600">
                <a:solidFill>
                  <a:schemeClr val="bg1"/>
                </a:solidFill>
              </a:defRPr>
            </a:lvl1pPr>
            <a:lvl2pPr marL="457200" indent="0">
              <a:lnSpc>
                <a:spcPct val="100000"/>
              </a:lnSpc>
              <a:buNone/>
              <a:defRPr sz="1600"/>
            </a:lvl2pPr>
          </a:lstStyle>
          <a:p>
            <a:pPr marL="182880" marR="0" lvl="0" indent="-182880" algn="l" defTabSz="1097252" rtl="0" eaLnBrk="1" fontAlgn="auto" latinLnBrk="0" hangingPunct="1">
              <a:lnSpc>
                <a:spcPct val="100000"/>
              </a:lnSpc>
              <a:spcBef>
                <a:spcPts val="400"/>
              </a:spcBef>
              <a:spcAft>
                <a:spcPts val="0"/>
              </a:spcAft>
              <a:buClr>
                <a:schemeClr val="bg1"/>
              </a:buClr>
              <a:buSzTx/>
              <a:buFont typeface="Arial" panose="020B0604020202020204" pitchFamily="34" charset="0"/>
              <a:buChar char="•"/>
              <a:tabLst/>
              <a:defRPr/>
            </a:pPr>
            <a:r>
              <a:rPr lang="en-US"/>
              <a:t>Bullet point</a:t>
            </a:r>
          </a:p>
          <a:p>
            <a:pPr marL="182880" marR="0" lvl="0" indent="-182880" algn="l" defTabSz="1097252" rtl="0" eaLnBrk="1" fontAlgn="auto" latinLnBrk="0" hangingPunct="1">
              <a:lnSpc>
                <a:spcPct val="100000"/>
              </a:lnSpc>
              <a:spcBef>
                <a:spcPts val="400"/>
              </a:spcBef>
              <a:spcAft>
                <a:spcPts val="0"/>
              </a:spcAft>
              <a:buClr>
                <a:schemeClr val="bg1"/>
              </a:buClr>
              <a:buSzTx/>
              <a:buFont typeface="Arial" panose="020B0604020202020204" pitchFamily="34" charset="0"/>
              <a:buChar char="•"/>
              <a:tabLst/>
              <a:defRPr/>
            </a:pPr>
            <a:r>
              <a:rPr lang="en-US"/>
              <a:t>Bullet point</a:t>
            </a:r>
          </a:p>
          <a:p>
            <a:pPr marL="182880" marR="0" lvl="0" indent="-182880" algn="l" defTabSz="1097252" rtl="0" eaLnBrk="1" fontAlgn="auto" latinLnBrk="0" hangingPunct="1">
              <a:lnSpc>
                <a:spcPct val="100000"/>
              </a:lnSpc>
              <a:spcBef>
                <a:spcPts val="400"/>
              </a:spcBef>
              <a:spcAft>
                <a:spcPts val="0"/>
              </a:spcAft>
              <a:buClr>
                <a:schemeClr val="bg1"/>
              </a:buClr>
              <a:buSzTx/>
              <a:buFont typeface="Arial" panose="020B0604020202020204" pitchFamily="34" charset="0"/>
              <a:buChar char="•"/>
              <a:tabLst/>
              <a:defRPr/>
            </a:pPr>
            <a:r>
              <a:rPr lang="en-US"/>
              <a:t>Bullet point</a:t>
            </a:r>
          </a:p>
          <a:p>
            <a:pPr marL="182880" marR="0" lvl="0" indent="-182880" algn="l" defTabSz="1097252" rtl="0" eaLnBrk="1" fontAlgn="auto" latinLnBrk="0" hangingPunct="1">
              <a:lnSpc>
                <a:spcPct val="100000"/>
              </a:lnSpc>
              <a:spcBef>
                <a:spcPts val="400"/>
              </a:spcBef>
              <a:spcAft>
                <a:spcPts val="0"/>
              </a:spcAft>
              <a:buClr>
                <a:schemeClr val="bg1"/>
              </a:buClr>
              <a:buSzTx/>
              <a:buFont typeface="Arial" panose="020B0604020202020204" pitchFamily="34" charset="0"/>
              <a:buChar char="•"/>
              <a:tabLst/>
              <a:defRPr/>
            </a:pPr>
            <a:r>
              <a:rPr lang="en-US"/>
              <a:t>Bullet point</a:t>
            </a:r>
          </a:p>
          <a:p>
            <a:pPr marL="182880" marR="0" lvl="0" indent="-182880" algn="l" defTabSz="1097252" rtl="0" eaLnBrk="1" fontAlgn="auto" latinLnBrk="0" hangingPunct="1">
              <a:lnSpc>
                <a:spcPct val="100000"/>
              </a:lnSpc>
              <a:spcBef>
                <a:spcPts val="400"/>
              </a:spcBef>
              <a:spcAft>
                <a:spcPts val="0"/>
              </a:spcAft>
              <a:buClr>
                <a:schemeClr val="bg1"/>
              </a:buClr>
              <a:buSzTx/>
              <a:buFont typeface="Arial" panose="020B0604020202020204" pitchFamily="34" charset="0"/>
              <a:buChar char="•"/>
              <a:tabLst/>
              <a:defRPr/>
            </a:pPr>
            <a:endParaRPr lang="en-US"/>
          </a:p>
        </p:txBody>
      </p:sp>
      <p:cxnSp>
        <p:nvCxnSpPr>
          <p:cNvPr id="12" name="Straight Connector 11">
            <a:extLst>
              <a:ext uri="{FF2B5EF4-FFF2-40B4-BE49-F238E27FC236}">
                <a16:creationId xmlns:a16="http://schemas.microsoft.com/office/drawing/2014/main" id="{BCB5F23E-5681-4195-5B28-C9066257E4AD}"/>
              </a:ext>
            </a:extLst>
          </p:cNvPr>
          <p:cNvCxnSpPr>
            <a:cxnSpLocks/>
          </p:cNvCxnSpPr>
          <p:nvPr userDrawn="1"/>
        </p:nvCxnSpPr>
        <p:spPr>
          <a:xfrm>
            <a:off x="-1" y="7727922"/>
            <a:ext cx="14630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022939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meline_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CB0F243-9182-7137-8419-47FF7F70FC94}"/>
              </a:ext>
            </a:extLst>
          </p:cNvPr>
          <p:cNvSpPr/>
          <p:nvPr userDrawn="1"/>
        </p:nvSpPr>
        <p:spPr>
          <a:xfrm>
            <a:off x="0" y="0"/>
            <a:ext cx="7315198" cy="771753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A4AFC823-85FC-1EBA-3B09-CA512B96809D}"/>
              </a:ext>
            </a:extLst>
          </p:cNvPr>
          <p:cNvSpPr>
            <a:spLocks noGrp="1"/>
          </p:cNvSpPr>
          <p:nvPr>
            <p:ph type="body" sz="quarter" idx="18" hasCustomPrompt="1"/>
          </p:nvPr>
        </p:nvSpPr>
        <p:spPr>
          <a:xfrm>
            <a:off x="748264" y="4251630"/>
            <a:ext cx="5490162" cy="2297897"/>
          </a:xfrm>
          <a:prstGeom prst="rect">
            <a:avLst/>
          </a:prstGeom>
        </p:spPr>
        <p:txBody>
          <a:bodyPr/>
          <a:lstStyle>
            <a:lvl1pPr marL="0" indent="0">
              <a:lnSpc>
                <a:spcPct val="100000"/>
              </a:lnSpc>
              <a:buFontTx/>
              <a:buNone/>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r>
              <a:rPr lang="en-US">
                <a:effectLst/>
                <a:latin typeface="Calibri" panose="020F0502020204030204" pitchFamily="34" charset="0"/>
              </a:rPr>
              <a:t>Lorem ipsum dolor </a:t>
            </a:r>
            <a:r>
              <a:rPr lang="en-US" err="1">
                <a:effectLst/>
                <a:latin typeface="Calibri" panose="020F0502020204030204" pitchFamily="34" charset="0"/>
              </a:rPr>
              <a:t>quam</a:t>
            </a:r>
            <a:r>
              <a:rPr lang="en-US">
                <a:effectLst/>
                <a:latin typeface="Calibri" panose="020F0502020204030204" pitchFamily="34" charset="0"/>
              </a:rPr>
              <a:t> Un </a:t>
            </a:r>
            <a:r>
              <a:rPr lang="en-US" err="1">
                <a:effectLst/>
                <a:latin typeface="Calibri" panose="020F0502020204030204" pitchFamily="34" charset="0"/>
              </a:rPr>
              <a:t>tio</a:t>
            </a:r>
            <a:r>
              <a:rPr lang="en-US">
                <a:effectLst/>
                <a:latin typeface="Calibri" panose="020F0502020204030204" pitchFamily="34" charset="0"/>
              </a:rPr>
              <a:t>. Tas </a:t>
            </a:r>
            <a:r>
              <a:rPr lang="en-US" err="1">
                <a:effectLst/>
                <a:latin typeface="Calibri" panose="020F0502020204030204" pitchFamily="34" charset="0"/>
              </a:rPr>
              <a:t>excerspedi</a:t>
            </a:r>
            <a:r>
              <a:rPr lang="en-US">
                <a:effectLst/>
                <a:latin typeface="Calibri" panose="020F0502020204030204" pitchFamily="34" charset="0"/>
              </a:rPr>
              <a:t> </a:t>
            </a:r>
            <a:r>
              <a:rPr lang="en-US" err="1">
                <a:effectLst/>
                <a:latin typeface="Calibri" panose="020F0502020204030204" pitchFamily="34" charset="0"/>
              </a:rPr>
              <a:t>aut</a:t>
            </a:r>
            <a:r>
              <a:rPr lang="en-US">
                <a:effectLst/>
                <a:latin typeface="Calibri" panose="020F0502020204030204" pitchFamily="34" charset="0"/>
              </a:rPr>
              <a:t> del </a:t>
            </a:r>
            <a:r>
              <a:rPr lang="en-US" err="1">
                <a:effectLst/>
                <a:latin typeface="Calibri" panose="020F0502020204030204" pitchFamily="34" charset="0"/>
              </a:rPr>
              <a:t>iquos</a:t>
            </a:r>
            <a:r>
              <a:rPr lang="en-US">
                <a:effectLst/>
                <a:latin typeface="Calibri" panose="020F0502020204030204" pitchFamily="34" charset="0"/>
              </a:rPr>
              <a:t> </a:t>
            </a:r>
            <a:r>
              <a:rPr lang="en-US" err="1">
                <a:effectLst/>
                <a:latin typeface="Calibri" panose="020F0502020204030204" pitchFamily="34" charset="0"/>
              </a:rPr>
              <a:t>eatia</a:t>
            </a:r>
            <a:r>
              <a:rPr lang="en-US">
                <a:effectLst/>
                <a:latin typeface="Calibri" panose="020F0502020204030204" pitchFamily="34" charset="0"/>
              </a:rPr>
              <a:t> </a:t>
            </a:r>
            <a:r>
              <a:rPr lang="en-US" err="1">
                <a:effectLst/>
                <a:latin typeface="Calibri" panose="020F0502020204030204" pitchFamily="34" charset="0"/>
              </a:rPr>
              <a:t>voluptatet</a:t>
            </a:r>
            <a:r>
              <a:rPr lang="en-US">
                <a:effectLst/>
                <a:latin typeface="Calibri" panose="020F0502020204030204" pitchFamily="34" charset="0"/>
              </a:rPr>
              <a:t> </a:t>
            </a:r>
            <a:r>
              <a:rPr lang="en-US" err="1">
                <a:effectLst/>
                <a:latin typeface="Calibri" panose="020F0502020204030204" pitchFamily="34" charset="0"/>
              </a:rPr>
              <a:t>faccate</a:t>
            </a:r>
            <a:r>
              <a:rPr lang="en-US">
                <a:effectLst/>
                <a:latin typeface="Calibri" panose="020F0502020204030204" pitchFamily="34" charset="0"/>
              </a:rPr>
              <a:t> </a:t>
            </a:r>
            <a:r>
              <a:rPr lang="en-US" err="1">
                <a:effectLst/>
                <a:latin typeface="Calibri" panose="020F0502020204030204" pitchFamily="34" charset="0"/>
              </a:rPr>
              <a:t>providi</a:t>
            </a:r>
            <a:r>
              <a:rPr lang="en-US">
                <a:effectLst/>
                <a:latin typeface="Calibri" panose="020F0502020204030204" pitchFamily="34" charset="0"/>
              </a:rPr>
              <a:t> </a:t>
            </a:r>
            <a:r>
              <a:rPr lang="en-US" err="1">
                <a:effectLst/>
                <a:latin typeface="Calibri" panose="020F0502020204030204" pitchFamily="34" charset="0"/>
              </a:rPr>
              <a:t>intiore</a:t>
            </a:r>
            <a:r>
              <a:rPr lang="en-US">
                <a:effectLst/>
                <a:latin typeface="Calibri" panose="020F0502020204030204" pitchFamily="34" charset="0"/>
              </a:rPr>
              <a:t> </a:t>
            </a:r>
            <a:r>
              <a:rPr lang="en-US" err="1">
                <a:effectLst/>
                <a:latin typeface="Calibri" panose="020F0502020204030204" pitchFamily="34" charset="0"/>
              </a:rPr>
              <a:t>parchiliqui</a:t>
            </a:r>
            <a:r>
              <a:rPr lang="en-US">
                <a:effectLst/>
                <a:latin typeface="Calibri" panose="020F0502020204030204" pitchFamily="34" charset="0"/>
              </a:rPr>
              <a:t> </a:t>
            </a:r>
            <a:r>
              <a:rPr lang="en-US" err="1">
                <a:effectLst/>
                <a:latin typeface="Calibri" panose="020F0502020204030204" pitchFamily="34" charset="0"/>
              </a:rPr>
              <a:t>cu.Aximus</a:t>
            </a:r>
            <a:r>
              <a:rPr lang="en-US">
                <a:effectLst/>
                <a:latin typeface="Calibri" panose="020F0502020204030204" pitchFamily="34" charset="0"/>
              </a:rPr>
              <a:t> </a:t>
            </a:r>
            <a:r>
              <a:rPr lang="en-US" err="1">
                <a:effectLst/>
                <a:latin typeface="Calibri" panose="020F0502020204030204" pitchFamily="34" charset="0"/>
              </a:rPr>
              <a:t>explit</a:t>
            </a:r>
            <a:r>
              <a:rPr lang="en-US">
                <a:effectLst/>
                <a:latin typeface="Calibri" panose="020F0502020204030204" pitchFamily="34" charset="0"/>
              </a:rPr>
              <a:t> et </a:t>
            </a:r>
            <a:r>
              <a:rPr lang="en-US" err="1">
                <a:effectLst/>
                <a:latin typeface="Calibri" panose="020F0502020204030204" pitchFamily="34" charset="0"/>
              </a:rPr>
              <a:t>vitis</a:t>
            </a:r>
            <a:r>
              <a:rPr lang="en-US">
                <a:effectLst/>
                <a:latin typeface="Calibri" panose="020F0502020204030204" pitchFamily="34" charset="0"/>
              </a:rPr>
              <a:t> </a:t>
            </a:r>
            <a:r>
              <a:rPr lang="en-US" err="1">
                <a:effectLst/>
                <a:latin typeface="Calibri" panose="020F0502020204030204" pitchFamily="34" charset="0"/>
              </a:rPr>
              <a:t>nonsequam</a:t>
            </a:r>
            <a:r>
              <a:rPr lang="en-US">
                <a:effectLst/>
                <a:latin typeface="Calibri" panose="020F0502020204030204" pitchFamily="34" charset="0"/>
              </a:rPr>
              <a:t> </a:t>
            </a:r>
            <a:r>
              <a:rPr lang="en-US" err="1">
                <a:effectLst/>
                <a:latin typeface="Calibri" panose="020F0502020204030204" pitchFamily="34" charset="0"/>
              </a:rPr>
              <a:t>ium</a:t>
            </a:r>
            <a:r>
              <a:rPr lang="en-US">
                <a:effectLst/>
                <a:latin typeface="Calibri" panose="020F0502020204030204" pitchFamily="34" charset="0"/>
              </a:rPr>
              <a:t> que </a:t>
            </a:r>
            <a:r>
              <a:rPr lang="en-US" err="1">
                <a:effectLst/>
                <a:latin typeface="Calibri" panose="020F0502020204030204" pitchFamily="34" charset="0"/>
              </a:rPr>
              <a:t>idis</a:t>
            </a:r>
            <a:r>
              <a:rPr lang="en-US">
                <a:effectLst/>
                <a:latin typeface="Calibri" panose="020F0502020204030204" pitchFamily="34" charset="0"/>
              </a:rPr>
              <a:t> </a:t>
            </a:r>
            <a:r>
              <a:rPr lang="en-US" err="1">
                <a:effectLst/>
                <a:latin typeface="Calibri" panose="020F0502020204030204" pitchFamily="34" charset="0"/>
              </a:rPr>
              <a:t>essi</a:t>
            </a:r>
            <a:r>
              <a:rPr lang="en-US">
                <a:effectLst/>
                <a:latin typeface="Calibri" panose="020F0502020204030204" pitchFamily="34" charset="0"/>
              </a:rPr>
              <a:t> in </a:t>
            </a:r>
            <a:r>
              <a:rPr lang="en-US" err="1">
                <a:effectLst/>
                <a:latin typeface="Calibri" panose="020F0502020204030204" pitchFamily="34" charset="0"/>
              </a:rPr>
              <a:t>pelita</a:t>
            </a:r>
            <a:r>
              <a:rPr lang="en-US">
                <a:effectLst/>
                <a:latin typeface="Calibri" panose="020F0502020204030204" pitchFamily="34" charset="0"/>
              </a:rPr>
              <a:t> dis </a:t>
            </a:r>
            <a:r>
              <a:rPr lang="en-US" err="1">
                <a:effectLst/>
                <a:latin typeface="Calibri" panose="020F0502020204030204" pitchFamily="34" charset="0"/>
              </a:rPr>
              <a:t>sinctur</a:t>
            </a:r>
            <a:r>
              <a:rPr lang="en-US">
                <a:effectLst/>
                <a:latin typeface="Calibri" panose="020F0502020204030204" pitchFamily="34" charset="0"/>
              </a:rPr>
              <a:t> </a:t>
            </a:r>
            <a:r>
              <a:rPr lang="en-US" err="1">
                <a:effectLst/>
                <a:latin typeface="Calibri" panose="020F0502020204030204" pitchFamily="34" charset="0"/>
              </a:rPr>
              <a:t>modigentin</a:t>
            </a:r>
            <a:r>
              <a:rPr lang="en-US">
                <a:effectLst/>
                <a:latin typeface="Calibri" panose="020F0502020204030204" pitchFamily="34" charset="0"/>
              </a:rPr>
              <a:t> </a:t>
            </a:r>
            <a:r>
              <a:rPr lang="en-US" err="1">
                <a:effectLst/>
                <a:latin typeface="Calibri" panose="020F0502020204030204" pitchFamily="34" charset="0"/>
              </a:rPr>
              <a:t>expli</a:t>
            </a:r>
            <a:r>
              <a:rPr lang="en-US">
                <a:effectLst/>
                <a:latin typeface="Calibri" panose="020F0502020204030204" pitchFamily="34" charset="0"/>
              </a:rPr>
              <a:t> </a:t>
            </a:r>
            <a:r>
              <a:rPr lang="en-US" err="1">
                <a:effectLst/>
                <a:latin typeface="Calibri" panose="020F0502020204030204" pitchFamily="34" charset="0"/>
              </a:rPr>
              <a:t>taquis</a:t>
            </a:r>
            <a:r>
              <a:rPr lang="en-US">
                <a:effectLst/>
                <a:latin typeface="Calibri" panose="020F0502020204030204" pitchFamily="34" charset="0"/>
              </a:rPr>
              <a:t> </a:t>
            </a:r>
            <a:r>
              <a:rPr lang="en-US" err="1">
                <a:effectLst/>
                <a:latin typeface="Calibri" panose="020F0502020204030204" pitchFamily="34" charset="0"/>
              </a:rPr>
              <a:t>dolorupid</a:t>
            </a:r>
            <a:endParaRPr lang="en-US">
              <a:effectLst/>
              <a:latin typeface="Calibri" panose="020F0502020204030204" pitchFamily="34" charset="0"/>
            </a:endParaRPr>
          </a:p>
        </p:txBody>
      </p:sp>
      <p:sp>
        <p:nvSpPr>
          <p:cNvPr id="7" name="Text Placeholder 10">
            <a:extLst>
              <a:ext uri="{FF2B5EF4-FFF2-40B4-BE49-F238E27FC236}">
                <a16:creationId xmlns:a16="http://schemas.microsoft.com/office/drawing/2014/main" id="{7326E809-7399-FA63-430A-C4D345717453}"/>
              </a:ext>
            </a:extLst>
          </p:cNvPr>
          <p:cNvSpPr>
            <a:spLocks noGrp="1"/>
          </p:cNvSpPr>
          <p:nvPr>
            <p:ph type="body" sz="quarter" idx="19" hasCustomPrompt="1"/>
          </p:nvPr>
        </p:nvSpPr>
        <p:spPr>
          <a:xfrm>
            <a:off x="748264" y="1287340"/>
            <a:ext cx="5490162" cy="438150"/>
          </a:xfrm>
          <a:prstGeom prst="rect">
            <a:avLst/>
          </a:prstGeom>
        </p:spPr>
        <p:txBody>
          <a:bodyPr anchor="t"/>
          <a:lstStyle>
            <a:lvl1pPr marL="0" indent="0">
              <a:lnSpc>
                <a:spcPct val="85000"/>
              </a:lnSpc>
              <a:buFontTx/>
              <a:buNone/>
              <a:defRPr sz="2800" b="1" i="0">
                <a:solidFill>
                  <a:schemeClr val="bg1"/>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Eyebrow lorem ipsum</a:t>
            </a:r>
          </a:p>
        </p:txBody>
      </p:sp>
      <p:sp>
        <p:nvSpPr>
          <p:cNvPr id="8" name="Text Placeholder 10">
            <a:extLst>
              <a:ext uri="{FF2B5EF4-FFF2-40B4-BE49-F238E27FC236}">
                <a16:creationId xmlns:a16="http://schemas.microsoft.com/office/drawing/2014/main" id="{3224D0F4-3778-3A8B-82CE-94DB99C1DD35}"/>
              </a:ext>
            </a:extLst>
          </p:cNvPr>
          <p:cNvSpPr>
            <a:spLocks noGrp="1"/>
          </p:cNvSpPr>
          <p:nvPr>
            <p:ph type="body" sz="quarter" idx="30" hasCustomPrompt="1"/>
          </p:nvPr>
        </p:nvSpPr>
        <p:spPr>
          <a:xfrm>
            <a:off x="748265" y="1742788"/>
            <a:ext cx="5490162" cy="2508841"/>
          </a:xfrm>
          <a:prstGeom prst="rect">
            <a:avLst/>
          </a:prstGeom>
        </p:spPr>
        <p:txBody>
          <a:bodyPr anchor="t"/>
          <a:lstStyle>
            <a:lvl1pPr marL="0" indent="0">
              <a:lnSpc>
                <a:spcPct val="85000"/>
              </a:lnSpc>
              <a:buFontTx/>
              <a:buNone/>
              <a:defRPr sz="6000" b="0" i="0">
                <a:solidFill>
                  <a:schemeClr val="bg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r>
              <a:rPr lang="en-US">
                <a:effectLst/>
                <a:latin typeface="Calibri Light" panose="020F0302020204030204" pitchFamily="34" charset="0"/>
              </a:rPr>
              <a:t>60pt section divider headline</a:t>
            </a:r>
            <a:br>
              <a:rPr lang="en-US">
                <a:effectLst/>
                <a:latin typeface="Calibri Light" panose="020F0302020204030204" pitchFamily="34" charset="0"/>
              </a:rPr>
            </a:br>
            <a:r>
              <a:rPr lang="en-US">
                <a:effectLst/>
                <a:latin typeface="Calibri Light" panose="020F0302020204030204" pitchFamily="34" charset="0"/>
              </a:rPr>
              <a:t>Agenda/timeline</a:t>
            </a:r>
          </a:p>
        </p:txBody>
      </p:sp>
      <p:cxnSp>
        <p:nvCxnSpPr>
          <p:cNvPr id="36" name="Straight Connector 35">
            <a:extLst>
              <a:ext uri="{FF2B5EF4-FFF2-40B4-BE49-F238E27FC236}">
                <a16:creationId xmlns:a16="http://schemas.microsoft.com/office/drawing/2014/main" id="{545BD609-C3ED-804A-A04C-99EB47A9CB5C}"/>
              </a:ext>
            </a:extLst>
          </p:cNvPr>
          <p:cNvCxnSpPr>
            <a:cxnSpLocks/>
          </p:cNvCxnSpPr>
          <p:nvPr userDrawn="1"/>
        </p:nvCxnSpPr>
        <p:spPr>
          <a:xfrm>
            <a:off x="8473438" y="0"/>
            <a:ext cx="0" cy="7717536"/>
          </a:xfrm>
          <a:prstGeom prst="line">
            <a:avLst/>
          </a:prstGeom>
          <a:ln w="28575">
            <a:solidFill>
              <a:srgbClr val="E7212F"/>
            </a:solidFill>
          </a:ln>
        </p:spPr>
        <p:style>
          <a:lnRef idx="1">
            <a:schemeClr val="accent1"/>
          </a:lnRef>
          <a:fillRef idx="0">
            <a:schemeClr val="accent1"/>
          </a:fillRef>
          <a:effectRef idx="0">
            <a:schemeClr val="accent1"/>
          </a:effectRef>
          <a:fontRef idx="minor">
            <a:schemeClr val="tx1"/>
          </a:fontRef>
        </p:style>
      </p:cxnSp>
      <p:sp>
        <p:nvSpPr>
          <p:cNvPr id="17" name="Text Placeholder 6">
            <a:extLst>
              <a:ext uri="{FF2B5EF4-FFF2-40B4-BE49-F238E27FC236}">
                <a16:creationId xmlns:a16="http://schemas.microsoft.com/office/drawing/2014/main" id="{BAD1274E-5480-F642-96CD-64FE7773E75C}"/>
              </a:ext>
            </a:extLst>
          </p:cNvPr>
          <p:cNvSpPr>
            <a:spLocks noGrp="1"/>
          </p:cNvSpPr>
          <p:nvPr>
            <p:ph type="body" sz="quarter" idx="20" hasCustomPrompt="1"/>
          </p:nvPr>
        </p:nvSpPr>
        <p:spPr>
          <a:xfrm>
            <a:off x="9177718" y="336181"/>
            <a:ext cx="3437264" cy="235136"/>
          </a:xfrm>
          <a:prstGeom prst="rect">
            <a:avLst/>
          </a:prstGeom>
        </p:spPr>
        <p:txBody>
          <a:bodyPr/>
          <a:lstStyle>
            <a:lvl1pPr marL="0" indent="0">
              <a:buNone/>
              <a:defRPr sz="2400" b="1" i="0">
                <a:solidFill>
                  <a:srgbClr val="E41F35"/>
                </a:solidFill>
                <a:latin typeface="Calibri" panose="020F0502020204030204" pitchFamily="34" charset="0"/>
                <a:cs typeface="Calibri" panose="020F0502020204030204" pitchFamily="34" charset="0"/>
              </a:defRPr>
            </a:lvl1pPr>
          </a:lstStyle>
          <a:p>
            <a:pPr lvl="0"/>
            <a:r>
              <a:rPr lang="en-US" err="1"/>
              <a:t>Subheader</a:t>
            </a:r>
            <a:endParaRPr lang="en-US"/>
          </a:p>
        </p:txBody>
      </p:sp>
      <p:sp>
        <p:nvSpPr>
          <p:cNvPr id="18" name="Text Placeholder 6">
            <a:extLst>
              <a:ext uri="{FF2B5EF4-FFF2-40B4-BE49-F238E27FC236}">
                <a16:creationId xmlns:a16="http://schemas.microsoft.com/office/drawing/2014/main" id="{280A3B72-9EDD-2C43-8F27-883B10CDBAE3}"/>
              </a:ext>
            </a:extLst>
          </p:cNvPr>
          <p:cNvSpPr>
            <a:spLocks noGrp="1"/>
          </p:cNvSpPr>
          <p:nvPr>
            <p:ph type="body" sz="quarter" idx="21"/>
          </p:nvPr>
        </p:nvSpPr>
        <p:spPr>
          <a:xfrm>
            <a:off x="9177718" y="751165"/>
            <a:ext cx="3437264" cy="448163"/>
          </a:xfrm>
          <a:prstGeom prst="rect">
            <a:avLst/>
          </a:prstGeom>
        </p:spPr>
        <p:txBody>
          <a:bodyPr lIns="91440" rIns="91440"/>
          <a:lstStyle>
            <a:lvl1pPr marL="0" indent="0">
              <a:lnSpc>
                <a:spcPct val="100000"/>
              </a:lnSpc>
              <a:spcBef>
                <a:spcPts val="200"/>
              </a:spcBef>
              <a:buFont typeface="Arial" panose="020B0604020202020204" pitchFamily="34" charset="0"/>
              <a:buNone/>
              <a:defRPr sz="1600"/>
            </a:lvl1pPr>
            <a:lvl2pPr marL="457200" indent="0">
              <a:lnSpc>
                <a:spcPct val="100000"/>
              </a:lnSpc>
              <a:buNone/>
              <a:defRPr sz="1600"/>
            </a:lvl2pPr>
          </a:lstStyle>
          <a:p>
            <a:pPr lvl="0"/>
            <a:endParaRPr lang="en-US"/>
          </a:p>
        </p:txBody>
      </p:sp>
      <p:sp>
        <p:nvSpPr>
          <p:cNvPr id="25" name="Text Placeholder 6">
            <a:extLst>
              <a:ext uri="{FF2B5EF4-FFF2-40B4-BE49-F238E27FC236}">
                <a16:creationId xmlns:a16="http://schemas.microsoft.com/office/drawing/2014/main" id="{4F2C55F3-F398-A143-971F-10E69A3B9F1E}"/>
              </a:ext>
            </a:extLst>
          </p:cNvPr>
          <p:cNvSpPr>
            <a:spLocks noGrp="1"/>
          </p:cNvSpPr>
          <p:nvPr>
            <p:ph type="body" sz="quarter" idx="22" hasCustomPrompt="1"/>
          </p:nvPr>
        </p:nvSpPr>
        <p:spPr>
          <a:xfrm>
            <a:off x="9177718" y="1918034"/>
            <a:ext cx="3437264" cy="235136"/>
          </a:xfrm>
          <a:prstGeom prst="rect">
            <a:avLst/>
          </a:prstGeom>
        </p:spPr>
        <p:txBody>
          <a:bodyPr/>
          <a:lstStyle>
            <a:lvl1pPr marL="0" indent="0">
              <a:buNone/>
              <a:defRPr sz="2400" b="1" i="0">
                <a:solidFill>
                  <a:srgbClr val="E41F35"/>
                </a:solidFill>
                <a:latin typeface="Calibri" panose="020F0502020204030204" pitchFamily="34" charset="0"/>
                <a:cs typeface="Calibri" panose="020F0502020204030204" pitchFamily="34" charset="0"/>
              </a:defRPr>
            </a:lvl1pPr>
          </a:lstStyle>
          <a:p>
            <a:pPr lvl="0"/>
            <a:r>
              <a:rPr lang="en-US" err="1"/>
              <a:t>Subheader</a:t>
            </a:r>
            <a:endParaRPr lang="en-US"/>
          </a:p>
        </p:txBody>
      </p:sp>
      <p:sp>
        <p:nvSpPr>
          <p:cNvPr id="26" name="Text Placeholder 6">
            <a:extLst>
              <a:ext uri="{FF2B5EF4-FFF2-40B4-BE49-F238E27FC236}">
                <a16:creationId xmlns:a16="http://schemas.microsoft.com/office/drawing/2014/main" id="{F4155673-263A-4A4B-985F-B215F838F0E9}"/>
              </a:ext>
            </a:extLst>
          </p:cNvPr>
          <p:cNvSpPr>
            <a:spLocks noGrp="1"/>
          </p:cNvSpPr>
          <p:nvPr>
            <p:ph type="body" sz="quarter" idx="23"/>
          </p:nvPr>
        </p:nvSpPr>
        <p:spPr>
          <a:xfrm>
            <a:off x="9177718" y="2333018"/>
            <a:ext cx="3437264" cy="465037"/>
          </a:xfrm>
          <a:prstGeom prst="rect">
            <a:avLst/>
          </a:prstGeom>
        </p:spPr>
        <p:txBody>
          <a:bodyPr lIns="91440" rIns="91440"/>
          <a:lstStyle>
            <a:lvl1pPr marL="0" indent="0">
              <a:lnSpc>
                <a:spcPct val="100000"/>
              </a:lnSpc>
              <a:spcBef>
                <a:spcPts val="200"/>
              </a:spcBef>
              <a:buFont typeface="Arial" panose="020B0604020202020204" pitchFamily="34" charset="0"/>
              <a:buNone/>
              <a:defRPr sz="1600"/>
            </a:lvl1pPr>
            <a:lvl2pPr marL="457200" indent="0">
              <a:lnSpc>
                <a:spcPct val="100000"/>
              </a:lnSpc>
              <a:buNone/>
              <a:defRPr sz="1600"/>
            </a:lvl2pPr>
          </a:lstStyle>
          <a:p>
            <a:pPr lvl="0"/>
            <a:endParaRPr lang="en-US"/>
          </a:p>
        </p:txBody>
      </p:sp>
      <p:sp>
        <p:nvSpPr>
          <p:cNvPr id="27" name="Text Placeholder 6">
            <a:extLst>
              <a:ext uri="{FF2B5EF4-FFF2-40B4-BE49-F238E27FC236}">
                <a16:creationId xmlns:a16="http://schemas.microsoft.com/office/drawing/2014/main" id="{8151435C-8D73-B842-9587-A9A56F5B7534}"/>
              </a:ext>
            </a:extLst>
          </p:cNvPr>
          <p:cNvSpPr>
            <a:spLocks noGrp="1"/>
          </p:cNvSpPr>
          <p:nvPr>
            <p:ph type="body" sz="quarter" idx="24" hasCustomPrompt="1"/>
          </p:nvPr>
        </p:nvSpPr>
        <p:spPr>
          <a:xfrm>
            <a:off x="9177718" y="3529667"/>
            <a:ext cx="3437264" cy="235136"/>
          </a:xfrm>
          <a:prstGeom prst="rect">
            <a:avLst/>
          </a:prstGeom>
        </p:spPr>
        <p:txBody>
          <a:bodyPr/>
          <a:lstStyle>
            <a:lvl1pPr marL="0" indent="0">
              <a:buNone/>
              <a:defRPr sz="2400" b="1" i="0">
                <a:solidFill>
                  <a:srgbClr val="E41F35"/>
                </a:solidFill>
                <a:latin typeface="Calibri" panose="020F0502020204030204" pitchFamily="34" charset="0"/>
                <a:cs typeface="Calibri" panose="020F0502020204030204" pitchFamily="34" charset="0"/>
              </a:defRPr>
            </a:lvl1pPr>
          </a:lstStyle>
          <a:p>
            <a:pPr lvl="0"/>
            <a:r>
              <a:rPr lang="en-US" err="1"/>
              <a:t>Subheader</a:t>
            </a:r>
            <a:endParaRPr lang="en-US"/>
          </a:p>
        </p:txBody>
      </p:sp>
      <p:sp>
        <p:nvSpPr>
          <p:cNvPr id="28" name="Text Placeholder 6">
            <a:extLst>
              <a:ext uri="{FF2B5EF4-FFF2-40B4-BE49-F238E27FC236}">
                <a16:creationId xmlns:a16="http://schemas.microsoft.com/office/drawing/2014/main" id="{E605E4DA-B83B-B947-A9D7-4EBA0FD28131}"/>
              </a:ext>
            </a:extLst>
          </p:cNvPr>
          <p:cNvSpPr>
            <a:spLocks noGrp="1"/>
          </p:cNvSpPr>
          <p:nvPr>
            <p:ph type="body" sz="quarter" idx="25"/>
          </p:nvPr>
        </p:nvSpPr>
        <p:spPr>
          <a:xfrm>
            <a:off x="9177718" y="3944652"/>
            <a:ext cx="3437264" cy="450629"/>
          </a:xfrm>
          <a:prstGeom prst="rect">
            <a:avLst/>
          </a:prstGeom>
        </p:spPr>
        <p:txBody>
          <a:bodyPr lIns="91440" rIns="91440"/>
          <a:lstStyle>
            <a:lvl1pPr marL="0" indent="0">
              <a:lnSpc>
                <a:spcPct val="100000"/>
              </a:lnSpc>
              <a:spcBef>
                <a:spcPts val="200"/>
              </a:spcBef>
              <a:buFont typeface="Arial" panose="020B0604020202020204" pitchFamily="34" charset="0"/>
              <a:buNone/>
              <a:defRPr sz="1600"/>
            </a:lvl1pPr>
            <a:lvl2pPr marL="457200" indent="0">
              <a:lnSpc>
                <a:spcPct val="100000"/>
              </a:lnSpc>
              <a:buNone/>
              <a:defRPr sz="1600"/>
            </a:lvl2pPr>
          </a:lstStyle>
          <a:p>
            <a:pPr lvl="0"/>
            <a:endParaRPr lang="en-US"/>
          </a:p>
        </p:txBody>
      </p:sp>
      <p:sp>
        <p:nvSpPr>
          <p:cNvPr id="29" name="Text Placeholder 6">
            <a:extLst>
              <a:ext uri="{FF2B5EF4-FFF2-40B4-BE49-F238E27FC236}">
                <a16:creationId xmlns:a16="http://schemas.microsoft.com/office/drawing/2014/main" id="{B77E2A0F-58E1-444F-86C7-254748CE8215}"/>
              </a:ext>
            </a:extLst>
          </p:cNvPr>
          <p:cNvSpPr>
            <a:spLocks noGrp="1"/>
          </p:cNvSpPr>
          <p:nvPr>
            <p:ph type="body" sz="quarter" idx="26" hasCustomPrompt="1"/>
          </p:nvPr>
        </p:nvSpPr>
        <p:spPr>
          <a:xfrm>
            <a:off x="9177718" y="5121624"/>
            <a:ext cx="3437264" cy="235136"/>
          </a:xfrm>
          <a:prstGeom prst="rect">
            <a:avLst/>
          </a:prstGeom>
        </p:spPr>
        <p:txBody>
          <a:bodyPr/>
          <a:lstStyle>
            <a:lvl1pPr marL="0" indent="0">
              <a:buNone/>
              <a:defRPr sz="2400" b="1" i="0">
                <a:solidFill>
                  <a:srgbClr val="E41F35"/>
                </a:solidFill>
                <a:latin typeface="Calibri" panose="020F0502020204030204" pitchFamily="34" charset="0"/>
                <a:cs typeface="Calibri" panose="020F0502020204030204" pitchFamily="34" charset="0"/>
              </a:defRPr>
            </a:lvl1pPr>
          </a:lstStyle>
          <a:p>
            <a:pPr lvl="0"/>
            <a:r>
              <a:rPr lang="en-US" err="1"/>
              <a:t>Subheader</a:t>
            </a:r>
            <a:endParaRPr lang="en-US"/>
          </a:p>
        </p:txBody>
      </p:sp>
      <p:sp>
        <p:nvSpPr>
          <p:cNvPr id="30" name="Text Placeholder 6">
            <a:extLst>
              <a:ext uri="{FF2B5EF4-FFF2-40B4-BE49-F238E27FC236}">
                <a16:creationId xmlns:a16="http://schemas.microsoft.com/office/drawing/2014/main" id="{AD372D67-8270-0442-9F6A-E91178652BCE}"/>
              </a:ext>
            </a:extLst>
          </p:cNvPr>
          <p:cNvSpPr>
            <a:spLocks noGrp="1"/>
          </p:cNvSpPr>
          <p:nvPr>
            <p:ph type="body" sz="quarter" idx="27"/>
          </p:nvPr>
        </p:nvSpPr>
        <p:spPr>
          <a:xfrm>
            <a:off x="9177718" y="5536609"/>
            <a:ext cx="3437264" cy="439103"/>
          </a:xfrm>
          <a:prstGeom prst="rect">
            <a:avLst/>
          </a:prstGeom>
        </p:spPr>
        <p:txBody>
          <a:bodyPr lIns="91440" rIns="91440"/>
          <a:lstStyle>
            <a:lvl1pPr marL="0" indent="0">
              <a:lnSpc>
                <a:spcPct val="100000"/>
              </a:lnSpc>
              <a:spcBef>
                <a:spcPts val="200"/>
              </a:spcBef>
              <a:buFont typeface="Arial" panose="020B0604020202020204" pitchFamily="34" charset="0"/>
              <a:buNone/>
              <a:defRPr sz="1600"/>
            </a:lvl1pPr>
            <a:lvl2pPr marL="457200" indent="0">
              <a:lnSpc>
                <a:spcPct val="100000"/>
              </a:lnSpc>
              <a:buNone/>
              <a:defRPr sz="1600"/>
            </a:lvl2pPr>
          </a:lstStyle>
          <a:p>
            <a:pPr lvl="0"/>
            <a:endParaRPr lang="en-US"/>
          </a:p>
        </p:txBody>
      </p:sp>
      <p:sp>
        <p:nvSpPr>
          <p:cNvPr id="38" name="Text Placeholder 6">
            <a:extLst>
              <a:ext uri="{FF2B5EF4-FFF2-40B4-BE49-F238E27FC236}">
                <a16:creationId xmlns:a16="http://schemas.microsoft.com/office/drawing/2014/main" id="{EE6BAA70-3E45-F747-883A-BB23196EFD5D}"/>
              </a:ext>
            </a:extLst>
          </p:cNvPr>
          <p:cNvSpPr>
            <a:spLocks noGrp="1"/>
          </p:cNvSpPr>
          <p:nvPr>
            <p:ph type="body" sz="quarter" idx="28" hasCustomPrompt="1"/>
          </p:nvPr>
        </p:nvSpPr>
        <p:spPr>
          <a:xfrm>
            <a:off x="9177718" y="6713581"/>
            <a:ext cx="3437264" cy="235136"/>
          </a:xfrm>
          <a:prstGeom prst="rect">
            <a:avLst/>
          </a:prstGeom>
        </p:spPr>
        <p:txBody>
          <a:bodyPr/>
          <a:lstStyle>
            <a:lvl1pPr marL="0" indent="0">
              <a:buNone/>
              <a:defRPr sz="2400" b="1" i="0">
                <a:solidFill>
                  <a:srgbClr val="E41F35"/>
                </a:solidFill>
                <a:latin typeface="Calibri" panose="020F0502020204030204" pitchFamily="34" charset="0"/>
                <a:cs typeface="Calibri" panose="020F0502020204030204" pitchFamily="34" charset="0"/>
              </a:defRPr>
            </a:lvl1pPr>
          </a:lstStyle>
          <a:p>
            <a:pPr lvl="0"/>
            <a:r>
              <a:rPr lang="en-US" err="1"/>
              <a:t>Subheader</a:t>
            </a:r>
            <a:endParaRPr lang="en-US"/>
          </a:p>
        </p:txBody>
      </p:sp>
      <p:sp>
        <p:nvSpPr>
          <p:cNvPr id="39" name="Text Placeholder 6">
            <a:extLst>
              <a:ext uri="{FF2B5EF4-FFF2-40B4-BE49-F238E27FC236}">
                <a16:creationId xmlns:a16="http://schemas.microsoft.com/office/drawing/2014/main" id="{FDF64F42-FB07-D94F-AF25-2130CC8FA723}"/>
              </a:ext>
            </a:extLst>
          </p:cNvPr>
          <p:cNvSpPr>
            <a:spLocks noGrp="1"/>
          </p:cNvSpPr>
          <p:nvPr>
            <p:ph type="body" sz="quarter" idx="29"/>
          </p:nvPr>
        </p:nvSpPr>
        <p:spPr>
          <a:xfrm>
            <a:off x="9177718" y="7128566"/>
            <a:ext cx="3437264" cy="433377"/>
          </a:xfrm>
          <a:prstGeom prst="rect">
            <a:avLst/>
          </a:prstGeom>
        </p:spPr>
        <p:txBody>
          <a:bodyPr lIns="91440" rIns="91440"/>
          <a:lstStyle>
            <a:lvl1pPr marL="0" indent="0">
              <a:lnSpc>
                <a:spcPct val="100000"/>
              </a:lnSpc>
              <a:spcBef>
                <a:spcPts val="200"/>
              </a:spcBef>
              <a:buFont typeface="Arial" panose="020B0604020202020204" pitchFamily="34" charset="0"/>
              <a:buNone/>
              <a:defRPr sz="1600"/>
            </a:lvl1pPr>
            <a:lvl2pPr marL="457200" indent="0">
              <a:lnSpc>
                <a:spcPct val="100000"/>
              </a:lnSpc>
              <a:buNone/>
              <a:defRPr sz="1600"/>
            </a:lvl2pPr>
          </a:lstStyle>
          <a:p>
            <a:pPr lvl="0"/>
            <a:endParaRPr lang="en-US"/>
          </a:p>
        </p:txBody>
      </p:sp>
    </p:spTree>
    <p:extLst>
      <p:ext uri="{BB962C8B-B14F-4D97-AF65-F5344CB8AC3E}">
        <p14:creationId xmlns:p14="http://schemas.microsoft.com/office/powerpoint/2010/main" val="419573453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meline_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E94B95-10A1-31C0-3366-6D436C266CF5}"/>
              </a:ext>
            </a:extLst>
          </p:cNvPr>
          <p:cNvSpPr/>
          <p:nvPr userDrawn="1"/>
        </p:nvSpPr>
        <p:spPr>
          <a:xfrm>
            <a:off x="0" y="0"/>
            <a:ext cx="14630400" cy="771753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B908A9-5987-6C47-B9BA-F5F426FC671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331700"/>
            <a:ext cx="14630400" cy="8229600"/>
          </a:xfrm>
          <a:prstGeom prst="rect">
            <a:avLst/>
          </a:prstGeom>
        </p:spPr>
      </p:pic>
      <p:sp>
        <p:nvSpPr>
          <p:cNvPr id="48" name="Text Placeholder 6">
            <a:extLst>
              <a:ext uri="{FF2B5EF4-FFF2-40B4-BE49-F238E27FC236}">
                <a16:creationId xmlns:a16="http://schemas.microsoft.com/office/drawing/2014/main" id="{AA5B74F9-0210-A045-BBF2-1225E91F4FBB}"/>
              </a:ext>
            </a:extLst>
          </p:cNvPr>
          <p:cNvSpPr>
            <a:spLocks noGrp="1"/>
          </p:cNvSpPr>
          <p:nvPr>
            <p:ph type="body" sz="quarter" idx="24" hasCustomPrompt="1"/>
          </p:nvPr>
        </p:nvSpPr>
        <p:spPr>
          <a:xfrm>
            <a:off x="598449" y="4766181"/>
            <a:ext cx="1809167" cy="436562"/>
          </a:xfrm>
          <a:prstGeom prst="rect">
            <a:avLst/>
          </a:prstGeom>
        </p:spPr>
        <p:txBody>
          <a:bodyPr anchor="b"/>
          <a:lstStyle>
            <a:lvl1pPr marL="0" indent="0">
              <a:buNone/>
              <a:defRPr sz="2100" b="1" i="0">
                <a:solidFill>
                  <a:schemeClr val="bg1"/>
                </a:solidFill>
                <a:latin typeface="Calibri" panose="020F0502020204030204" pitchFamily="34" charset="0"/>
                <a:cs typeface="Calibri" panose="020F0502020204030204" pitchFamily="34" charset="0"/>
              </a:defRPr>
            </a:lvl1pPr>
          </a:lstStyle>
          <a:p>
            <a:pPr lvl="0"/>
            <a:r>
              <a:rPr lang="en-US"/>
              <a:t>Title</a:t>
            </a:r>
          </a:p>
        </p:txBody>
      </p:sp>
      <p:sp>
        <p:nvSpPr>
          <p:cNvPr id="49" name="Text Placeholder 6">
            <a:extLst>
              <a:ext uri="{FF2B5EF4-FFF2-40B4-BE49-F238E27FC236}">
                <a16:creationId xmlns:a16="http://schemas.microsoft.com/office/drawing/2014/main" id="{211D9967-5AE1-0D49-B2ED-EF32DEB26EFF}"/>
              </a:ext>
            </a:extLst>
          </p:cNvPr>
          <p:cNvSpPr>
            <a:spLocks noGrp="1"/>
          </p:cNvSpPr>
          <p:nvPr>
            <p:ph type="body" sz="quarter" idx="25" hasCustomPrompt="1"/>
          </p:nvPr>
        </p:nvSpPr>
        <p:spPr>
          <a:xfrm>
            <a:off x="598449" y="5278321"/>
            <a:ext cx="1809167" cy="2279624"/>
          </a:xfrm>
          <a:prstGeom prst="rect">
            <a:avLst/>
          </a:prstGeom>
        </p:spPr>
        <p:txBody>
          <a:bodyPr lIns="91440" rIns="91440"/>
          <a:lstStyle>
            <a:lvl1pPr marL="0" indent="0">
              <a:lnSpc>
                <a:spcPct val="100000"/>
              </a:lnSpc>
              <a:spcBef>
                <a:spcPts val="400"/>
              </a:spcBef>
              <a:buFont typeface="Arial" panose="020B0604020202020204" pitchFamily="34" charset="0"/>
              <a:buNone/>
              <a:defRPr sz="1400">
                <a:solidFill>
                  <a:schemeClr val="bg1"/>
                </a:solidFill>
              </a:defRPr>
            </a:lvl1pPr>
            <a:lvl2pPr marL="457200" indent="0">
              <a:lnSpc>
                <a:spcPct val="100000"/>
              </a:lnSpc>
              <a:buNone/>
              <a:defRPr sz="1600"/>
            </a:lvl2pPr>
          </a:lstStyle>
          <a:p>
            <a:pPr lvl="0"/>
            <a:r>
              <a:rPr lang="en-US" err="1"/>
              <a:t>Exceatiis</a:t>
            </a:r>
            <a:r>
              <a:rPr lang="en-US"/>
              <a:t> </a:t>
            </a:r>
            <a:r>
              <a:rPr lang="en-US" err="1"/>
              <a:t>volo</a:t>
            </a:r>
            <a:r>
              <a:rPr lang="en-US"/>
              <a:t> que </a:t>
            </a:r>
            <a:r>
              <a:rPr lang="en-US" err="1"/>
              <a:t>reperspel</a:t>
            </a:r>
            <a:r>
              <a:rPr lang="en-US"/>
              <a:t> </a:t>
            </a:r>
            <a:r>
              <a:rPr lang="en-US" err="1"/>
              <a:t>ea</a:t>
            </a:r>
            <a:r>
              <a:rPr lang="en-US"/>
              <a:t> </a:t>
            </a:r>
            <a:r>
              <a:rPr lang="en-US" err="1"/>
              <a:t>sumque</a:t>
            </a:r>
            <a:r>
              <a:rPr lang="en-US"/>
              <a:t> </a:t>
            </a:r>
            <a:r>
              <a:rPr lang="en-US" err="1"/>
              <a:t>velique</a:t>
            </a:r>
            <a:r>
              <a:rPr lang="en-US"/>
              <a:t> </a:t>
            </a:r>
            <a:r>
              <a:rPr lang="en-US" err="1"/>
              <a:t>nam</a:t>
            </a:r>
            <a:r>
              <a:rPr lang="en-US"/>
              <a:t> </a:t>
            </a:r>
            <a:r>
              <a:rPr lang="en-US" err="1"/>
              <a:t>quae</a:t>
            </a:r>
            <a:r>
              <a:rPr lang="en-US"/>
              <a:t> </a:t>
            </a:r>
            <a:r>
              <a:rPr lang="en-US" err="1"/>
              <a:t>vo</a:t>
            </a:r>
            <a:r>
              <a:rPr lang="en-US"/>
              <a:t> </a:t>
            </a:r>
            <a:r>
              <a:rPr lang="en-US" err="1"/>
              <a:t>uptae</a:t>
            </a:r>
            <a:r>
              <a:rPr lang="en-US"/>
              <a:t>. Nam </a:t>
            </a:r>
            <a:r>
              <a:rPr lang="en-US" err="1"/>
              <a:t>ut</a:t>
            </a:r>
            <a:r>
              <a:rPr lang="en-US"/>
              <a:t> </a:t>
            </a:r>
            <a:r>
              <a:rPr lang="en-US" err="1"/>
              <a:t>omn</a:t>
            </a:r>
            <a:r>
              <a:rPr lang="en-US"/>
              <a:t> </a:t>
            </a:r>
            <a:r>
              <a:rPr lang="en-US" err="1"/>
              <a:t>impoasimentis</a:t>
            </a:r>
            <a:r>
              <a:rPr lang="en-US"/>
              <a:t> </a:t>
            </a:r>
            <a:r>
              <a:rPr lang="en-US" err="1"/>
              <a:t>uptae</a:t>
            </a:r>
            <a:r>
              <a:rPr lang="en-US"/>
              <a:t>. Nam </a:t>
            </a:r>
            <a:r>
              <a:rPr lang="en-US" err="1"/>
              <a:t>ut</a:t>
            </a:r>
            <a:r>
              <a:rPr lang="en-US"/>
              <a:t> </a:t>
            </a:r>
            <a:r>
              <a:rPr lang="en-US" err="1"/>
              <a:t>omnim</a:t>
            </a:r>
            <a:endParaRPr lang="en-US"/>
          </a:p>
        </p:txBody>
      </p:sp>
      <p:grpSp>
        <p:nvGrpSpPr>
          <p:cNvPr id="10" name="Group 9">
            <a:extLst>
              <a:ext uri="{FF2B5EF4-FFF2-40B4-BE49-F238E27FC236}">
                <a16:creationId xmlns:a16="http://schemas.microsoft.com/office/drawing/2014/main" id="{4728286D-E109-2044-A2E0-B361B1D7A0D8}"/>
              </a:ext>
            </a:extLst>
          </p:cNvPr>
          <p:cNvGrpSpPr/>
          <p:nvPr userDrawn="1"/>
        </p:nvGrpSpPr>
        <p:grpSpPr>
          <a:xfrm>
            <a:off x="-12701" y="3819451"/>
            <a:ext cx="14354105" cy="69679"/>
            <a:chOff x="-12701" y="3627462"/>
            <a:chExt cx="14354105" cy="69679"/>
          </a:xfrm>
        </p:grpSpPr>
        <p:pic>
          <p:nvPicPr>
            <p:cNvPr id="13" name="Picture 12">
              <a:extLst>
                <a:ext uri="{FF2B5EF4-FFF2-40B4-BE49-F238E27FC236}">
                  <a16:creationId xmlns:a16="http://schemas.microsoft.com/office/drawing/2014/main" id="{5544213B-A467-BF45-AC66-B01BEF8ACD36}"/>
                </a:ext>
              </a:extLst>
            </p:cNvPr>
            <p:cNvPicPr>
              <a:picLocks noChangeAspect="1"/>
            </p:cNvPicPr>
            <p:nvPr userDrawn="1"/>
          </p:nvPicPr>
          <p:blipFill>
            <a:blip r:embed="rId3" cstate="screen">
              <a:biLevel thresh="25000"/>
              <a:extLst>
                <a:ext uri="{28A0092B-C50C-407E-A947-70E740481C1C}">
                  <a14:useLocalDpi xmlns:a14="http://schemas.microsoft.com/office/drawing/2010/main"/>
                </a:ext>
              </a:extLst>
            </a:blip>
            <a:stretch>
              <a:fillRect/>
            </a:stretch>
          </p:blipFill>
          <p:spPr>
            <a:xfrm>
              <a:off x="12315754" y="3627462"/>
              <a:ext cx="2025650" cy="69679"/>
            </a:xfrm>
            <a:prstGeom prst="rect">
              <a:avLst/>
            </a:prstGeom>
          </p:spPr>
        </p:pic>
        <p:cxnSp>
          <p:nvCxnSpPr>
            <p:cNvPr id="3" name="Straight Connector 2">
              <a:extLst>
                <a:ext uri="{FF2B5EF4-FFF2-40B4-BE49-F238E27FC236}">
                  <a16:creationId xmlns:a16="http://schemas.microsoft.com/office/drawing/2014/main" id="{8EC6D507-96AD-7A4B-805D-F57B5F570C07}"/>
                </a:ext>
              </a:extLst>
            </p:cNvPr>
            <p:cNvCxnSpPr/>
            <p:nvPr userDrawn="1"/>
          </p:nvCxnSpPr>
          <p:spPr>
            <a:xfrm>
              <a:off x="-12701" y="3657599"/>
              <a:ext cx="13585371"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7" name="Straight Connector 6">
            <a:extLst>
              <a:ext uri="{FF2B5EF4-FFF2-40B4-BE49-F238E27FC236}">
                <a16:creationId xmlns:a16="http://schemas.microsoft.com/office/drawing/2014/main" id="{41138E56-A5F9-F046-86F9-88E0D3B1BF0D}"/>
              </a:ext>
            </a:extLst>
          </p:cNvPr>
          <p:cNvCxnSpPr>
            <a:cxnSpLocks/>
          </p:cNvCxnSpPr>
          <p:nvPr userDrawn="1"/>
        </p:nvCxnSpPr>
        <p:spPr>
          <a:xfrm>
            <a:off x="756033" y="3849588"/>
            <a:ext cx="0" cy="886456"/>
          </a:xfrm>
          <a:prstGeom prst="line">
            <a:avLst/>
          </a:prstGeom>
          <a:ln w="44450" cap="rnd">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7" name="Text Placeholder 6">
            <a:extLst>
              <a:ext uri="{FF2B5EF4-FFF2-40B4-BE49-F238E27FC236}">
                <a16:creationId xmlns:a16="http://schemas.microsoft.com/office/drawing/2014/main" id="{D9A641CC-071F-5D45-9A9F-FA4DEC457233}"/>
              </a:ext>
            </a:extLst>
          </p:cNvPr>
          <p:cNvSpPr>
            <a:spLocks noGrp="1"/>
          </p:cNvSpPr>
          <p:nvPr>
            <p:ph type="body" sz="quarter" idx="30" hasCustomPrompt="1"/>
          </p:nvPr>
        </p:nvSpPr>
        <p:spPr>
          <a:xfrm>
            <a:off x="2526719" y="5240276"/>
            <a:ext cx="1809167" cy="436562"/>
          </a:xfrm>
          <a:prstGeom prst="rect">
            <a:avLst/>
          </a:prstGeom>
        </p:spPr>
        <p:txBody>
          <a:bodyPr anchor="b"/>
          <a:lstStyle>
            <a:lvl1pPr marL="0" indent="0">
              <a:buNone/>
              <a:defRPr sz="2100" b="1" i="0">
                <a:solidFill>
                  <a:schemeClr val="bg1"/>
                </a:solidFill>
                <a:latin typeface="Calibri" panose="020F0502020204030204" pitchFamily="34" charset="0"/>
                <a:cs typeface="Calibri" panose="020F0502020204030204" pitchFamily="34" charset="0"/>
              </a:defRPr>
            </a:lvl1pPr>
          </a:lstStyle>
          <a:p>
            <a:pPr lvl="0"/>
            <a:r>
              <a:rPr lang="en-US"/>
              <a:t>Title</a:t>
            </a:r>
          </a:p>
        </p:txBody>
      </p:sp>
      <p:sp>
        <p:nvSpPr>
          <p:cNvPr id="38" name="Text Placeholder 6">
            <a:extLst>
              <a:ext uri="{FF2B5EF4-FFF2-40B4-BE49-F238E27FC236}">
                <a16:creationId xmlns:a16="http://schemas.microsoft.com/office/drawing/2014/main" id="{D2E98ED9-DD18-4247-A1D1-DE7DABEB89F1}"/>
              </a:ext>
            </a:extLst>
          </p:cNvPr>
          <p:cNvSpPr>
            <a:spLocks noGrp="1"/>
          </p:cNvSpPr>
          <p:nvPr>
            <p:ph type="body" sz="quarter" idx="31" hasCustomPrompt="1"/>
          </p:nvPr>
        </p:nvSpPr>
        <p:spPr>
          <a:xfrm>
            <a:off x="2526719" y="5752416"/>
            <a:ext cx="1809167" cy="1926313"/>
          </a:xfrm>
          <a:prstGeom prst="rect">
            <a:avLst/>
          </a:prstGeom>
        </p:spPr>
        <p:txBody>
          <a:bodyPr lIns="91440" rIns="91440"/>
          <a:lstStyle>
            <a:lvl1pPr marL="0" indent="0">
              <a:lnSpc>
                <a:spcPct val="100000"/>
              </a:lnSpc>
              <a:spcBef>
                <a:spcPts val="400"/>
              </a:spcBef>
              <a:buFont typeface="Arial" panose="020B0604020202020204" pitchFamily="34" charset="0"/>
              <a:buNone/>
              <a:defRPr sz="1400">
                <a:solidFill>
                  <a:schemeClr val="bg1"/>
                </a:solidFill>
              </a:defRPr>
            </a:lvl1pPr>
            <a:lvl2pPr marL="457200" indent="0">
              <a:lnSpc>
                <a:spcPct val="100000"/>
              </a:lnSpc>
              <a:buNone/>
              <a:defRPr sz="1600"/>
            </a:lvl2pPr>
          </a:lstStyle>
          <a:p>
            <a:pPr lvl="0"/>
            <a:r>
              <a:rPr lang="en-US" err="1"/>
              <a:t>Exceatiis</a:t>
            </a:r>
            <a:r>
              <a:rPr lang="en-US"/>
              <a:t> </a:t>
            </a:r>
            <a:r>
              <a:rPr lang="en-US" err="1"/>
              <a:t>volo</a:t>
            </a:r>
            <a:r>
              <a:rPr lang="en-US"/>
              <a:t> que </a:t>
            </a:r>
            <a:r>
              <a:rPr lang="en-US" err="1"/>
              <a:t>reperspel</a:t>
            </a:r>
            <a:r>
              <a:rPr lang="en-US"/>
              <a:t> </a:t>
            </a:r>
            <a:r>
              <a:rPr lang="en-US" err="1"/>
              <a:t>ea</a:t>
            </a:r>
            <a:r>
              <a:rPr lang="en-US"/>
              <a:t> </a:t>
            </a:r>
            <a:r>
              <a:rPr lang="en-US" err="1"/>
              <a:t>sumque</a:t>
            </a:r>
            <a:r>
              <a:rPr lang="en-US"/>
              <a:t> </a:t>
            </a:r>
            <a:r>
              <a:rPr lang="en-US" err="1"/>
              <a:t>velique</a:t>
            </a:r>
            <a:r>
              <a:rPr lang="en-US"/>
              <a:t> </a:t>
            </a:r>
            <a:r>
              <a:rPr lang="en-US" err="1"/>
              <a:t>nam</a:t>
            </a:r>
            <a:r>
              <a:rPr lang="en-US"/>
              <a:t> </a:t>
            </a:r>
            <a:r>
              <a:rPr lang="en-US" err="1"/>
              <a:t>quae</a:t>
            </a:r>
            <a:r>
              <a:rPr lang="en-US"/>
              <a:t> </a:t>
            </a:r>
            <a:r>
              <a:rPr lang="en-US" err="1"/>
              <a:t>vo</a:t>
            </a:r>
            <a:r>
              <a:rPr lang="en-US"/>
              <a:t> </a:t>
            </a:r>
            <a:r>
              <a:rPr lang="en-US" err="1"/>
              <a:t>uptae</a:t>
            </a:r>
            <a:r>
              <a:rPr lang="en-US"/>
              <a:t>. Nam </a:t>
            </a:r>
            <a:r>
              <a:rPr lang="en-US" err="1"/>
              <a:t>ut</a:t>
            </a:r>
            <a:r>
              <a:rPr lang="en-US"/>
              <a:t> </a:t>
            </a:r>
            <a:r>
              <a:rPr lang="en-US" err="1"/>
              <a:t>omn</a:t>
            </a:r>
            <a:r>
              <a:rPr lang="en-US"/>
              <a:t> </a:t>
            </a:r>
            <a:r>
              <a:rPr lang="en-US" err="1"/>
              <a:t>impoasimentis</a:t>
            </a:r>
            <a:r>
              <a:rPr lang="en-US"/>
              <a:t> </a:t>
            </a:r>
            <a:r>
              <a:rPr lang="en-US" err="1"/>
              <a:t>uptae</a:t>
            </a:r>
            <a:r>
              <a:rPr lang="en-US"/>
              <a:t>. Nam </a:t>
            </a:r>
            <a:r>
              <a:rPr lang="en-US" err="1"/>
              <a:t>ut</a:t>
            </a:r>
            <a:r>
              <a:rPr lang="en-US"/>
              <a:t> </a:t>
            </a:r>
            <a:r>
              <a:rPr lang="en-US" err="1"/>
              <a:t>omnim</a:t>
            </a:r>
            <a:endParaRPr lang="en-US"/>
          </a:p>
        </p:txBody>
      </p:sp>
      <p:cxnSp>
        <p:nvCxnSpPr>
          <p:cNvPr id="39" name="Straight Connector 38">
            <a:extLst>
              <a:ext uri="{FF2B5EF4-FFF2-40B4-BE49-F238E27FC236}">
                <a16:creationId xmlns:a16="http://schemas.microsoft.com/office/drawing/2014/main" id="{6F72811B-062D-034A-9A43-A5F6CFA122F9}"/>
              </a:ext>
            </a:extLst>
          </p:cNvPr>
          <p:cNvCxnSpPr>
            <a:cxnSpLocks/>
          </p:cNvCxnSpPr>
          <p:nvPr userDrawn="1"/>
        </p:nvCxnSpPr>
        <p:spPr>
          <a:xfrm>
            <a:off x="2684657" y="3849588"/>
            <a:ext cx="0" cy="1371600"/>
          </a:xfrm>
          <a:prstGeom prst="line">
            <a:avLst/>
          </a:prstGeom>
          <a:ln w="44450" cap="rnd">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0" name="Text Placeholder 6">
            <a:extLst>
              <a:ext uri="{FF2B5EF4-FFF2-40B4-BE49-F238E27FC236}">
                <a16:creationId xmlns:a16="http://schemas.microsoft.com/office/drawing/2014/main" id="{A0A5CAFE-1276-EF47-8533-3CFEA143BD3A}"/>
              </a:ext>
            </a:extLst>
          </p:cNvPr>
          <p:cNvSpPr>
            <a:spLocks noGrp="1"/>
          </p:cNvSpPr>
          <p:nvPr>
            <p:ph type="body" sz="quarter" idx="32" hasCustomPrompt="1"/>
          </p:nvPr>
        </p:nvSpPr>
        <p:spPr>
          <a:xfrm>
            <a:off x="4456443" y="4424102"/>
            <a:ext cx="1809167" cy="436562"/>
          </a:xfrm>
          <a:prstGeom prst="rect">
            <a:avLst/>
          </a:prstGeom>
        </p:spPr>
        <p:txBody>
          <a:bodyPr anchor="b"/>
          <a:lstStyle>
            <a:lvl1pPr marL="0" indent="0">
              <a:buNone/>
              <a:defRPr sz="2100" b="1" i="0">
                <a:solidFill>
                  <a:schemeClr val="bg1"/>
                </a:solidFill>
                <a:latin typeface="Calibri" panose="020F0502020204030204" pitchFamily="34" charset="0"/>
                <a:cs typeface="Calibri" panose="020F0502020204030204" pitchFamily="34" charset="0"/>
              </a:defRPr>
            </a:lvl1pPr>
          </a:lstStyle>
          <a:p>
            <a:pPr lvl="0"/>
            <a:r>
              <a:rPr lang="en-US"/>
              <a:t>Title</a:t>
            </a:r>
          </a:p>
        </p:txBody>
      </p:sp>
      <p:sp>
        <p:nvSpPr>
          <p:cNvPr id="41" name="Text Placeholder 6">
            <a:extLst>
              <a:ext uri="{FF2B5EF4-FFF2-40B4-BE49-F238E27FC236}">
                <a16:creationId xmlns:a16="http://schemas.microsoft.com/office/drawing/2014/main" id="{BB8A0674-AC13-9B4E-88AA-397AF3A5C20E}"/>
              </a:ext>
            </a:extLst>
          </p:cNvPr>
          <p:cNvSpPr>
            <a:spLocks noGrp="1"/>
          </p:cNvSpPr>
          <p:nvPr>
            <p:ph type="body" sz="quarter" idx="33" hasCustomPrompt="1"/>
          </p:nvPr>
        </p:nvSpPr>
        <p:spPr>
          <a:xfrm>
            <a:off x="4456443" y="4936242"/>
            <a:ext cx="1809167" cy="1926313"/>
          </a:xfrm>
          <a:prstGeom prst="rect">
            <a:avLst/>
          </a:prstGeom>
        </p:spPr>
        <p:txBody>
          <a:bodyPr lIns="91440" rIns="91440"/>
          <a:lstStyle>
            <a:lvl1pPr marL="0" indent="0">
              <a:lnSpc>
                <a:spcPct val="100000"/>
              </a:lnSpc>
              <a:spcBef>
                <a:spcPts val="400"/>
              </a:spcBef>
              <a:buFont typeface="Arial" panose="020B0604020202020204" pitchFamily="34" charset="0"/>
              <a:buNone/>
              <a:defRPr sz="1400">
                <a:solidFill>
                  <a:schemeClr val="bg1"/>
                </a:solidFill>
              </a:defRPr>
            </a:lvl1pPr>
            <a:lvl2pPr marL="457200" indent="0">
              <a:lnSpc>
                <a:spcPct val="100000"/>
              </a:lnSpc>
              <a:buNone/>
              <a:defRPr sz="1600"/>
            </a:lvl2pPr>
          </a:lstStyle>
          <a:p>
            <a:pPr lvl="0"/>
            <a:r>
              <a:rPr lang="en-US" err="1"/>
              <a:t>Exceatiis</a:t>
            </a:r>
            <a:r>
              <a:rPr lang="en-US"/>
              <a:t> </a:t>
            </a:r>
            <a:r>
              <a:rPr lang="en-US" err="1"/>
              <a:t>volo</a:t>
            </a:r>
            <a:r>
              <a:rPr lang="en-US"/>
              <a:t> que </a:t>
            </a:r>
            <a:r>
              <a:rPr lang="en-US" err="1"/>
              <a:t>reperspel</a:t>
            </a:r>
            <a:r>
              <a:rPr lang="en-US"/>
              <a:t> </a:t>
            </a:r>
            <a:r>
              <a:rPr lang="en-US" err="1"/>
              <a:t>ea</a:t>
            </a:r>
            <a:r>
              <a:rPr lang="en-US"/>
              <a:t> </a:t>
            </a:r>
            <a:r>
              <a:rPr lang="en-US" err="1"/>
              <a:t>sumque</a:t>
            </a:r>
            <a:r>
              <a:rPr lang="en-US"/>
              <a:t> </a:t>
            </a:r>
            <a:r>
              <a:rPr lang="en-US" err="1"/>
              <a:t>velique</a:t>
            </a:r>
            <a:r>
              <a:rPr lang="en-US"/>
              <a:t> </a:t>
            </a:r>
            <a:r>
              <a:rPr lang="en-US" err="1"/>
              <a:t>nam</a:t>
            </a:r>
            <a:r>
              <a:rPr lang="en-US"/>
              <a:t> </a:t>
            </a:r>
            <a:r>
              <a:rPr lang="en-US" err="1"/>
              <a:t>quae</a:t>
            </a:r>
            <a:r>
              <a:rPr lang="en-US"/>
              <a:t> </a:t>
            </a:r>
            <a:r>
              <a:rPr lang="en-US" err="1"/>
              <a:t>vo</a:t>
            </a:r>
            <a:r>
              <a:rPr lang="en-US"/>
              <a:t> </a:t>
            </a:r>
            <a:r>
              <a:rPr lang="en-US" err="1"/>
              <a:t>uptae</a:t>
            </a:r>
            <a:r>
              <a:rPr lang="en-US"/>
              <a:t>. Nam </a:t>
            </a:r>
            <a:r>
              <a:rPr lang="en-US" err="1"/>
              <a:t>ut</a:t>
            </a:r>
            <a:r>
              <a:rPr lang="en-US"/>
              <a:t> </a:t>
            </a:r>
            <a:r>
              <a:rPr lang="en-US" err="1"/>
              <a:t>omn</a:t>
            </a:r>
            <a:r>
              <a:rPr lang="en-US"/>
              <a:t> </a:t>
            </a:r>
            <a:r>
              <a:rPr lang="en-US" err="1"/>
              <a:t>impoasimentis</a:t>
            </a:r>
            <a:r>
              <a:rPr lang="en-US"/>
              <a:t> </a:t>
            </a:r>
            <a:r>
              <a:rPr lang="en-US" err="1"/>
              <a:t>uptae</a:t>
            </a:r>
            <a:r>
              <a:rPr lang="en-US"/>
              <a:t>. Nam </a:t>
            </a:r>
            <a:r>
              <a:rPr lang="en-US" err="1"/>
              <a:t>ut</a:t>
            </a:r>
            <a:r>
              <a:rPr lang="en-US"/>
              <a:t> </a:t>
            </a:r>
            <a:r>
              <a:rPr lang="en-US" err="1"/>
              <a:t>omnim</a:t>
            </a:r>
            <a:endParaRPr lang="en-US"/>
          </a:p>
        </p:txBody>
      </p:sp>
      <p:cxnSp>
        <p:nvCxnSpPr>
          <p:cNvPr id="42" name="Straight Connector 41">
            <a:extLst>
              <a:ext uri="{FF2B5EF4-FFF2-40B4-BE49-F238E27FC236}">
                <a16:creationId xmlns:a16="http://schemas.microsoft.com/office/drawing/2014/main" id="{DDFF4452-820F-C24A-A4BA-4EE829DD0592}"/>
              </a:ext>
            </a:extLst>
          </p:cNvPr>
          <p:cNvCxnSpPr>
            <a:cxnSpLocks/>
          </p:cNvCxnSpPr>
          <p:nvPr userDrawn="1"/>
        </p:nvCxnSpPr>
        <p:spPr>
          <a:xfrm>
            <a:off x="4613281" y="3849588"/>
            <a:ext cx="0" cy="548640"/>
          </a:xfrm>
          <a:prstGeom prst="line">
            <a:avLst/>
          </a:prstGeom>
          <a:ln w="44450" cap="rnd">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4" name="Text Placeholder 6">
            <a:extLst>
              <a:ext uri="{FF2B5EF4-FFF2-40B4-BE49-F238E27FC236}">
                <a16:creationId xmlns:a16="http://schemas.microsoft.com/office/drawing/2014/main" id="{B09AFE29-7F83-E645-BBAA-0E78529A2FB0}"/>
              </a:ext>
            </a:extLst>
          </p:cNvPr>
          <p:cNvSpPr>
            <a:spLocks noGrp="1"/>
          </p:cNvSpPr>
          <p:nvPr>
            <p:ph type="body" sz="quarter" idx="34" hasCustomPrompt="1"/>
          </p:nvPr>
        </p:nvSpPr>
        <p:spPr>
          <a:xfrm>
            <a:off x="6384713" y="4772967"/>
            <a:ext cx="1809167" cy="436562"/>
          </a:xfrm>
          <a:prstGeom prst="rect">
            <a:avLst/>
          </a:prstGeom>
        </p:spPr>
        <p:txBody>
          <a:bodyPr anchor="b"/>
          <a:lstStyle>
            <a:lvl1pPr marL="0" indent="0">
              <a:buNone/>
              <a:defRPr sz="2100" b="1" i="0">
                <a:solidFill>
                  <a:schemeClr val="bg1"/>
                </a:solidFill>
                <a:latin typeface="Calibri" panose="020F0502020204030204" pitchFamily="34" charset="0"/>
                <a:cs typeface="Calibri" panose="020F0502020204030204" pitchFamily="34" charset="0"/>
              </a:defRPr>
            </a:lvl1pPr>
          </a:lstStyle>
          <a:p>
            <a:pPr lvl="0"/>
            <a:r>
              <a:rPr lang="en-US"/>
              <a:t>Title</a:t>
            </a:r>
          </a:p>
        </p:txBody>
      </p:sp>
      <p:sp>
        <p:nvSpPr>
          <p:cNvPr id="45" name="Text Placeholder 6">
            <a:extLst>
              <a:ext uri="{FF2B5EF4-FFF2-40B4-BE49-F238E27FC236}">
                <a16:creationId xmlns:a16="http://schemas.microsoft.com/office/drawing/2014/main" id="{9B0303E3-8F8D-F34D-B9CD-2340E18627BF}"/>
              </a:ext>
            </a:extLst>
          </p:cNvPr>
          <p:cNvSpPr>
            <a:spLocks noGrp="1"/>
          </p:cNvSpPr>
          <p:nvPr>
            <p:ph type="body" sz="quarter" idx="35" hasCustomPrompt="1"/>
          </p:nvPr>
        </p:nvSpPr>
        <p:spPr>
          <a:xfrm>
            <a:off x="6384713" y="5285107"/>
            <a:ext cx="1809167" cy="1926313"/>
          </a:xfrm>
          <a:prstGeom prst="rect">
            <a:avLst/>
          </a:prstGeom>
        </p:spPr>
        <p:txBody>
          <a:bodyPr lIns="91440" rIns="91440"/>
          <a:lstStyle>
            <a:lvl1pPr marL="0" indent="0">
              <a:lnSpc>
                <a:spcPct val="100000"/>
              </a:lnSpc>
              <a:spcBef>
                <a:spcPts val="400"/>
              </a:spcBef>
              <a:buFont typeface="Arial" panose="020B0604020202020204" pitchFamily="34" charset="0"/>
              <a:buNone/>
              <a:defRPr sz="1400">
                <a:solidFill>
                  <a:schemeClr val="bg1"/>
                </a:solidFill>
              </a:defRPr>
            </a:lvl1pPr>
            <a:lvl2pPr marL="457200" indent="0">
              <a:lnSpc>
                <a:spcPct val="100000"/>
              </a:lnSpc>
              <a:buNone/>
              <a:defRPr sz="1600"/>
            </a:lvl2pPr>
          </a:lstStyle>
          <a:p>
            <a:pPr lvl="0"/>
            <a:r>
              <a:rPr lang="en-US" err="1"/>
              <a:t>Exceatiis</a:t>
            </a:r>
            <a:r>
              <a:rPr lang="en-US"/>
              <a:t> </a:t>
            </a:r>
            <a:r>
              <a:rPr lang="en-US" err="1"/>
              <a:t>volo</a:t>
            </a:r>
            <a:r>
              <a:rPr lang="en-US"/>
              <a:t> que </a:t>
            </a:r>
            <a:r>
              <a:rPr lang="en-US" err="1"/>
              <a:t>reperspel</a:t>
            </a:r>
            <a:r>
              <a:rPr lang="en-US"/>
              <a:t> </a:t>
            </a:r>
            <a:r>
              <a:rPr lang="en-US" err="1"/>
              <a:t>ea</a:t>
            </a:r>
            <a:r>
              <a:rPr lang="en-US"/>
              <a:t> </a:t>
            </a:r>
            <a:r>
              <a:rPr lang="en-US" err="1"/>
              <a:t>sumque</a:t>
            </a:r>
            <a:r>
              <a:rPr lang="en-US"/>
              <a:t> </a:t>
            </a:r>
            <a:r>
              <a:rPr lang="en-US" err="1"/>
              <a:t>velique</a:t>
            </a:r>
            <a:r>
              <a:rPr lang="en-US"/>
              <a:t> </a:t>
            </a:r>
            <a:r>
              <a:rPr lang="en-US" err="1"/>
              <a:t>nam</a:t>
            </a:r>
            <a:r>
              <a:rPr lang="en-US"/>
              <a:t> </a:t>
            </a:r>
            <a:r>
              <a:rPr lang="en-US" err="1"/>
              <a:t>quae</a:t>
            </a:r>
            <a:r>
              <a:rPr lang="en-US"/>
              <a:t> </a:t>
            </a:r>
            <a:r>
              <a:rPr lang="en-US" err="1"/>
              <a:t>vo</a:t>
            </a:r>
            <a:r>
              <a:rPr lang="en-US"/>
              <a:t> </a:t>
            </a:r>
            <a:r>
              <a:rPr lang="en-US" err="1"/>
              <a:t>uptae</a:t>
            </a:r>
            <a:r>
              <a:rPr lang="en-US"/>
              <a:t>. Nam </a:t>
            </a:r>
            <a:r>
              <a:rPr lang="en-US" err="1"/>
              <a:t>ut</a:t>
            </a:r>
            <a:r>
              <a:rPr lang="en-US"/>
              <a:t> </a:t>
            </a:r>
            <a:r>
              <a:rPr lang="en-US" err="1"/>
              <a:t>omn</a:t>
            </a:r>
            <a:r>
              <a:rPr lang="en-US"/>
              <a:t> </a:t>
            </a:r>
            <a:r>
              <a:rPr lang="en-US" err="1"/>
              <a:t>impoasimentis</a:t>
            </a:r>
            <a:r>
              <a:rPr lang="en-US"/>
              <a:t> </a:t>
            </a:r>
            <a:r>
              <a:rPr lang="en-US" err="1"/>
              <a:t>uptae</a:t>
            </a:r>
            <a:r>
              <a:rPr lang="en-US"/>
              <a:t>. Nam </a:t>
            </a:r>
            <a:r>
              <a:rPr lang="en-US" err="1"/>
              <a:t>ut</a:t>
            </a:r>
            <a:r>
              <a:rPr lang="en-US"/>
              <a:t> </a:t>
            </a:r>
            <a:r>
              <a:rPr lang="en-US" err="1"/>
              <a:t>omnim</a:t>
            </a:r>
            <a:endParaRPr lang="en-US"/>
          </a:p>
        </p:txBody>
      </p:sp>
      <p:cxnSp>
        <p:nvCxnSpPr>
          <p:cNvPr id="58" name="Straight Connector 57">
            <a:extLst>
              <a:ext uri="{FF2B5EF4-FFF2-40B4-BE49-F238E27FC236}">
                <a16:creationId xmlns:a16="http://schemas.microsoft.com/office/drawing/2014/main" id="{10B4B068-6F70-7842-88E9-B16E7D6310A5}"/>
              </a:ext>
            </a:extLst>
          </p:cNvPr>
          <p:cNvCxnSpPr>
            <a:cxnSpLocks/>
          </p:cNvCxnSpPr>
          <p:nvPr userDrawn="1"/>
        </p:nvCxnSpPr>
        <p:spPr>
          <a:xfrm>
            <a:off x="6541551" y="3849588"/>
            <a:ext cx="0" cy="886456"/>
          </a:xfrm>
          <a:prstGeom prst="line">
            <a:avLst/>
          </a:prstGeom>
          <a:ln w="44450" cap="rnd">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59" name="Text Placeholder 6">
            <a:extLst>
              <a:ext uri="{FF2B5EF4-FFF2-40B4-BE49-F238E27FC236}">
                <a16:creationId xmlns:a16="http://schemas.microsoft.com/office/drawing/2014/main" id="{E0C688EA-F105-8E45-84BC-5571B409D547}"/>
              </a:ext>
            </a:extLst>
          </p:cNvPr>
          <p:cNvSpPr>
            <a:spLocks noGrp="1"/>
          </p:cNvSpPr>
          <p:nvPr>
            <p:ph type="body" sz="quarter" idx="36" hasCustomPrompt="1"/>
          </p:nvPr>
        </p:nvSpPr>
        <p:spPr>
          <a:xfrm>
            <a:off x="8312983" y="5247062"/>
            <a:ext cx="1809167" cy="436562"/>
          </a:xfrm>
          <a:prstGeom prst="rect">
            <a:avLst/>
          </a:prstGeom>
        </p:spPr>
        <p:txBody>
          <a:bodyPr anchor="b"/>
          <a:lstStyle>
            <a:lvl1pPr marL="0" indent="0">
              <a:buNone/>
              <a:defRPr sz="2100" b="1" i="0">
                <a:solidFill>
                  <a:schemeClr val="bg1"/>
                </a:solidFill>
                <a:latin typeface="Calibri" panose="020F0502020204030204" pitchFamily="34" charset="0"/>
                <a:cs typeface="Calibri" panose="020F0502020204030204" pitchFamily="34" charset="0"/>
              </a:defRPr>
            </a:lvl1pPr>
          </a:lstStyle>
          <a:p>
            <a:pPr lvl="0"/>
            <a:r>
              <a:rPr lang="en-US"/>
              <a:t>Title</a:t>
            </a:r>
          </a:p>
        </p:txBody>
      </p:sp>
      <p:sp>
        <p:nvSpPr>
          <p:cNvPr id="60" name="Text Placeholder 6">
            <a:extLst>
              <a:ext uri="{FF2B5EF4-FFF2-40B4-BE49-F238E27FC236}">
                <a16:creationId xmlns:a16="http://schemas.microsoft.com/office/drawing/2014/main" id="{F454254D-2008-1E4B-A3E4-32979D6D9FFD}"/>
              </a:ext>
            </a:extLst>
          </p:cNvPr>
          <p:cNvSpPr>
            <a:spLocks noGrp="1"/>
          </p:cNvSpPr>
          <p:nvPr>
            <p:ph type="body" sz="quarter" idx="37" hasCustomPrompt="1"/>
          </p:nvPr>
        </p:nvSpPr>
        <p:spPr>
          <a:xfrm>
            <a:off x="8312983" y="5759202"/>
            <a:ext cx="1809167" cy="1926313"/>
          </a:xfrm>
          <a:prstGeom prst="rect">
            <a:avLst/>
          </a:prstGeom>
        </p:spPr>
        <p:txBody>
          <a:bodyPr lIns="91440" rIns="91440"/>
          <a:lstStyle>
            <a:lvl1pPr marL="0" indent="0">
              <a:lnSpc>
                <a:spcPct val="100000"/>
              </a:lnSpc>
              <a:spcBef>
                <a:spcPts val="400"/>
              </a:spcBef>
              <a:buFont typeface="Arial" panose="020B0604020202020204" pitchFamily="34" charset="0"/>
              <a:buNone/>
              <a:defRPr sz="1400">
                <a:solidFill>
                  <a:schemeClr val="bg1"/>
                </a:solidFill>
              </a:defRPr>
            </a:lvl1pPr>
            <a:lvl2pPr marL="457200" indent="0">
              <a:lnSpc>
                <a:spcPct val="100000"/>
              </a:lnSpc>
              <a:buNone/>
              <a:defRPr sz="1600"/>
            </a:lvl2pPr>
          </a:lstStyle>
          <a:p>
            <a:pPr lvl="0"/>
            <a:r>
              <a:rPr lang="en-US" err="1"/>
              <a:t>Exceatiis</a:t>
            </a:r>
            <a:r>
              <a:rPr lang="en-US"/>
              <a:t> </a:t>
            </a:r>
            <a:r>
              <a:rPr lang="en-US" err="1"/>
              <a:t>volo</a:t>
            </a:r>
            <a:r>
              <a:rPr lang="en-US"/>
              <a:t> que </a:t>
            </a:r>
            <a:r>
              <a:rPr lang="en-US" err="1"/>
              <a:t>reperspel</a:t>
            </a:r>
            <a:r>
              <a:rPr lang="en-US"/>
              <a:t> </a:t>
            </a:r>
            <a:r>
              <a:rPr lang="en-US" err="1"/>
              <a:t>ea</a:t>
            </a:r>
            <a:r>
              <a:rPr lang="en-US"/>
              <a:t> </a:t>
            </a:r>
            <a:r>
              <a:rPr lang="en-US" err="1"/>
              <a:t>sumque</a:t>
            </a:r>
            <a:r>
              <a:rPr lang="en-US"/>
              <a:t> </a:t>
            </a:r>
            <a:r>
              <a:rPr lang="en-US" err="1"/>
              <a:t>velique</a:t>
            </a:r>
            <a:r>
              <a:rPr lang="en-US"/>
              <a:t> </a:t>
            </a:r>
            <a:r>
              <a:rPr lang="en-US" err="1"/>
              <a:t>nam</a:t>
            </a:r>
            <a:r>
              <a:rPr lang="en-US"/>
              <a:t> </a:t>
            </a:r>
            <a:r>
              <a:rPr lang="en-US" err="1"/>
              <a:t>quae</a:t>
            </a:r>
            <a:r>
              <a:rPr lang="en-US"/>
              <a:t> </a:t>
            </a:r>
            <a:r>
              <a:rPr lang="en-US" err="1"/>
              <a:t>vo</a:t>
            </a:r>
            <a:r>
              <a:rPr lang="en-US"/>
              <a:t> </a:t>
            </a:r>
            <a:r>
              <a:rPr lang="en-US" err="1"/>
              <a:t>uptae</a:t>
            </a:r>
            <a:r>
              <a:rPr lang="en-US"/>
              <a:t>. Nam </a:t>
            </a:r>
            <a:r>
              <a:rPr lang="en-US" err="1"/>
              <a:t>ut</a:t>
            </a:r>
            <a:r>
              <a:rPr lang="en-US"/>
              <a:t> </a:t>
            </a:r>
            <a:r>
              <a:rPr lang="en-US" err="1"/>
              <a:t>omn</a:t>
            </a:r>
            <a:r>
              <a:rPr lang="en-US"/>
              <a:t> </a:t>
            </a:r>
            <a:r>
              <a:rPr lang="en-US" err="1"/>
              <a:t>impoasimentis</a:t>
            </a:r>
            <a:r>
              <a:rPr lang="en-US"/>
              <a:t> </a:t>
            </a:r>
            <a:r>
              <a:rPr lang="en-US" err="1"/>
              <a:t>uptae</a:t>
            </a:r>
            <a:r>
              <a:rPr lang="en-US"/>
              <a:t>. Nam </a:t>
            </a:r>
            <a:r>
              <a:rPr lang="en-US" err="1"/>
              <a:t>ut</a:t>
            </a:r>
            <a:r>
              <a:rPr lang="en-US"/>
              <a:t> </a:t>
            </a:r>
            <a:r>
              <a:rPr lang="en-US" err="1"/>
              <a:t>omnim</a:t>
            </a:r>
            <a:endParaRPr lang="en-US"/>
          </a:p>
        </p:txBody>
      </p:sp>
      <p:cxnSp>
        <p:nvCxnSpPr>
          <p:cNvPr id="61" name="Straight Connector 60">
            <a:extLst>
              <a:ext uri="{FF2B5EF4-FFF2-40B4-BE49-F238E27FC236}">
                <a16:creationId xmlns:a16="http://schemas.microsoft.com/office/drawing/2014/main" id="{B19BF689-BABA-8C45-A5D1-6F8A038AFCE1}"/>
              </a:ext>
            </a:extLst>
          </p:cNvPr>
          <p:cNvCxnSpPr>
            <a:cxnSpLocks/>
          </p:cNvCxnSpPr>
          <p:nvPr userDrawn="1"/>
        </p:nvCxnSpPr>
        <p:spPr>
          <a:xfrm>
            <a:off x="8469821" y="3849588"/>
            <a:ext cx="0" cy="1371600"/>
          </a:xfrm>
          <a:prstGeom prst="line">
            <a:avLst/>
          </a:prstGeom>
          <a:ln w="44450" cap="rnd">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2" name="Text Placeholder 6">
            <a:extLst>
              <a:ext uri="{FF2B5EF4-FFF2-40B4-BE49-F238E27FC236}">
                <a16:creationId xmlns:a16="http://schemas.microsoft.com/office/drawing/2014/main" id="{68833513-EB76-234F-A58A-7623A5AC9BB3}"/>
              </a:ext>
            </a:extLst>
          </p:cNvPr>
          <p:cNvSpPr>
            <a:spLocks noGrp="1"/>
          </p:cNvSpPr>
          <p:nvPr>
            <p:ph type="body" sz="quarter" idx="38" hasCustomPrompt="1"/>
          </p:nvPr>
        </p:nvSpPr>
        <p:spPr>
          <a:xfrm>
            <a:off x="10241253" y="4417316"/>
            <a:ext cx="1809167" cy="436562"/>
          </a:xfrm>
          <a:prstGeom prst="rect">
            <a:avLst/>
          </a:prstGeom>
        </p:spPr>
        <p:txBody>
          <a:bodyPr anchor="b"/>
          <a:lstStyle>
            <a:lvl1pPr marL="0" indent="0">
              <a:buNone/>
              <a:defRPr sz="2100" b="1" i="0">
                <a:solidFill>
                  <a:schemeClr val="bg1"/>
                </a:solidFill>
                <a:latin typeface="Calibri" panose="020F0502020204030204" pitchFamily="34" charset="0"/>
                <a:cs typeface="Calibri" panose="020F0502020204030204" pitchFamily="34" charset="0"/>
              </a:defRPr>
            </a:lvl1pPr>
          </a:lstStyle>
          <a:p>
            <a:pPr lvl="0"/>
            <a:r>
              <a:rPr lang="en-US"/>
              <a:t>Title</a:t>
            </a:r>
          </a:p>
        </p:txBody>
      </p:sp>
      <p:sp>
        <p:nvSpPr>
          <p:cNvPr id="63" name="Text Placeholder 6">
            <a:extLst>
              <a:ext uri="{FF2B5EF4-FFF2-40B4-BE49-F238E27FC236}">
                <a16:creationId xmlns:a16="http://schemas.microsoft.com/office/drawing/2014/main" id="{F8E26B67-3667-5E4E-BD92-0CA06F26AF50}"/>
              </a:ext>
            </a:extLst>
          </p:cNvPr>
          <p:cNvSpPr>
            <a:spLocks noGrp="1"/>
          </p:cNvSpPr>
          <p:nvPr>
            <p:ph type="body" sz="quarter" idx="39" hasCustomPrompt="1"/>
          </p:nvPr>
        </p:nvSpPr>
        <p:spPr>
          <a:xfrm>
            <a:off x="10241253" y="4929456"/>
            <a:ext cx="1809167" cy="1926313"/>
          </a:xfrm>
          <a:prstGeom prst="rect">
            <a:avLst/>
          </a:prstGeom>
        </p:spPr>
        <p:txBody>
          <a:bodyPr lIns="91440" rIns="91440"/>
          <a:lstStyle>
            <a:lvl1pPr marL="0" indent="0">
              <a:lnSpc>
                <a:spcPct val="100000"/>
              </a:lnSpc>
              <a:spcBef>
                <a:spcPts val="400"/>
              </a:spcBef>
              <a:buFont typeface="Arial" panose="020B0604020202020204" pitchFamily="34" charset="0"/>
              <a:buNone/>
              <a:defRPr sz="1400">
                <a:solidFill>
                  <a:schemeClr val="bg1"/>
                </a:solidFill>
              </a:defRPr>
            </a:lvl1pPr>
            <a:lvl2pPr marL="457200" indent="0">
              <a:lnSpc>
                <a:spcPct val="100000"/>
              </a:lnSpc>
              <a:buNone/>
              <a:defRPr sz="1600"/>
            </a:lvl2pPr>
          </a:lstStyle>
          <a:p>
            <a:pPr lvl="0"/>
            <a:r>
              <a:rPr lang="en-US" err="1"/>
              <a:t>Exceatiis</a:t>
            </a:r>
            <a:r>
              <a:rPr lang="en-US"/>
              <a:t> </a:t>
            </a:r>
            <a:r>
              <a:rPr lang="en-US" err="1"/>
              <a:t>volo</a:t>
            </a:r>
            <a:r>
              <a:rPr lang="en-US"/>
              <a:t> que </a:t>
            </a:r>
            <a:r>
              <a:rPr lang="en-US" err="1"/>
              <a:t>reperspel</a:t>
            </a:r>
            <a:r>
              <a:rPr lang="en-US"/>
              <a:t> </a:t>
            </a:r>
            <a:r>
              <a:rPr lang="en-US" err="1"/>
              <a:t>ea</a:t>
            </a:r>
            <a:r>
              <a:rPr lang="en-US"/>
              <a:t> </a:t>
            </a:r>
            <a:r>
              <a:rPr lang="en-US" err="1"/>
              <a:t>sumque</a:t>
            </a:r>
            <a:r>
              <a:rPr lang="en-US"/>
              <a:t> </a:t>
            </a:r>
            <a:r>
              <a:rPr lang="en-US" err="1"/>
              <a:t>velique</a:t>
            </a:r>
            <a:r>
              <a:rPr lang="en-US"/>
              <a:t> </a:t>
            </a:r>
            <a:r>
              <a:rPr lang="en-US" err="1"/>
              <a:t>nam</a:t>
            </a:r>
            <a:r>
              <a:rPr lang="en-US"/>
              <a:t> </a:t>
            </a:r>
            <a:r>
              <a:rPr lang="en-US" err="1"/>
              <a:t>quae</a:t>
            </a:r>
            <a:r>
              <a:rPr lang="en-US"/>
              <a:t> </a:t>
            </a:r>
            <a:r>
              <a:rPr lang="en-US" err="1"/>
              <a:t>vo</a:t>
            </a:r>
            <a:r>
              <a:rPr lang="en-US"/>
              <a:t> </a:t>
            </a:r>
            <a:r>
              <a:rPr lang="en-US" err="1"/>
              <a:t>uptae</a:t>
            </a:r>
            <a:r>
              <a:rPr lang="en-US"/>
              <a:t>. Nam </a:t>
            </a:r>
            <a:r>
              <a:rPr lang="en-US" err="1"/>
              <a:t>ut</a:t>
            </a:r>
            <a:r>
              <a:rPr lang="en-US"/>
              <a:t> </a:t>
            </a:r>
            <a:r>
              <a:rPr lang="en-US" err="1"/>
              <a:t>omn</a:t>
            </a:r>
            <a:r>
              <a:rPr lang="en-US"/>
              <a:t> </a:t>
            </a:r>
            <a:r>
              <a:rPr lang="en-US" err="1"/>
              <a:t>impoasimentis</a:t>
            </a:r>
            <a:r>
              <a:rPr lang="en-US"/>
              <a:t> </a:t>
            </a:r>
            <a:r>
              <a:rPr lang="en-US" err="1"/>
              <a:t>uptae</a:t>
            </a:r>
            <a:r>
              <a:rPr lang="en-US"/>
              <a:t>. Nam </a:t>
            </a:r>
            <a:r>
              <a:rPr lang="en-US" err="1"/>
              <a:t>ut</a:t>
            </a:r>
            <a:r>
              <a:rPr lang="en-US"/>
              <a:t> </a:t>
            </a:r>
            <a:r>
              <a:rPr lang="en-US" err="1"/>
              <a:t>omnim</a:t>
            </a:r>
            <a:endParaRPr lang="en-US"/>
          </a:p>
        </p:txBody>
      </p:sp>
      <p:cxnSp>
        <p:nvCxnSpPr>
          <p:cNvPr id="64" name="Straight Connector 63">
            <a:extLst>
              <a:ext uri="{FF2B5EF4-FFF2-40B4-BE49-F238E27FC236}">
                <a16:creationId xmlns:a16="http://schemas.microsoft.com/office/drawing/2014/main" id="{2F618F36-0316-D94A-B324-B1A2199730FD}"/>
              </a:ext>
            </a:extLst>
          </p:cNvPr>
          <p:cNvCxnSpPr>
            <a:cxnSpLocks/>
          </p:cNvCxnSpPr>
          <p:nvPr userDrawn="1"/>
        </p:nvCxnSpPr>
        <p:spPr>
          <a:xfrm>
            <a:off x="10398091" y="3849588"/>
            <a:ext cx="0" cy="548640"/>
          </a:xfrm>
          <a:prstGeom prst="line">
            <a:avLst/>
          </a:prstGeom>
          <a:ln w="44450" cap="rnd">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5" name="Text Placeholder 6">
            <a:extLst>
              <a:ext uri="{FF2B5EF4-FFF2-40B4-BE49-F238E27FC236}">
                <a16:creationId xmlns:a16="http://schemas.microsoft.com/office/drawing/2014/main" id="{51D23448-6BBC-0B4E-B9E9-76870E4973F9}"/>
              </a:ext>
            </a:extLst>
          </p:cNvPr>
          <p:cNvSpPr>
            <a:spLocks noGrp="1"/>
          </p:cNvSpPr>
          <p:nvPr>
            <p:ph type="body" sz="quarter" idx="40" hasCustomPrompt="1"/>
          </p:nvPr>
        </p:nvSpPr>
        <p:spPr>
          <a:xfrm>
            <a:off x="12169523" y="4766181"/>
            <a:ext cx="1809167" cy="436562"/>
          </a:xfrm>
          <a:prstGeom prst="rect">
            <a:avLst/>
          </a:prstGeom>
        </p:spPr>
        <p:txBody>
          <a:bodyPr anchor="b"/>
          <a:lstStyle>
            <a:lvl1pPr marL="0" indent="0">
              <a:buNone/>
              <a:defRPr sz="2100" b="1" i="0">
                <a:solidFill>
                  <a:schemeClr val="bg1"/>
                </a:solidFill>
                <a:latin typeface="Calibri" panose="020F0502020204030204" pitchFamily="34" charset="0"/>
                <a:cs typeface="Calibri" panose="020F0502020204030204" pitchFamily="34" charset="0"/>
              </a:defRPr>
            </a:lvl1pPr>
          </a:lstStyle>
          <a:p>
            <a:pPr lvl="0"/>
            <a:r>
              <a:rPr lang="en-US"/>
              <a:t>Title</a:t>
            </a:r>
          </a:p>
        </p:txBody>
      </p:sp>
      <p:sp>
        <p:nvSpPr>
          <p:cNvPr id="66" name="Text Placeholder 6">
            <a:extLst>
              <a:ext uri="{FF2B5EF4-FFF2-40B4-BE49-F238E27FC236}">
                <a16:creationId xmlns:a16="http://schemas.microsoft.com/office/drawing/2014/main" id="{8B8C8DBB-98C3-A646-9A55-D550DFD57652}"/>
              </a:ext>
            </a:extLst>
          </p:cNvPr>
          <p:cNvSpPr>
            <a:spLocks noGrp="1"/>
          </p:cNvSpPr>
          <p:nvPr>
            <p:ph type="body" sz="quarter" idx="41" hasCustomPrompt="1"/>
          </p:nvPr>
        </p:nvSpPr>
        <p:spPr>
          <a:xfrm>
            <a:off x="12169523" y="5278321"/>
            <a:ext cx="1809167" cy="1926313"/>
          </a:xfrm>
          <a:prstGeom prst="rect">
            <a:avLst/>
          </a:prstGeom>
        </p:spPr>
        <p:txBody>
          <a:bodyPr lIns="91440" rIns="91440"/>
          <a:lstStyle>
            <a:lvl1pPr marL="0" indent="0">
              <a:lnSpc>
                <a:spcPct val="100000"/>
              </a:lnSpc>
              <a:spcBef>
                <a:spcPts val="400"/>
              </a:spcBef>
              <a:buFont typeface="Arial" panose="020B0604020202020204" pitchFamily="34" charset="0"/>
              <a:buNone/>
              <a:defRPr sz="1400">
                <a:solidFill>
                  <a:schemeClr val="bg1"/>
                </a:solidFill>
              </a:defRPr>
            </a:lvl1pPr>
            <a:lvl2pPr marL="457200" indent="0">
              <a:lnSpc>
                <a:spcPct val="100000"/>
              </a:lnSpc>
              <a:buNone/>
              <a:defRPr sz="1600"/>
            </a:lvl2pPr>
          </a:lstStyle>
          <a:p>
            <a:pPr lvl="0"/>
            <a:r>
              <a:rPr lang="en-US" err="1"/>
              <a:t>Exceatiis</a:t>
            </a:r>
            <a:r>
              <a:rPr lang="en-US"/>
              <a:t> </a:t>
            </a:r>
            <a:r>
              <a:rPr lang="en-US" err="1"/>
              <a:t>volo</a:t>
            </a:r>
            <a:r>
              <a:rPr lang="en-US"/>
              <a:t> que </a:t>
            </a:r>
            <a:r>
              <a:rPr lang="en-US" err="1"/>
              <a:t>reperspel</a:t>
            </a:r>
            <a:r>
              <a:rPr lang="en-US"/>
              <a:t> </a:t>
            </a:r>
            <a:r>
              <a:rPr lang="en-US" err="1"/>
              <a:t>ea</a:t>
            </a:r>
            <a:r>
              <a:rPr lang="en-US"/>
              <a:t> </a:t>
            </a:r>
            <a:r>
              <a:rPr lang="en-US" err="1"/>
              <a:t>sumque</a:t>
            </a:r>
            <a:r>
              <a:rPr lang="en-US"/>
              <a:t> </a:t>
            </a:r>
            <a:r>
              <a:rPr lang="en-US" err="1"/>
              <a:t>velique</a:t>
            </a:r>
            <a:r>
              <a:rPr lang="en-US"/>
              <a:t> </a:t>
            </a:r>
            <a:r>
              <a:rPr lang="en-US" err="1"/>
              <a:t>nam</a:t>
            </a:r>
            <a:r>
              <a:rPr lang="en-US"/>
              <a:t> </a:t>
            </a:r>
            <a:r>
              <a:rPr lang="en-US" err="1"/>
              <a:t>quae</a:t>
            </a:r>
            <a:r>
              <a:rPr lang="en-US"/>
              <a:t> </a:t>
            </a:r>
            <a:r>
              <a:rPr lang="en-US" err="1"/>
              <a:t>vo</a:t>
            </a:r>
            <a:r>
              <a:rPr lang="en-US"/>
              <a:t> </a:t>
            </a:r>
            <a:r>
              <a:rPr lang="en-US" err="1"/>
              <a:t>uptae</a:t>
            </a:r>
            <a:r>
              <a:rPr lang="en-US"/>
              <a:t>. Nam </a:t>
            </a:r>
            <a:r>
              <a:rPr lang="en-US" err="1"/>
              <a:t>ut</a:t>
            </a:r>
            <a:r>
              <a:rPr lang="en-US"/>
              <a:t> </a:t>
            </a:r>
            <a:r>
              <a:rPr lang="en-US" err="1"/>
              <a:t>omn</a:t>
            </a:r>
            <a:r>
              <a:rPr lang="en-US"/>
              <a:t> </a:t>
            </a:r>
            <a:r>
              <a:rPr lang="en-US" err="1"/>
              <a:t>impoasimentis</a:t>
            </a:r>
            <a:r>
              <a:rPr lang="en-US"/>
              <a:t> </a:t>
            </a:r>
            <a:r>
              <a:rPr lang="en-US" err="1"/>
              <a:t>uptae</a:t>
            </a:r>
            <a:r>
              <a:rPr lang="en-US"/>
              <a:t>. Nam </a:t>
            </a:r>
            <a:r>
              <a:rPr lang="en-US" err="1"/>
              <a:t>ut</a:t>
            </a:r>
            <a:r>
              <a:rPr lang="en-US"/>
              <a:t> </a:t>
            </a:r>
            <a:r>
              <a:rPr lang="en-US" err="1"/>
              <a:t>omnim</a:t>
            </a:r>
            <a:endParaRPr lang="en-US"/>
          </a:p>
        </p:txBody>
      </p:sp>
      <p:cxnSp>
        <p:nvCxnSpPr>
          <p:cNvPr id="67" name="Straight Connector 66">
            <a:extLst>
              <a:ext uri="{FF2B5EF4-FFF2-40B4-BE49-F238E27FC236}">
                <a16:creationId xmlns:a16="http://schemas.microsoft.com/office/drawing/2014/main" id="{4E713DC4-D643-6448-BD97-40F61B0AD388}"/>
              </a:ext>
            </a:extLst>
          </p:cNvPr>
          <p:cNvCxnSpPr>
            <a:cxnSpLocks/>
          </p:cNvCxnSpPr>
          <p:nvPr userDrawn="1"/>
        </p:nvCxnSpPr>
        <p:spPr>
          <a:xfrm>
            <a:off x="12326361" y="3849588"/>
            <a:ext cx="0" cy="886456"/>
          </a:xfrm>
          <a:prstGeom prst="line">
            <a:avLst/>
          </a:prstGeom>
          <a:ln w="44450" cap="rnd">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 name="Text Placeholder 10">
            <a:extLst>
              <a:ext uri="{FF2B5EF4-FFF2-40B4-BE49-F238E27FC236}">
                <a16:creationId xmlns:a16="http://schemas.microsoft.com/office/drawing/2014/main" id="{054C778C-386B-928B-DB9F-0D812F99B804}"/>
              </a:ext>
            </a:extLst>
          </p:cNvPr>
          <p:cNvSpPr>
            <a:spLocks noGrp="1"/>
          </p:cNvSpPr>
          <p:nvPr>
            <p:ph type="body" sz="quarter" idx="19" hasCustomPrompt="1"/>
          </p:nvPr>
        </p:nvSpPr>
        <p:spPr>
          <a:xfrm>
            <a:off x="763881" y="1451394"/>
            <a:ext cx="5490162" cy="438150"/>
          </a:xfrm>
          <a:prstGeom prst="rect">
            <a:avLst/>
          </a:prstGeom>
        </p:spPr>
        <p:txBody>
          <a:bodyPr anchor="t"/>
          <a:lstStyle>
            <a:lvl1pPr marL="0" indent="0">
              <a:lnSpc>
                <a:spcPct val="85000"/>
              </a:lnSpc>
              <a:buFontTx/>
              <a:buNone/>
              <a:defRPr sz="2800" b="1" i="0">
                <a:solidFill>
                  <a:schemeClr val="bg1"/>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Eyebrow lorem ipsum</a:t>
            </a:r>
          </a:p>
        </p:txBody>
      </p:sp>
      <p:sp>
        <p:nvSpPr>
          <p:cNvPr id="5" name="Text Placeholder 10">
            <a:extLst>
              <a:ext uri="{FF2B5EF4-FFF2-40B4-BE49-F238E27FC236}">
                <a16:creationId xmlns:a16="http://schemas.microsoft.com/office/drawing/2014/main" id="{D3CA1075-767C-810D-58F9-8A14B3F03BF6}"/>
              </a:ext>
            </a:extLst>
          </p:cNvPr>
          <p:cNvSpPr>
            <a:spLocks noGrp="1"/>
          </p:cNvSpPr>
          <p:nvPr>
            <p:ph type="body" sz="quarter" idx="42" hasCustomPrompt="1"/>
          </p:nvPr>
        </p:nvSpPr>
        <p:spPr>
          <a:xfrm>
            <a:off x="763881" y="1906843"/>
            <a:ext cx="13214800" cy="1518244"/>
          </a:xfrm>
          <a:prstGeom prst="rect">
            <a:avLst/>
          </a:prstGeom>
        </p:spPr>
        <p:txBody>
          <a:bodyPr anchor="t"/>
          <a:lstStyle>
            <a:lvl1pPr marL="0" indent="0">
              <a:lnSpc>
                <a:spcPct val="85000"/>
              </a:lnSpc>
              <a:buFontTx/>
              <a:buNone/>
              <a:defRPr sz="6000" b="0" i="0">
                <a:solidFill>
                  <a:schemeClr val="bg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r>
              <a:rPr lang="en-US">
                <a:effectLst/>
                <a:latin typeface="Calibri Light" panose="020F0302020204030204" pitchFamily="34" charset="0"/>
              </a:rPr>
              <a:t>60pt headline </a:t>
            </a:r>
            <a:br>
              <a:rPr lang="en-US">
                <a:effectLst/>
                <a:latin typeface="Calibri Light" panose="020F0302020204030204" pitchFamily="34" charset="0"/>
              </a:rPr>
            </a:br>
            <a:r>
              <a:rPr lang="en-US">
                <a:effectLst/>
                <a:latin typeface="Calibri Light" panose="020F0302020204030204" pitchFamily="34" charset="0"/>
              </a:rPr>
              <a:t>Agenda/timeline</a:t>
            </a:r>
          </a:p>
        </p:txBody>
      </p:sp>
      <p:cxnSp>
        <p:nvCxnSpPr>
          <p:cNvPr id="8" name="Straight Connector 7">
            <a:extLst>
              <a:ext uri="{FF2B5EF4-FFF2-40B4-BE49-F238E27FC236}">
                <a16:creationId xmlns:a16="http://schemas.microsoft.com/office/drawing/2014/main" id="{7FCF02F6-ABCA-46AF-F5C9-46AE80F91AA3}"/>
              </a:ext>
            </a:extLst>
          </p:cNvPr>
          <p:cNvCxnSpPr>
            <a:cxnSpLocks/>
          </p:cNvCxnSpPr>
          <p:nvPr userDrawn="1"/>
        </p:nvCxnSpPr>
        <p:spPr>
          <a:xfrm>
            <a:off x="-1" y="7727922"/>
            <a:ext cx="14630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47061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_business">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4AC8DFD-C114-4642-933F-270401C868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773180" y="0"/>
            <a:ext cx="11857220" cy="8229600"/>
          </a:xfrm>
          <a:prstGeom prst="rect">
            <a:avLst/>
          </a:prstGeom>
        </p:spPr>
      </p:pic>
      <p:sp>
        <p:nvSpPr>
          <p:cNvPr id="12" name="Rectangle 11">
            <a:extLst>
              <a:ext uri="{FF2B5EF4-FFF2-40B4-BE49-F238E27FC236}">
                <a16:creationId xmlns:a16="http://schemas.microsoft.com/office/drawing/2014/main" id="{E067ED53-0C07-66D9-518F-9583A4D06264}"/>
              </a:ext>
            </a:extLst>
          </p:cNvPr>
          <p:cNvSpPr/>
          <p:nvPr userDrawn="1"/>
        </p:nvSpPr>
        <p:spPr>
          <a:xfrm rot="16200000">
            <a:off x="1094283" y="-1095325"/>
            <a:ext cx="8229600" cy="10418161"/>
          </a:xfrm>
          <a:prstGeom prst="rect">
            <a:avLst/>
          </a:prstGeom>
          <a:gradFill>
            <a:gsLst>
              <a:gs pos="5000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pic>
        <p:nvPicPr>
          <p:cNvPr id="3" name="Picture 2" descr="Logo, company name&#10;&#10;Description automatically generated">
            <a:extLst>
              <a:ext uri="{FF2B5EF4-FFF2-40B4-BE49-F238E27FC236}">
                <a16:creationId xmlns:a16="http://schemas.microsoft.com/office/drawing/2014/main" id="{61430FFA-DE9D-5FC0-3BE7-D14D40E0C8F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2945" y="82213"/>
            <a:ext cx="4462272" cy="2221801"/>
          </a:xfrm>
          <a:prstGeom prst="rect">
            <a:avLst/>
          </a:prstGeom>
        </p:spPr>
      </p:pic>
      <p:sp>
        <p:nvSpPr>
          <p:cNvPr id="4" name="Text Placeholder 10">
            <a:extLst>
              <a:ext uri="{FF2B5EF4-FFF2-40B4-BE49-F238E27FC236}">
                <a16:creationId xmlns:a16="http://schemas.microsoft.com/office/drawing/2014/main" id="{E0C48BDF-ED0E-A601-7222-655E2CBE67F0}"/>
              </a:ext>
            </a:extLst>
          </p:cNvPr>
          <p:cNvSpPr>
            <a:spLocks noGrp="1"/>
          </p:cNvSpPr>
          <p:nvPr>
            <p:ph type="body" sz="quarter" idx="13" hasCustomPrompt="1"/>
          </p:nvPr>
        </p:nvSpPr>
        <p:spPr>
          <a:xfrm>
            <a:off x="1361281" y="5291531"/>
            <a:ext cx="7670800" cy="438150"/>
          </a:xfrm>
          <a:prstGeom prst="rect">
            <a:avLst/>
          </a:prstGeom>
        </p:spPr>
        <p:txBody>
          <a:bodyPr anchor="t"/>
          <a:lstStyle>
            <a:lvl1pPr marL="0" indent="0">
              <a:lnSpc>
                <a:spcPct val="85000"/>
              </a:lnSpc>
              <a:buFontTx/>
              <a:buNone/>
              <a:defRPr sz="3600" b="0" i="0">
                <a:solidFill>
                  <a:schemeClr val="tx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Subtitle/speaker name</a:t>
            </a:r>
          </a:p>
        </p:txBody>
      </p:sp>
      <p:sp>
        <p:nvSpPr>
          <p:cNvPr id="5" name="Text Placeholder 10">
            <a:extLst>
              <a:ext uri="{FF2B5EF4-FFF2-40B4-BE49-F238E27FC236}">
                <a16:creationId xmlns:a16="http://schemas.microsoft.com/office/drawing/2014/main" id="{E1825430-F6E3-CA6C-87DE-CB053FC542BE}"/>
              </a:ext>
            </a:extLst>
          </p:cNvPr>
          <p:cNvSpPr>
            <a:spLocks noGrp="1"/>
          </p:cNvSpPr>
          <p:nvPr>
            <p:ph type="body" sz="quarter" idx="15" hasCustomPrompt="1"/>
          </p:nvPr>
        </p:nvSpPr>
        <p:spPr>
          <a:xfrm>
            <a:off x="1361281" y="2975913"/>
            <a:ext cx="9240458" cy="1909684"/>
          </a:xfrm>
          <a:prstGeom prst="rect">
            <a:avLst/>
          </a:prstGeom>
        </p:spPr>
        <p:txBody>
          <a:bodyPr anchor="t"/>
          <a:lstStyle>
            <a:lvl1pPr marL="0" indent="0">
              <a:lnSpc>
                <a:spcPct val="85000"/>
              </a:lnSpc>
              <a:buFontTx/>
              <a:buNone/>
              <a:defRPr sz="7200" b="0" i="0">
                <a:solidFill>
                  <a:schemeClr val="tx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72pt front page</a:t>
            </a:r>
            <a:br>
              <a:rPr lang="en-US"/>
            </a:br>
            <a:r>
              <a:rPr lang="en-US"/>
              <a:t>headline here</a:t>
            </a:r>
          </a:p>
        </p:txBody>
      </p:sp>
      <p:sp>
        <p:nvSpPr>
          <p:cNvPr id="6" name="Text Placeholder 10">
            <a:extLst>
              <a:ext uri="{FF2B5EF4-FFF2-40B4-BE49-F238E27FC236}">
                <a16:creationId xmlns:a16="http://schemas.microsoft.com/office/drawing/2014/main" id="{994FC742-0C0C-4669-38AC-FB5795C125D5}"/>
              </a:ext>
            </a:extLst>
          </p:cNvPr>
          <p:cNvSpPr>
            <a:spLocks noGrp="1"/>
          </p:cNvSpPr>
          <p:nvPr>
            <p:ph type="body" sz="quarter" idx="14" hasCustomPrompt="1"/>
          </p:nvPr>
        </p:nvSpPr>
        <p:spPr>
          <a:xfrm>
            <a:off x="1373981" y="5921208"/>
            <a:ext cx="7670800" cy="438150"/>
          </a:xfrm>
          <a:prstGeom prst="rect">
            <a:avLst/>
          </a:prstGeom>
        </p:spPr>
        <p:txBody>
          <a:bodyPr anchor="t"/>
          <a:lstStyle>
            <a:lvl1pPr marL="0" indent="0">
              <a:lnSpc>
                <a:spcPct val="85000"/>
              </a:lnSpc>
              <a:buFontTx/>
              <a:buNone/>
              <a:defRPr sz="1800" b="1" i="0">
                <a:solidFill>
                  <a:schemeClr val="tx1"/>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Month XX, 2024</a:t>
            </a:r>
          </a:p>
        </p:txBody>
      </p:sp>
      <p:sp>
        <p:nvSpPr>
          <p:cNvPr id="7" name="Footer Placeholder 1">
            <a:extLst>
              <a:ext uri="{FF2B5EF4-FFF2-40B4-BE49-F238E27FC236}">
                <a16:creationId xmlns:a16="http://schemas.microsoft.com/office/drawing/2014/main" id="{538061E1-AC35-DC98-69F9-B075FDBF97EB}"/>
              </a:ext>
            </a:extLst>
          </p:cNvPr>
          <p:cNvSpPr>
            <a:spLocks noGrp="1"/>
          </p:cNvSpPr>
          <p:nvPr userDrawn="1"/>
        </p:nvSpPr>
        <p:spPr>
          <a:xfrm>
            <a:off x="606996" y="7609313"/>
            <a:ext cx="2458996" cy="125218"/>
          </a:xfrm>
          <a:prstGeom prst="rect">
            <a:avLst/>
          </a:prstGeom>
        </p:spPr>
        <p:style>
          <a:lnRef idx="0">
            <a:scrgbClr r="0" g="0" b="0"/>
          </a:lnRef>
          <a:fillRef idx="0">
            <a:scrgbClr r="0" g="0" b="0"/>
          </a:fillRef>
          <a:effectRef idx="0">
            <a:scrgbClr r="0" g="0" b="0"/>
          </a:effectRef>
          <a:fontRef idx="major"/>
        </p:style>
        <p:txBody>
          <a:bodyPr vert="horz" lIns="0" tIns="0" rIns="0" bIns="0" rtlCol="0" anchor="ctr"/>
          <a:lstStyle>
            <a:defPPr>
              <a:defRPr lang="en-US"/>
            </a:defPPr>
            <a:lvl1pPr marL="0" algn="l" defTabSz="914400" rtl="0" eaLnBrk="1" latinLnBrk="0" hangingPunct="1">
              <a:defRPr sz="900" kern="1200">
                <a:solidFill>
                  <a:schemeClr val="tx1">
                    <a:lumMod val="75000"/>
                    <a:lumOff val="25000"/>
                  </a:schemeClr>
                </a:solidFill>
                <a:latin typeface="+mj-lt"/>
                <a:ea typeface="+mj-ea"/>
                <a:cs typeface="+mj-cs"/>
              </a:defRPr>
            </a:lvl1pPr>
            <a:lvl2pPr marL="457200" algn="l" defTabSz="914400" rtl="0" eaLnBrk="1" latinLnBrk="0" hangingPunct="1">
              <a:defRPr sz="1800" kern="1200">
                <a:solidFill>
                  <a:schemeClr val="tx1"/>
                </a:solidFill>
                <a:latin typeface="+mj-lt"/>
                <a:ea typeface="+mj-ea"/>
                <a:cs typeface="+mj-cs"/>
              </a:defRPr>
            </a:lvl2pPr>
            <a:lvl3pPr marL="914400" algn="l" defTabSz="914400" rtl="0" eaLnBrk="1" latinLnBrk="0" hangingPunct="1">
              <a:defRPr sz="1800" kern="1200">
                <a:solidFill>
                  <a:schemeClr val="tx1"/>
                </a:solidFill>
                <a:latin typeface="+mj-lt"/>
                <a:ea typeface="+mj-ea"/>
                <a:cs typeface="+mj-cs"/>
              </a:defRPr>
            </a:lvl3pPr>
            <a:lvl4pPr marL="1371600" algn="l" defTabSz="914400" rtl="0" eaLnBrk="1" latinLnBrk="0" hangingPunct="1">
              <a:defRPr sz="1800" kern="1200">
                <a:solidFill>
                  <a:schemeClr val="tx1"/>
                </a:solidFill>
                <a:latin typeface="+mj-lt"/>
                <a:ea typeface="+mj-ea"/>
                <a:cs typeface="+mj-cs"/>
              </a:defRPr>
            </a:lvl4pPr>
            <a:lvl5pPr marL="1828800" algn="l" defTabSz="914400" rtl="0" eaLnBrk="1" latinLnBrk="0" hangingPunct="1">
              <a:defRPr sz="1800" kern="1200">
                <a:solidFill>
                  <a:schemeClr val="tx1"/>
                </a:solidFill>
                <a:latin typeface="+mj-lt"/>
                <a:ea typeface="+mj-ea"/>
                <a:cs typeface="+mj-cs"/>
              </a:defRPr>
            </a:lvl5pPr>
            <a:lvl6pPr marL="2286000" algn="l" defTabSz="914400" rtl="0" eaLnBrk="1" latinLnBrk="0" hangingPunct="1">
              <a:defRPr sz="1800" kern="1200">
                <a:solidFill>
                  <a:schemeClr val="tx1"/>
                </a:solidFill>
                <a:latin typeface="+mj-lt"/>
                <a:ea typeface="+mj-ea"/>
                <a:cs typeface="+mj-cs"/>
              </a:defRPr>
            </a:lvl6pPr>
            <a:lvl7pPr marL="2743200" algn="l" defTabSz="914400" rtl="0" eaLnBrk="1" latinLnBrk="0" hangingPunct="1">
              <a:defRPr sz="1800" kern="1200">
                <a:solidFill>
                  <a:schemeClr val="tx1"/>
                </a:solidFill>
                <a:latin typeface="+mj-lt"/>
                <a:ea typeface="+mj-ea"/>
                <a:cs typeface="+mj-cs"/>
              </a:defRPr>
            </a:lvl7pPr>
            <a:lvl8pPr marL="3200400" algn="l" defTabSz="914400" rtl="0" eaLnBrk="1" latinLnBrk="0" hangingPunct="1">
              <a:defRPr sz="1800" kern="1200">
                <a:solidFill>
                  <a:schemeClr val="tx1"/>
                </a:solidFill>
                <a:latin typeface="+mj-lt"/>
                <a:ea typeface="+mj-ea"/>
                <a:cs typeface="+mj-cs"/>
              </a:defRPr>
            </a:lvl8pPr>
            <a:lvl9pPr marL="3657600" algn="l" defTabSz="914400" rtl="0" eaLnBrk="1" latinLnBrk="0" hangingPunct="1">
              <a:defRPr sz="1800" kern="1200">
                <a:solidFill>
                  <a:schemeClr val="tx1"/>
                </a:solidFill>
                <a:latin typeface="+mj-lt"/>
                <a:ea typeface="+mj-ea"/>
                <a:cs typeface="+mj-cs"/>
              </a:defRPr>
            </a:lvl9pPr>
          </a:lstStyle>
          <a:p>
            <a:r>
              <a:rPr lang="en-US" sz="1000" b="0" i="0">
                <a:solidFill>
                  <a:schemeClr val="tx1"/>
                </a:solidFill>
                <a:latin typeface="Calibri" panose="020F0502020204030204" pitchFamily="34" charset="0"/>
                <a:cs typeface="Calibri" panose="020F0502020204030204" pitchFamily="34" charset="0"/>
              </a:rPr>
              <a:t>© 2024 Cardinal Health. All Rights Reserved</a:t>
            </a:r>
            <a:r>
              <a:rPr lang="en-US" sz="1000" b="0" i="0" spc="120">
                <a:solidFill>
                  <a:schemeClr val="tx1"/>
                </a:solidFill>
                <a:latin typeface="Calibri" panose="020F0502020204030204" pitchFamily="34" charset="0"/>
                <a:cs typeface="Calibri" panose="020F0502020204030204" pitchFamily="34" charset="0"/>
              </a:rPr>
              <a:t>.</a:t>
            </a:r>
            <a:r>
              <a:rPr lang="en-US" sz="1000" b="0" i="0" spc="120" baseline="0">
                <a:solidFill>
                  <a:schemeClr val="tx1"/>
                </a:solidFill>
                <a:latin typeface="Calibri" panose="020F0502020204030204" pitchFamily="34" charset="0"/>
                <a:cs typeface="Calibri" panose="020F0502020204030204" pitchFamily="34" charset="0"/>
              </a:rPr>
              <a:t> </a:t>
            </a:r>
            <a:endParaRPr lang="en-US" sz="1000" b="0" i="0" spc="12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96764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_3">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A621BBC-BCC4-DB4F-A476-56F82C185D73}"/>
              </a:ext>
            </a:extLst>
          </p:cNvPr>
          <p:cNvSpPr/>
          <p:nvPr userDrawn="1"/>
        </p:nvSpPr>
        <p:spPr>
          <a:xfrm>
            <a:off x="7315200" y="0"/>
            <a:ext cx="7315200" cy="7721600"/>
          </a:xfrm>
          <a:prstGeom prst="rect">
            <a:avLst/>
          </a:prstGeom>
          <a:solidFill>
            <a:srgbClr val="EF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9">
            <a:extLst>
              <a:ext uri="{FF2B5EF4-FFF2-40B4-BE49-F238E27FC236}">
                <a16:creationId xmlns:a16="http://schemas.microsoft.com/office/drawing/2014/main" id="{CA50C139-D0AC-544A-8CF2-8CD2921289CC}"/>
              </a:ext>
            </a:extLst>
          </p:cNvPr>
          <p:cNvSpPr>
            <a:spLocks noGrp="1"/>
          </p:cNvSpPr>
          <p:nvPr>
            <p:ph type="pic" sz="quarter" idx="11"/>
          </p:nvPr>
        </p:nvSpPr>
        <p:spPr>
          <a:xfrm>
            <a:off x="7315200" y="0"/>
            <a:ext cx="7315200" cy="7721600"/>
          </a:xfrm>
          <a:prstGeom prst="rect">
            <a:avLst/>
          </a:prstGeom>
        </p:spPr>
        <p:txBody>
          <a:bodyPr/>
          <a:lstStyle>
            <a:lvl1pPr marL="0" indent="0">
              <a:buNone/>
              <a:defRPr/>
            </a:lvl1pPr>
          </a:lstStyle>
          <a:p>
            <a:endParaRPr lang="en-US"/>
          </a:p>
        </p:txBody>
      </p:sp>
      <p:sp>
        <p:nvSpPr>
          <p:cNvPr id="2" name="Text Placeholder 3">
            <a:extLst>
              <a:ext uri="{FF2B5EF4-FFF2-40B4-BE49-F238E27FC236}">
                <a16:creationId xmlns:a16="http://schemas.microsoft.com/office/drawing/2014/main" id="{99993365-9024-118F-9AEE-C46C5DD6DFEB}"/>
              </a:ext>
            </a:extLst>
          </p:cNvPr>
          <p:cNvSpPr>
            <a:spLocks noGrp="1"/>
          </p:cNvSpPr>
          <p:nvPr>
            <p:ph type="body" sz="quarter" idx="16" hasCustomPrompt="1"/>
          </p:nvPr>
        </p:nvSpPr>
        <p:spPr>
          <a:xfrm>
            <a:off x="763882" y="3661494"/>
            <a:ext cx="1574800" cy="1804093"/>
          </a:xfrm>
          <a:prstGeom prst="rect">
            <a:avLst/>
          </a:prstGeom>
        </p:spPr>
        <p:txBody>
          <a:bodyPr/>
          <a:lstStyle>
            <a:lvl1pPr marL="0" indent="0">
              <a:lnSpc>
                <a:spcPct val="100000"/>
              </a:lnSpc>
              <a:spcBef>
                <a:spcPts val="0"/>
              </a:spcBef>
              <a:buFontTx/>
              <a:buNone/>
              <a:defRPr sz="1800" b="1" i="0">
                <a:solidFill>
                  <a:schemeClr val="tx1"/>
                </a:solidFill>
                <a:latin typeface="Calibri" panose="020F0502020204030204" pitchFamily="34" charset="0"/>
                <a:cs typeface="Calibri" panose="020F0502020204030204" pitchFamily="34" charset="0"/>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r>
              <a:rPr lang="en-US">
                <a:effectLst/>
                <a:latin typeface="Calibri Light" panose="020F0302020204030204" pitchFamily="34" charset="0"/>
              </a:rPr>
              <a:t>00:00 – 00:00</a:t>
            </a:r>
            <a:br>
              <a:rPr lang="en-US">
                <a:effectLst/>
                <a:latin typeface="Calibri Light" panose="020F0302020204030204" pitchFamily="34" charset="0"/>
              </a:rPr>
            </a:br>
            <a:endParaRPr lang="en-US">
              <a:effectLst/>
              <a:latin typeface="Calibri Light" panose="020F0302020204030204" pitchFamily="34" charset="0"/>
            </a:endParaRPr>
          </a:p>
          <a:p>
            <a:r>
              <a:rPr lang="en-US">
                <a:effectLst/>
                <a:latin typeface="Calibri Light" panose="020F0302020204030204" pitchFamily="34" charset="0"/>
              </a:rPr>
              <a:t>00:00 – 00:00</a:t>
            </a:r>
            <a:br>
              <a:rPr lang="en-US">
                <a:effectLst/>
                <a:latin typeface="Calibri Light" panose="020F0302020204030204" pitchFamily="34" charset="0"/>
              </a:rPr>
            </a:br>
            <a:r>
              <a:rPr lang="en-US">
                <a:effectLst/>
                <a:latin typeface="Calibri Light" panose="020F0302020204030204" pitchFamily="34" charset="0"/>
              </a:rPr>
              <a:t>00:00 – 00:00</a:t>
            </a:r>
            <a:br>
              <a:rPr lang="en-US">
                <a:effectLst/>
                <a:latin typeface="Calibri Light" panose="020F0302020204030204" pitchFamily="34" charset="0"/>
              </a:rPr>
            </a:br>
            <a:endParaRPr lang="en-US">
              <a:effectLst/>
              <a:latin typeface="Calibri Light" panose="020F0302020204030204" pitchFamily="34" charset="0"/>
            </a:endParaRPr>
          </a:p>
          <a:p>
            <a:r>
              <a:rPr lang="en-US">
                <a:effectLst/>
                <a:latin typeface="Calibri Light" panose="020F0302020204030204" pitchFamily="34" charset="0"/>
              </a:rPr>
              <a:t>00:00 – 00:00</a:t>
            </a:r>
          </a:p>
        </p:txBody>
      </p:sp>
      <p:sp>
        <p:nvSpPr>
          <p:cNvPr id="3" name="Text Placeholder 3">
            <a:extLst>
              <a:ext uri="{FF2B5EF4-FFF2-40B4-BE49-F238E27FC236}">
                <a16:creationId xmlns:a16="http://schemas.microsoft.com/office/drawing/2014/main" id="{BFC9F956-1D97-A271-F2C3-02386D7BD92C}"/>
              </a:ext>
            </a:extLst>
          </p:cNvPr>
          <p:cNvSpPr>
            <a:spLocks noGrp="1"/>
          </p:cNvSpPr>
          <p:nvPr>
            <p:ph type="body" sz="quarter" idx="21" hasCustomPrompt="1"/>
          </p:nvPr>
        </p:nvSpPr>
        <p:spPr>
          <a:xfrm>
            <a:off x="2508365" y="3661494"/>
            <a:ext cx="4097501" cy="1804093"/>
          </a:xfrm>
          <a:prstGeom prst="rect">
            <a:avLst/>
          </a:prstGeom>
        </p:spPr>
        <p:txBody>
          <a:bodyPr/>
          <a:lstStyle>
            <a:lvl1pPr marL="0" indent="0">
              <a:lnSpc>
                <a:spcPct val="100000"/>
              </a:lnSpc>
              <a:spcBef>
                <a:spcPts val="0"/>
              </a:spcBef>
              <a:buFontTx/>
              <a:buNone/>
              <a:defRPr sz="1800" b="0" i="0">
                <a:solidFill>
                  <a:schemeClr val="tx1"/>
                </a:solidFill>
                <a:latin typeface="+mj-lt"/>
                <a:cs typeface="Calibri" panose="020F0502020204030204" pitchFamily="34" charset="0"/>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r>
              <a:rPr lang="en-US">
                <a:effectLst/>
                <a:latin typeface="Calibri Light" panose="020F0302020204030204" pitchFamily="34" charset="0"/>
              </a:rPr>
              <a:t>Lorem ipsum</a:t>
            </a:r>
            <a:br>
              <a:rPr lang="en-US">
                <a:effectLst/>
                <a:latin typeface="Calibri Light" panose="020F0302020204030204" pitchFamily="34" charset="0"/>
              </a:rPr>
            </a:br>
            <a:endParaRPr lang="en-US">
              <a:effectLst/>
              <a:latin typeface="Calibri Light" panose="020F0302020204030204" pitchFamily="34" charset="0"/>
            </a:endParaRPr>
          </a:p>
          <a:p>
            <a:r>
              <a:rPr lang="en-US">
                <a:effectLst/>
                <a:latin typeface="Calibri Light" panose="020F0302020204030204" pitchFamily="34" charset="0"/>
              </a:rPr>
              <a:t>Lorem ipsum </a:t>
            </a:r>
            <a:br>
              <a:rPr lang="en-US">
                <a:effectLst/>
                <a:latin typeface="Calibri Light" panose="020F0302020204030204" pitchFamily="34" charset="0"/>
              </a:rPr>
            </a:br>
            <a:r>
              <a:rPr lang="en-US">
                <a:effectLst/>
                <a:latin typeface="Calibri Light" panose="020F0302020204030204" pitchFamily="34" charset="0"/>
              </a:rPr>
              <a:t>Lorem ipsum</a:t>
            </a:r>
            <a:br>
              <a:rPr lang="en-US">
                <a:effectLst/>
                <a:latin typeface="Calibri Light" panose="020F0302020204030204" pitchFamily="34" charset="0"/>
              </a:rPr>
            </a:br>
            <a:endParaRPr lang="en-US">
              <a:effectLst/>
              <a:latin typeface="Calibri Light" panose="020F0302020204030204" pitchFamily="34" charset="0"/>
            </a:endParaRPr>
          </a:p>
          <a:p>
            <a:r>
              <a:rPr lang="en-US">
                <a:effectLst/>
                <a:latin typeface="Calibri Light" panose="020F0302020204030204" pitchFamily="34" charset="0"/>
              </a:rPr>
              <a:t>Lorem ipsum</a:t>
            </a:r>
          </a:p>
        </p:txBody>
      </p:sp>
      <p:sp>
        <p:nvSpPr>
          <p:cNvPr id="4" name="Text Placeholder 3">
            <a:extLst>
              <a:ext uri="{FF2B5EF4-FFF2-40B4-BE49-F238E27FC236}">
                <a16:creationId xmlns:a16="http://schemas.microsoft.com/office/drawing/2014/main" id="{DD3FB51C-61FD-14DF-69EC-2DE659F12E52}"/>
              </a:ext>
            </a:extLst>
          </p:cNvPr>
          <p:cNvSpPr>
            <a:spLocks noGrp="1"/>
          </p:cNvSpPr>
          <p:nvPr>
            <p:ph type="body" sz="quarter" idx="22" hasCustomPrompt="1"/>
          </p:nvPr>
        </p:nvSpPr>
        <p:spPr>
          <a:xfrm>
            <a:off x="763881" y="5566494"/>
            <a:ext cx="1574799" cy="1804093"/>
          </a:xfrm>
          <a:prstGeom prst="rect">
            <a:avLst/>
          </a:prstGeom>
        </p:spPr>
        <p:txBody>
          <a:bodyPr/>
          <a:lstStyle>
            <a:lvl1pPr marL="0" indent="0">
              <a:lnSpc>
                <a:spcPct val="100000"/>
              </a:lnSpc>
              <a:spcBef>
                <a:spcPts val="0"/>
              </a:spcBef>
              <a:buFontTx/>
              <a:buNone/>
              <a:defRPr sz="1800" b="1" i="0">
                <a:solidFill>
                  <a:schemeClr val="tx1"/>
                </a:solidFill>
                <a:latin typeface="Calibri" panose="020F0502020204030204" pitchFamily="34" charset="0"/>
                <a:cs typeface="Calibri" panose="020F0502020204030204" pitchFamily="34" charset="0"/>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r>
              <a:rPr lang="en-US">
                <a:effectLst/>
                <a:latin typeface="Calibri Light" panose="020F0302020204030204" pitchFamily="34" charset="0"/>
              </a:rPr>
              <a:t>00:00 – 00:00</a:t>
            </a:r>
            <a:br>
              <a:rPr lang="en-US">
                <a:effectLst/>
                <a:latin typeface="Calibri Light" panose="020F0302020204030204" pitchFamily="34" charset="0"/>
              </a:rPr>
            </a:br>
            <a:endParaRPr lang="en-US">
              <a:effectLst/>
              <a:latin typeface="Calibri Light" panose="020F0302020204030204" pitchFamily="34" charset="0"/>
            </a:endParaRPr>
          </a:p>
          <a:p>
            <a:r>
              <a:rPr lang="en-US">
                <a:effectLst/>
                <a:latin typeface="Calibri Light" panose="020F0302020204030204" pitchFamily="34" charset="0"/>
              </a:rPr>
              <a:t>00:00 – 00:00</a:t>
            </a:r>
            <a:br>
              <a:rPr lang="en-US">
                <a:effectLst/>
                <a:latin typeface="Calibri Light" panose="020F0302020204030204" pitchFamily="34" charset="0"/>
              </a:rPr>
            </a:br>
            <a:r>
              <a:rPr lang="en-US">
                <a:effectLst/>
                <a:latin typeface="Calibri Light" panose="020F0302020204030204" pitchFamily="34" charset="0"/>
              </a:rPr>
              <a:t>00:00 – 00:00</a:t>
            </a:r>
            <a:br>
              <a:rPr lang="en-US">
                <a:effectLst/>
                <a:latin typeface="Calibri Light" panose="020F0302020204030204" pitchFamily="34" charset="0"/>
              </a:rPr>
            </a:br>
            <a:endParaRPr lang="en-US">
              <a:effectLst/>
              <a:latin typeface="Calibri Light" panose="020F0302020204030204" pitchFamily="34" charset="0"/>
            </a:endParaRPr>
          </a:p>
          <a:p>
            <a:r>
              <a:rPr lang="en-US">
                <a:effectLst/>
                <a:latin typeface="Calibri Light" panose="020F0302020204030204" pitchFamily="34" charset="0"/>
              </a:rPr>
              <a:t>00:00 – 00:00</a:t>
            </a:r>
          </a:p>
        </p:txBody>
      </p:sp>
      <p:sp>
        <p:nvSpPr>
          <p:cNvPr id="5" name="Text Placeholder 3">
            <a:extLst>
              <a:ext uri="{FF2B5EF4-FFF2-40B4-BE49-F238E27FC236}">
                <a16:creationId xmlns:a16="http://schemas.microsoft.com/office/drawing/2014/main" id="{2986282D-FFC9-DAEB-D8CD-137FB5533B59}"/>
              </a:ext>
            </a:extLst>
          </p:cNvPr>
          <p:cNvSpPr>
            <a:spLocks noGrp="1"/>
          </p:cNvSpPr>
          <p:nvPr>
            <p:ph type="body" sz="quarter" idx="23" hasCustomPrompt="1"/>
          </p:nvPr>
        </p:nvSpPr>
        <p:spPr>
          <a:xfrm>
            <a:off x="2508365" y="5566494"/>
            <a:ext cx="4097501" cy="1804093"/>
          </a:xfrm>
          <a:prstGeom prst="rect">
            <a:avLst/>
          </a:prstGeom>
        </p:spPr>
        <p:txBody>
          <a:bodyPr/>
          <a:lstStyle>
            <a:lvl1pPr marL="0" indent="0">
              <a:lnSpc>
                <a:spcPct val="100000"/>
              </a:lnSpc>
              <a:spcBef>
                <a:spcPts val="0"/>
              </a:spcBef>
              <a:buFontTx/>
              <a:buNone/>
              <a:defRPr sz="1800" b="0" i="0">
                <a:solidFill>
                  <a:schemeClr val="tx1"/>
                </a:solidFill>
                <a:latin typeface="+mj-lt"/>
                <a:cs typeface="Calibri" panose="020F0502020204030204" pitchFamily="34" charset="0"/>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r>
              <a:rPr lang="en-US">
                <a:effectLst/>
                <a:latin typeface="Calibri Light" panose="020F0302020204030204" pitchFamily="34" charset="0"/>
              </a:rPr>
              <a:t>Lorem ipsum</a:t>
            </a:r>
            <a:br>
              <a:rPr lang="en-US">
                <a:effectLst/>
                <a:latin typeface="Calibri Light" panose="020F0302020204030204" pitchFamily="34" charset="0"/>
              </a:rPr>
            </a:br>
            <a:endParaRPr lang="en-US">
              <a:effectLst/>
              <a:latin typeface="Calibri Light" panose="020F0302020204030204" pitchFamily="34" charset="0"/>
            </a:endParaRPr>
          </a:p>
          <a:p>
            <a:r>
              <a:rPr lang="en-US">
                <a:effectLst/>
                <a:latin typeface="Calibri Light" panose="020F0302020204030204" pitchFamily="34" charset="0"/>
              </a:rPr>
              <a:t>Lorem ipsum </a:t>
            </a:r>
            <a:br>
              <a:rPr lang="en-US">
                <a:effectLst/>
                <a:latin typeface="Calibri Light" panose="020F0302020204030204" pitchFamily="34" charset="0"/>
              </a:rPr>
            </a:br>
            <a:r>
              <a:rPr lang="en-US">
                <a:effectLst/>
                <a:latin typeface="Calibri Light" panose="020F0302020204030204" pitchFamily="34" charset="0"/>
              </a:rPr>
              <a:t>Lorem ipsum</a:t>
            </a:r>
            <a:br>
              <a:rPr lang="en-US">
                <a:effectLst/>
                <a:latin typeface="Calibri Light" panose="020F0302020204030204" pitchFamily="34" charset="0"/>
              </a:rPr>
            </a:br>
            <a:endParaRPr lang="en-US">
              <a:effectLst/>
              <a:latin typeface="Calibri Light" panose="020F0302020204030204" pitchFamily="34" charset="0"/>
            </a:endParaRPr>
          </a:p>
          <a:p>
            <a:r>
              <a:rPr lang="en-US">
                <a:effectLst/>
                <a:latin typeface="Calibri Light" panose="020F0302020204030204" pitchFamily="34" charset="0"/>
              </a:rPr>
              <a:t>Lorem ipsum</a:t>
            </a:r>
          </a:p>
        </p:txBody>
      </p:sp>
      <p:sp>
        <p:nvSpPr>
          <p:cNvPr id="6" name="Text Placeholder 10">
            <a:extLst>
              <a:ext uri="{FF2B5EF4-FFF2-40B4-BE49-F238E27FC236}">
                <a16:creationId xmlns:a16="http://schemas.microsoft.com/office/drawing/2014/main" id="{93BB972F-0C35-6EC5-841A-D9DA9C119FBD}"/>
              </a:ext>
            </a:extLst>
          </p:cNvPr>
          <p:cNvSpPr>
            <a:spLocks noGrp="1"/>
          </p:cNvSpPr>
          <p:nvPr>
            <p:ph type="body" sz="quarter" idx="19" hasCustomPrompt="1"/>
          </p:nvPr>
        </p:nvSpPr>
        <p:spPr>
          <a:xfrm>
            <a:off x="763880" y="1451394"/>
            <a:ext cx="5838569" cy="438150"/>
          </a:xfrm>
          <a:prstGeom prst="rect">
            <a:avLst/>
          </a:prstGeom>
        </p:spPr>
        <p:txBody>
          <a:bodyPr anchor="t"/>
          <a:lstStyle>
            <a:lvl1pPr marL="0" indent="0">
              <a:lnSpc>
                <a:spcPct val="85000"/>
              </a:lnSpc>
              <a:buFontTx/>
              <a:buNone/>
              <a:defRPr sz="2800" b="1" i="0">
                <a:solidFill>
                  <a:schemeClr val="tx2"/>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Eyebrow lorem ipsum</a:t>
            </a:r>
          </a:p>
        </p:txBody>
      </p:sp>
      <p:sp>
        <p:nvSpPr>
          <p:cNvPr id="7" name="Text Placeholder 10">
            <a:extLst>
              <a:ext uri="{FF2B5EF4-FFF2-40B4-BE49-F238E27FC236}">
                <a16:creationId xmlns:a16="http://schemas.microsoft.com/office/drawing/2014/main" id="{171CAF4C-76CF-3FAE-4FE8-05F51FD4EC3F}"/>
              </a:ext>
            </a:extLst>
          </p:cNvPr>
          <p:cNvSpPr>
            <a:spLocks noGrp="1"/>
          </p:cNvSpPr>
          <p:nvPr>
            <p:ph type="body" sz="quarter" idx="30" hasCustomPrompt="1"/>
          </p:nvPr>
        </p:nvSpPr>
        <p:spPr>
          <a:xfrm>
            <a:off x="763881" y="1906842"/>
            <a:ext cx="5838569" cy="1558847"/>
          </a:xfrm>
          <a:prstGeom prst="rect">
            <a:avLst/>
          </a:prstGeom>
        </p:spPr>
        <p:txBody>
          <a:bodyPr anchor="t"/>
          <a:lstStyle>
            <a:lvl1pPr marL="0" indent="0">
              <a:lnSpc>
                <a:spcPct val="85000"/>
              </a:lnSpc>
              <a:buFontTx/>
              <a:buNone/>
              <a:defRPr sz="6000" b="0" i="0">
                <a:solidFill>
                  <a:schemeClr val="tx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r>
              <a:rPr lang="en-US">
                <a:effectLst/>
                <a:latin typeface="Calibri Light" panose="020F0302020204030204" pitchFamily="34" charset="0"/>
              </a:rPr>
              <a:t>60pt headline Today’s agenda</a:t>
            </a:r>
          </a:p>
        </p:txBody>
      </p:sp>
    </p:spTree>
    <p:extLst>
      <p:ext uri="{BB962C8B-B14F-4D97-AF65-F5344CB8AC3E}">
        <p14:creationId xmlns:p14="http://schemas.microsoft.com/office/powerpoint/2010/main" val="350436592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Agenda_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C1DD5CB-8941-046C-4F5F-508DEB6A2B3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0000" b="6111"/>
          <a:stretch/>
        </p:blipFill>
        <p:spPr>
          <a:xfrm>
            <a:off x="7315200" y="0"/>
            <a:ext cx="7315200" cy="7726680"/>
          </a:xfrm>
          <a:prstGeom prst="rect">
            <a:avLst/>
          </a:prstGeom>
          <a:solidFill>
            <a:srgbClr val="E41F35"/>
          </a:solidFill>
        </p:spPr>
      </p:pic>
      <p:sp>
        <p:nvSpPr>
          <p:cNvPr id="2" name="Text Placeholder 3">
            <a:extLst>
              <a:ext uri="{FF2B5EF4-FFF2-40B4-BE49-F238E27FC236}">
                <a16:creationId xmlns:a16="http://schemas.microsoft.com/office/drawing/2014/main" id="{99993365-9024-118F-9AEE-C46C5DD6DFEB}"/>
              </a:ext>
            </a:extLst>
          </p:cNvPr>
          <p:cNvSpPr>
            <a:spLocks noGrp="1"/>
          </p:cNvSpPr>
          <p:nvPr>
            <p:ph type="body" sz="quarter" idx="16" hasCustomPrompt="1"/>
          </p:nvPr>
        </p:nvSpPr>
        <p:spPr>
          <a:xfrm>
            <a:off x="763882" y="3661494"/>
            <a:ext cx="1574800" cy="1804093"/>
          </a:xfrm>
          <a:prstGeom prst="rect">
            <a:avLst/>
          </a:prstGeom>
        </p:spPr>
        <p:txBody>
          <a:bodyPr/>
          <a:lstStyle>
            <a:lvl1pPr marL="0" indent="0">
              <a:lnSpc>
                <a:spcPct val="100000"/>
              </a:lnSpc>
              <a:spcBef>
                <a:spcPts val="0"/>
              </a:spcBef>
              <a:buFontTx/>
              <a:buNone/>
              <a:defRPr sz="1800" b="1" i="0">
                <a:solidFill>
                  <a:schemeClr val="tx1"/>
                </a:solidFill>
                <a:latin typeface="Calibri" panose="020F0502020204030204" pitchFamily="34" charset="0"/>
                <a:cs typeface="Calibri" panose="020F0502020204030204" pitchFamily="34" charset="0"/>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r>
              <a:rPr lang="en-US">
                <a:effectLst/>
                <a:latin typeface="Calibri Light" panose="020F0302020204030204" pitchFamily="34" charset="0"/>
              </a:rPr>
              <a:t>00:00 – 00:00</a:t>
            </a:r>
            <a:br>
              <a:rPr lang="en-US">
                <a:effectLst/>
                <a:latin typeface="Calibri Light" panose="020F0302020204030204" pitchFamily="34" charset="0"/>
              </a:rPr>
            </a:br>
            <a:endParaRPr lang="en-US">
              <a:effectLst/>
              <a:latin typeface="Calibri Light" panose="020F0302020204030204" pitchFamily="34" charset="0"/>
            </a:endParaRPr>
          </a:p>
          <a:p>
            <a:r>
              <a:rPr lang="en-US">
                <a:effectLst/>
                <a:latin typeface="Calibri Light" panose="020F0302020204030204" pitchFamily="34" charset="0"/>
              </a:rPr>
              <a:t>00:00 – 00:00</a:t>
            </a:r>
            <a:br>
              <a:rPr lang="en-US">
                <a:effectLst/>
                <a:latin typeface="Calibri Light" panose="020F0302020204030204" pitchFamily="34" charset="0"/>
              </a:rPr>
            </a:br>
            <a:r>
              <a:rPr lang="en-US">
                <a:effectLst/>
                <a:latin typeface="Calibri Light" panose="020F0302020204030204" pitchFamily="34" charset="0"/>
              </a:rPr>
              <a:t>00:00 – 00:00</a:t>
            </a:r>
            <a:br>
              <a:rPr lang="en-US">
                <a:effectLst/>
                <a:latin typeface="Calibri Light" panose="020F0302020204030204" pitchFamily="34" charset="0"/>
              </a:rPr>
            </a:br>
            <a:endParaRPr lang="en-US">
              <a:effectLst/>
              <a:latin typeface="Calibri Light" panose="020F0302020204030204" pitchFamily="34" charset="0"/>
            </a:endParaRPr>
          </a:p>
          <a:p>
            <a:r>
              <a:rPr lang="en-US">
                <a:effectLst/>
                <a:latin typeface="Calibri Light" panose="020F0302020204030204" pitchFamily="34" charset="0"/>
              </a:rPr>
              <a:t>00:00 – 00:00</a:t>
            </a:r>
          </a:p>
        </p:txBody>
      </p:sp>
      <p:sp>
        <p:nvSpPr>
          <p:cNvPr id="3" name="Text Placeholder 3">
            <a:extLst>
              <a:ext uri="{FF2B5EF4-FFF2-40B4-BE49-F238E27FC236}">
                <a16:creationId xmlns:a16="http://schemas.microsoft.com/office/drawing/2014/main" id="{BFC9F956-1D97-A271-F2C3-02386D7BD92C}"/>
              </a:ext>
            </a:extLst>
          </p:cNvPr>
          <p:cNvSpPr>
            <a:spLocks noGrp="1"/>
          </p:cNvSpPr>
          <p:nvPr>
            <p:ph type="body" sz="quarter" idx="21" hasCustomPrompt="1"/>
          </p:nvPr>
        </p:nvSpPr>
        <p:spPr>
          <a:xfrm>
            <a:off x="2508365" y="3661494"/>
            <a:ext cx="4097501" cy="1804093"/>
          </a:xfrm>
          <a:prstGeom prst="rect">
            <a:avLst/>
          </a:prstGeom>
        </p:spPr>
        <p:txBody>
          <a:bodyPr/>
          <a:lstStyle>
            <a:lvl1pPr marL="0" indent="0">
              <a:lnSpc>
                <a:spcPct val="100000"/>
              </a:lnSpc>
              <a:spcBef>
                <a:spcPts val="0"/>
              </a:spcBef>
              <a:buFontTx/>
              <a:buNone/>
              <a:defRPr sz="1800" b="0" i="0">
                <a:solidFill>
                  <a:schemeClr val="tx1"/>
                </a:solidFill>
                <a:latin typeface="+mj-lt"/>
                <a:cs typeface="Calibri" panose="020F0502020204030204" pitchFamily="34" charset="0"/>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r>
              <a:rPr lang="en-US">
                <a:effectLst/>
                <a:latin typeface="Calibri Light" panose="020F0302020204030204" pitchFamily="34" charset="0"/>
              </a:rPr>
              <a:t>Lorem ipsum</a:t>
            </a:r>
            <a:br>
              <a:rPr lang="en-US">
                <a:effectLst/>
                <a:latin typeface="Calibri Light" panose="020F0302020204030204" pitchFamily="34" charset="0"/>
              </a:rPr>
            </a:br>
            <a:endParaRPr lang="en-US">
              <a:effectLst/>
              <a:latin typeface="Calibri Light" panose="020F0302020204030204" pitchFamily="34" charset="0"/>
            </a:endParaRPr>
          </a:p>
          <a:p>
            <a:r>
              <a:rPr lang="en-US">
                <a:effectLst/>
                <a:latin typeface="Calibri Light" panose="020F0302020204030204" pitchFamily="34" charset="0"/>
              </a:rPr>
              <a:t>Lorem ipsum </a:t>
            </a:r>
            <a:br>
              <a:rPr lang="en-US">
                <a:effectLst/>
                <a:latin typeface="Calibri Light" panose="020F0302020204030204" pitchFamily="34" charset="0"/>
              </a:rPr>
            </a:br>
            <a:r>
              <a:rPr lang="en-US">
                <a:effectLst/>
                <a:latin typeface="Calibri Light" panose="020F0302020204030204" pitchFamily="34" charset="0"/>
              </a:rPr>
              <a:t>Lorem ipsum</a:t>
            </a:r>
            <a:br>
              <a:rPr lang="en-US">
                <a:effectLst/>
                <a:latin typeface="Calibri Light" panose="020F0302020204030204" pitchFamily="34" charset="0"/>
              </a:rPr>
            </a:br>
            <a:endParaRPr lang="en-US">
              <a:effectLst/>
              <a:latin typeface="Calibri Light" panose="020F0302020204030204" pitchFamily="34" charset="0"/>
            </a:endParaRPr>
          </a:p>
          <a:p>
            <a:r>
              <a:rPr lang="en-US">
                <a:effectLst/>
                <a:latin typeface="Calibri Light" panose="020F0302020204030204" pitchFamily="34" charset="0"/>
              </a:rPr>
              <a:t>Lorem ipsum</a:t>
            </a:r>
          </a:p>
        </p:txBody>
      </p:sp>
      <p:sp>
        <p:nvSpPr>
          <p:cNvPr id="4" name="Text Placeholder 3">
            <a:extLst>
              <a:ext uri="{FF2B5EF4-FFF2-40B4-BE49-F238E27FC236}">
                <a16:creationId xmlns:a16="http://schemas.microsoft.com/office/drawing/2014/main" id="{DD3FB51C-61FD-14DF-69EC-2DE659F12E52}"/>
              </a:ext>
            </a:extLst>
          </p:cNvPr>
          <p:cNvSpPr>
            <a:spLocks noGrp="1"/>
          </p:cNvSpPr>
          <p:nvPr>
            <p:ph type="body" sz="quarter" idx="22" hasCustomPrompt="1"/>
          </p:nvPr>
        </p:nvSpPr>
        <p:spPr>
          <a:xfrm>
            <a:off x="763881" y="5566494"/>
            <a:ext cx="1574799" cy="1804093"/>
          </a:xfrm>
          <a:prstGeom prst="rect">
            <a:avLst/>
          </a:prstGeom>
        </p:spPr>
        <p:txBody>
          <a:bodyPr/>
          <a:lstStyle>
            <a:lvl1pPr marL="0" indent="0">
              <a:lnSpc>
                <a:spcPct val="100000"/>
              </a:lnSpc>
              <a:spcBef>
                <a:spcPts val="0"/>
              </a:spcBef>
              <a:buFontTx/>
              <a:buNone/>
              <a:defRPr sz="1800" b="1" i="0">
                <a:solidFill>
                  <a:schemeClr val="tx1"/>
                </a:solidFill>
                <a:latin typeface="Calibri" panose="020F0502020204030204" pitchFamily="34" charset="0"/>
                <a:cs typeface="Calibri" panose="020F0502020204030204" pitchFamily="34" charset="0"/>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r>
              <a:rPr lang="en-US">
                <a:effectLst/>
                <a:latin typeface="Calibri Light" panose="020F0302020204030204" pitchFamily="34" charset="0"/>
              </a:rPr>
              <a:t>00:00 – 00:00</a:t>
            </a:r>
            <a:br>
              <a:rPr lang="en-US">
                <a:effectLst/>
                <a:latin typeface="Calibri Light" panose="020F0302020204030204" pitchFamily="34" charset="0"/>
              </a:rPr>
            </a:br>
            <a:endParaRPr lang="en-US">
              <a:effectLst/>
              <a:latin typeface="Calibri Light" panose="020F0302020204030204" pitchFamily="34" charset="0"/>
            </a:endParaRPr>
          </a:p>
          <a:p>
            <a:r>
              <a:rPr lang="en-US">
                <a:effectLst/>
                <a:latin typeface="Calibri Light" panose="020F0302020204030204" pitchFamily="34" charset="0"/>
              </a:rPr>
              <a:t>00:00 – 00:00</a:t>
            </a:r>
            <a:br>
              <a:rPr lang="en-US">
                <a:effectLst/>
                <a:latin typeface="Calibri Light" panose="020F0302020204030204" pitchFamily="34" charset="0"/>
              </a:rPr>
            </a:br>
            <a:r>
              <a:rPr lang="en-US">
                <a:effectLst/>
                <a:latin typeface="Calibri Light" panose="020F0302020204030204" pitchFamily="34" charset="0"/>
              </a:rPr>
              <a:t>00:00 – 00:00</a:t>
            </a:r>
            <a:br>
              <a:rPr lang="en-US">
                <a:effectLst/>
                <a:latin typeface="Calibri Light" panose="020F0302020204030204" pitchFamily="34" charset="0"/>
              </a:rPr>
            </a:br>
            <a:endParaRPr lang="en-US">
              <a:effectLst/>
              <a:latin typeface="Calibri Light" panose="020F0302020204030204" pitchFamily="34" charset="0"/>
            </a:endParaRPr>
          </a:p>
          <a:p>
            <a:r>
              <a:rPr lang="en-US">
                <a:effectLst/>
                <a:latin typeface="Calibri Light" panose="020F0302020204030204" pitchFamily="34" charset="0"/>
              </a:rPr>
              <a:t>00:00 – 00:00</a:t>
            </a:r>
          </a:p>
        </p:txBody>
      </p:sp>
      <p:sp>
        <p:nvSpPr>
          <p:cNvPr id="5" name="Text Placeholder 3">
            <a:extLst>
              <a:ext uri="{FF2B5EF4-FFF2-40B4-BE49-F238E27FC236}">
                <a16:creationId xmlns:a16="http://schemas.microsoft.com/office/drawing/2014/main" id="{2986282D-FFC9-DAEB-D8CD-137FB5533B59}"/>
              </a:ext>
            </a:extLst>
          </p:cNvPr>
          <p:cNvSpPr>
            <a:spLocks noGrp="1"/>
          </p:cNvSpPr>
          <p:nvPr>
            <p:ph type="body" sz="quarter" idx="23" hasCustomPrompt="1"/>
          </p:nvPr>
        </p:nvSpPr>
        <p:spPr>
          <a:xfrm>
            <a:off x="2508365" y="5566494"/>
            <a:ext cx="4097501" cy="1804093"/>
          </a:xfrm>
          <a:prstGeom prst="rect">
            <a:avLst/>
          </a:prstGeom>
        </p:spPr>
        <p:txBody>
          <a:bodyPr/>
          <a:lstStyle>
            <a:lvl1pPr marL="0" indent="0">
              <a:lnSpc>
                <a:spcPct val="100000"/>
              </a:lnSpc>
              <a:spcBef>
                <a:spcPts val="0"/>
              </a:spcBef>
              <a:buFontTx/>
              <a:buNone/>
              <a:defRPr sz="1800" b="0" i="0">
                <a:solidFill>
                  <a:schemeClr val="tx1"/>
                </a:solidFill>
                <a:latin typeface="+mj-lt"/>
                <a:cs typeface="Calibri" panose="020F0502020204030204" pitchFamily="34" charset="0"/>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r>
              <a:rPr lang="en-US">
                <a:effectLst/>
                <a:latin typeface="Calibri Light" panose="020F0302020204030204" pitchFamily="34" charset="0"/>
              </a:rPr>
              <a:t>Lorem ipsum</a:t>
            </a:r>
            <a:br>
              <a:rPr lang="en-US">
                <a:effectLst/>
                <a:latin typeface="Calibri Light" panose="020F0302020204030204" pitchFamily="34" charset="0"/>
              </a:rPr>
            </a:br>
            <a:endParaRPr lang="en-US">
              <a:effectLst/>
              <a:latin typeface="Calibri Light" panose="020F0302020204030204" pitchFamily="34" charset="0"/>
            </a:endParaRPr>
          </a:p>
          <a:p>
            <a:r>
              <a:rPr lang="en-US">
                <a:effectLst/>
                <a:latin typeface="Calibri Light" panose="020F0302020204030204" pitchFamily="34" charset="0"/>
              </a:rPr>
              <a:t>Lorem ipsum </a:t>
            </a:r>
            <a:br>
              <a:rPr lang="en-US">
                <a:effectLst/>
                <a:latin typeface="Calibri Light" panose="020F0302020204030204" pitchFamily="34" charset="0"/>
              </a:rPr>
            </a:br>
            <a:r>
              <a:rPr lang="en-US">
                <a:effectLst/>
                <a:latin typeface="Calibri Light" panose="020F0302020204030204" pitchFamily="34" charset="0"/>
              </a:rPr>
              <a:t>Lorem ipsum</a:t>
            </a:r>
            <a:br>
              <a:rPr lang="en-US">
                <a:effectLst/>
                <a:latin typeface="Calibri Light" panose="020F0302020204030204" pitchFamily="34" charset="0"/>
              </a:rPr>
            </a:br>
            <a:endParaRPr lang="en-US">
              <a:effectLst/>
              <a:latin typeface="Calibri Light" panose="020F0302020204030204" pitchFamily="34" charset="0"/>
            </a:endParaRPr>
          </a:p>
          <a:p>
            <a:r>
              <a:rPr lang="en-US">
                <a:effectLst/>
                <a:latin typeface="Calibri Light" panose="020F0302020204030204" pitchFamily="34" charset="0"/>
              </a:rPr>
              <a:t>Lorem ipsum</a:t>
            </a:r>
          </a:p>
        </p:txBody>
      </p:sp>
      <p:sp>
        <p:nvSpPr>
          <p:cNvPr id="6" name="Text Placeholder 10">
            <a:extLst>
              <a:ext uri="{FF2B5EF4-FFF2-40B4-BE49-F238E27FC236}">
                <a16:creationId xmlns:a16="http://schemas.microsoft.com/office/drawing/2014/main" id="{93BB972F-0C35-6EC5-841A-D9DA9C119FBD}"/>
              </a:ext>
            </a:extLst>
          </p:cNvPr>
          <p:cNvSpPr>
            <a:spLocks noGrp="1"/>
          </p:cNvSpPr>
          <p:nvPr>
            <p:ph type="body" sz="quarter" idx="19" hasCustomPrompt="1"/>
          </p:nvPr>
        </p:nvSpPr>
        <p:spPr>
          <a:xfrm>
            <a:off x="763880" y="1451394"/>
            <a:ext cx="5838569" cy="438150"/>
          </a:xfrm>
          <a:prstGeom prst="rect">
            <a:avLst/>
          </a:prstGeom>
        </p:spPr>
        <p:txBody>
          <a:bodyPr anchor="t"/>
          <a:lstStyle>
            <a:lvl1pPr marL="0" indent="0">
              <a:lnSpc>
                <a:spcPct val="85000"/>
              </a:lnSpc>
              <a:buFontTx/>
              <a:buNone/>
              <a:defRPr sz="2800" b="1" i="0">
                <a:solidFill>
                  <a:schemeClr val="tx2"/>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Eyebrow lorem ipsum</a:t>
            </a:r>
          </a:p>
        </p:txBody>
      </p:sp>
      <p:sp>
        <p:nvSpPr>
          <p:cNvPr id="7" name="Text Placeholder 10">
            <a:extLst>
              <a:ext uri="{FF2B5EF4-FFF2-40B4-BE49-F238E27FC236}">
                <a16:creationId xmlns:a16="http://schemas.microsoft.com/office/drawing/2014/main" id="{171CAF4C-76CF-3FAE-4FE8-05F51FD4EC3F}"/>
              </a:ext>
            </a:extLst>
          </p:cNvPr>
          <p:cNvSpPr>
            <a:spLocks noGrp="1"/>
          </p:cNvSpPr>
          <p:nvPr>
            <p:ph type="body" sz="quarter" idx="30" hasCustomPrompt="1"/>
          </p:nvPr>
        </p:nvSpPr>
        <p:spPr>
          <a:xfrm>
            <a:off x="763881" y="1906842"/>
            <a:ext cx="5838569" cy="1558847"/>
          </a:xfrm>
          <a:prstGeom prst="rect">
            <a:avLst/>
          </a:prstGeom>
        </p:spPr>
        <p:txBody>
          <a:bodyPr anchor="t"/>
          <a:lstStyle>
            <a:lvl1pPr marL="0" indent="0">
              <a:lnSpc>
                <a:spcPct val="85000"/>
              </a:lnSpc>
              <a:buFontTx/>
              <a:buNone/>
              <a:defRPr sz="6000" b="0" i="0">
                <a:solidFill>
                  <a:schemeClr val="tx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r>
              <a:rPr lang="en-US">
                <a:effectLst/>
                <a:latin typeface="Calibri Light" panose="020F0302020204030204" pitchFamily="34" charset="0"/>
              </a:rPr>
              <a:t>60pt headline Today’s agenda</a:t>
            </a:r>
          </a:p>
        </p:txBody>
      </p:sp>
    </p:spTree>
    <p:extLst>
      <p:ext uri="{BB962C8B-B14F-4D97-AF65-F5344CB8AC3E}">
        <p14:creationId xmlns:p14="http://schemas.microsoft.com/office/powerpoint/2010/main" val="35612238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genda_4">
    <p:spTree>
      <p:nvGrpSpPr>
        <p:cNvPr id="1" name=""/>
        <p:cNvGrpSpPr/>
        <p:nvPr/>
      </p:nvGrpSpPr>
      <p:grpSpPr>
        <a:xfrm>
          <a:off x="0" y="0"/>
          <a:ext cx="0" cy="0"/>
          <a:chOff x="0" y="0"/>
          <a:chExt cx="0" cy="0"/>
        </a:xfrm>
      </p:grpSpPr>
      <p:sp>
        <p:nvSpPr>
          <p:cNvPr id="35" name="Text Placeholder 6">
            <a:extLst>
              <a:ext uri="{FF2B5EF4-FFF2-40B4-BE49-F238E27FC236}">
                <a16:creationId xmlns:a16="http://schemas.microsoft.com/office/drawing/2014/main" id="{995368B1-04E6-544A-8AE0-5B209ED84D52}"/>
              </a:ext>
            </a:extLst>
          </p:cNvPr>
          <p:cNvSpPr>
            <a:spLocks noGrp="1"/>
          </p:cNvSpPr>
          <p:nvPr>
            <p:ph type="body" sz="quarter" idx="20"/>
          </p:nvPr>
        </p:nvSpPr>
        <p:spPr>
          <a:xfrm>
            <a:off x="1828800" y="4256880"/>
            <a:ext cx="2146300" cy="436562"/>
          </a:xfrm>
          <a:prstGeom prst="rect">
            <a:avLst/>
          </a:prstGeom>
        </p:spPr>
        <p:txBody>
          <a:bodyPr anchor="t"/>
          <a:lstStyle>
            <a:lvl1pPr marL="0" indent="0">
              <a:buNone/>
              <a:defRPr sz="2100" b="1" i="0">
                <a:latin typeface="Calibri" panose="020F0502020204030204" pitchFamily="34" charset="0"/>
                <a:cs typeface="Calibri" panose="020F0502020204030204" pitchFamily="34" charset="0"/>
              </a:defRPr>
            </a:lvl1pPr>
          </a:lstStyle>
          <a:p>
            <a:pPr lvl="0"/>
            <a:endParaRPr lang="en-US"/>
          </a:p>
        </p:txBody>
      </p:sp>
      <p:sp>
        <p:nvSpPr>
          <p:cNvPr id="36" name="Text Placeholder 6">
            <a:extLst>
              <a:ext uri="{FF2B5EF4-FFF2-40B4-BE49-F238E27FC236}">
                <a16:creationId xmlns:a16="http://schemas.microsoft.com/office/drawing/2014/main" id="{CC15879E-810E-D84A-8448-EC77109C46B2}"/>
              </a:ext>
            </a:extLst>
          </p:cNvPr>
          <p:cNvSpPr>
            <a:spLocks noGrp="1"/>
          </p:cNvSpPr>
          <p:nvPr>
            <p:ph type="body" sz="quarter" idx="21"/>
          </p:nvPr>
        </p:nvSpPr>
        <p:spPr>
          <a:xfrm>
            <a:off x="1828800" y="4769021"/>
            <a:ext cx="2146300" cy="973035"/>
          </a:xfrm>
          <a:prstGeom prst="rect">
            <a:avLst/>
          </a:prstGeom>
        </p:spPr>
        <p:txBody>
          <a:bodyPr lIns="91440" rIns="91440" anchor="t"/>
          <a:lstStyle>
            <a:lvl1pPr marL="182880" indent="-182880">
              <a:lnSpc>
                <a:spcPct val="100000"/>
              </a:lnSpc>
              <a:spcBef>
                <a:spcPts val="400"/>
              </a:spcBef>
              <a:buFont typeface="Arial" panose="020B0604020202020204" pitchFamily="34" charset="0"/>
              <a:buChar char="•"/>
              <a:defRPr sz="1600"/>
            </a:lvl1pPr>
            <a:lvl2pPr marL="457200" indent="0">
              <a:lnSpc>
                <a:spcPct val="100000"/>
              </a:lnSpc>
              <a:buNone/>
              <a:defRPr sz="1600"/>
            </a:lvl2pPr>
          </a:lstStyle>
          <a:p>
            <a:pPr lvl="0"/>
            <a:endParaRPr lang="en-US"/>
          </a:p>
        </p:txBody>
      </p:sp>
      <p:sp>
        <p:nvSpPr>
          <p:cNvPr id="37" name="Text Placeholder 6">
            <a:extLst>
              <a:ext uri="{FF2B5EF4-FFF2-40B4-BE49-F238E27FC236}">
                <a16:creationId xmlns:a16="http://schemas.microsoft.com/office/drawing/2014/main" id="{58E0C7FB-3A11-D448-B5D7-C0508C315104}"/>
              </a:ext>
            </a:extLst>
          </p:cNvPr>
          <p:cNvSpPr>
            <a:spLocks noGrp="1"/>
          </p:cNvSpPr>
          <p:nvPr>
            <p:ph type="body" sz="quarter" idx="22"/>
          </p:nvPr>
        </p:nvSpPr>
        <p:spPr>
          <a:xfrm>
            <a:off x="4770967" y="4256880"/>
            <a:ext cx="2146300" cy="436562"/>
          </a:xfrm>
          <a:prstGeom prst="rect">
            <a:avLst/>
          </a:prstGeom>
        </p:spPr>
        <p:txBody>
          <a:bodyPr anchor="t"/>
          <a:lstStyle>
            <a:lvl1pPr marL="0" indent="0">
              <a:buNone/>
              <a:defRPr sz="2100" b="1" i="0">
                <a:latin typeface="Calibri" panose="020F0502020204030204" pitchFamily="34" charset="0"/>
                <a:cs typeface="Calibri" panose="020F0502020204030204" pitchFamily="34" charset="0"/>
              </a:defRPr>
            </a:lvl1pPr>
          </a:lstStyle>
          <a:p>
            <a:pPr lvl="0"/>
            <a:endParaRPr lang="en-US"/>
          </a:p>
        </p:txBody>
      </p:sp>
      <p:sp>
        <p:nvSpPr>
          <p:cNvPr id="38" name="Text Placeholder 6">
            <a:extLst>
              <a:ext uri="{FF2B5EF4-FFF2-40B4-BE49-F238E27FC236}">
                <a16:creationId xmlns:a16="http://schemas.microsoft.com/office/drawing/2014/main" id="{B8052A7E-1E21-8C4D-AEDF-BF8FDE8BD2A4}"/>
              </a:ext>
            </a:extLst>
          </p:cNvPr>
          <p:cNvSpPr>
            <a:spLocks noGrp="1"/>
          </p:cNvSpPr>
          <p:nvPr>
            <p:ph type="body" sz="quarter" idx="23"/>
          </p:nvPr>
        </p:nvSpPr>
        <p:spPr>
          <a:xfrm>
            <a:off x="4770967" y="4768193"/>
            <a:ext cx="2146300" cy="973035"/>
          </a:xfrm>
          <a:prstGeom prst="rect">
            <a:avLst/>
          </a:prstGeom>
        </p:spPr>
        <p:txBody>
          <a:bodyPr lIns="91440" rIns="91440" anchor="t"/>
          <a:lstStyle>
            <a:lvl1pPr marL="182880" indent="-182880">
              <a:lnSpc>
                <a:spcPct val="100000"/>
              </a:lnSpc>
              <a:spcBef>
                <a:spcPts val="400"/>
              </a:spcBef>
              <a:buFont typeface="Arial" panose="020B0604020202020204" pitchFamily="34" charset="0"/>
              <a:buChar char="•"/>
              <a:defRPr sz="1600"/>
            </a:lvl1pPr>
            <a:lvl2pPr marL="457200" indent="0">
              <a:lnSpc>
                <a:spcPct val="100000"/>
              </a:lnSpc>
              <a:buNone/>
              <a:defRPr sz="1600"/>
            </a:lvl2pPr>
          </a:lstStyle>
          <a:p>
            <a:pPr lvl="0"/>
            <a:endParaRPr lang="en-US"/>
          </a:p>
        </p:txBody>
      </p:sp>
      <p:sp>
        <p:nvSpPr>
          <p:cNvPr id="39" name="Text Placeholder 6">
            <a:extLst>
              <a:ext uri="{FF2B5EF4-FFF2-40B4-BE49-F238E27FC236}">
                <a16:creationId xmlns:a16="http://schemas.microsoft.com/office/drawing/2014/main" id="{888BDC2B-F4C9-9C4A-9EE3-0FAB0538AD03}"/>
              </a:ext>
            </a:extLst>
          </p:cNvPr>
          <p:cNvSpPr>
            <a:spLocks noGrp="1"/>
          </p:cNvSpPr>
          <p:nvPr>
            <p:ph type="body" sz="quarter" idx="24"/>
          </p:nvPr>
        </p:nvSpPr>
        <p:spPr>
          <a:xfrm>
            <a:off x="7713134" y="4250567"/>
            <a:ext cx="2146300" cy="436562"/>
          </a:xfrm>
          <a:prstGeom prst="rect">
            <a:avLst/>
          </a:prstGeom>
        </p:spPr>
        <p:txBody>
          <a:bodyPr anchor="t"/>
          <a:lstStyle>
            <a:lvl1pPr marL="0" indent="0">
              <a:buNone/>
              <a:defRPr sz="2100" b="1" i="0">
                <a:latin typeface="Calibri" panose="020F0502020204030204" pitchFamily="34" charset="0"/>
                <a:cs typeface="Calibri" panose="020F0502020204030204" pitchFamily="34" charset="0"/>
              </a:defRPr>
            </a:lvl1pPr>
          </a:lstStyle>
          <a:p>
            <a:pPr lvl="0"/>
            <a:endParaRPr lang="en-US"/>
          </a:p>
        </p:txBody>
      </p:sp>
      <p:sp>
        <p:nvSpPr>
          <p:cNvPr id="40" name="Text Placeholder 6">
            <a:extLst>
              <a:ext uri="{FF2B5EF4-FFF2-40B4-BE49-F238E27FC236}">
                <a16:creationId xmlns:a16="http://schemas.microsoft.com/office/drawing/2014/main" id="{A2F2B572-AD31-9742-9349-17A41304AAC4}"/>
              </a:ext>
            </a:extLst>
          </p:cNvPr>
          <p:cNvSpPr>
            <a:spLocks noGrp="1"/>
          </p:cNvSpPr>
          <p:nvPr>
            <p:ph type="body" sz="quarter" idx="25"/>
          </p:nvPr>
        </p:nvSpPr>
        <p:spPr>
          <a:xfrm>
            <a:off x="7713134" y="4768193"/>
            <a:ext cx="2146300" cy="973035"/>
          </a:xfrm>
          <a:prstGeom prst="rect">
            <a:avLst/>
          </a:prstGeom>
        </p:spPr>
        <p:txBody>
          <a:bodyPr lIns="91440" rIns="91440" anchor="t"/>
          <a:lstStyle>
            <a:lvl1pPr marL="182880" indent="-182880">
              <a:lnSpc>
                <a:spcPct val="100000"/>
              </a:lnSpc>
              <a:spcBef>
                <a:spcPts val="400"/>
              </a:spcBef>
              <a:buFont typeface="Arial" panose="020B0604020202020204" pitchFamily="34" charset="0"/>
              <a:buChar char="•"/>
              <a:defRPr sz="1600"/>
            </a:lvl1pPr>
            <a:lvl2pPr marL="457200" indent="0">
              <a:lnSpc>
                <a:spcPct val="100000"/>
              </a:lnSpc>
              <a:buNone/>
              <a:defRPr sz="1600"/>
            </a:lvl2pPr>
          </a:lstStyle>
          <a:p>
            <a:pPr lvl="0"/>
            <a:endParaRPr lang="en-US"/>
          </a:p>
        </p:txBody>
      </p:sp>
      <p:sp>
        <p:nvSpPr>
          <p:cNvPr id="41" name="Text Placeholder 6">
            <a:extLst>
              <a:ext uri="{FF2B5EF4-FFF2-40B4-BE49-F238E27FC236}">
                <a16:creationId xmlns:a16="http://schemas.microsoft.com/office/drawing/2014/main" id="{44814CCD-45F2-5A4F-8251-C4C7315D52EC}"/>
              </a:ext>
            </a:extLst>
          </p:cNvPr>
          <p:cNvSpPr>
            <a:spLocks noGrp="1"/>
          </p:cNvSpPr>
          <p:nvPr>
            <p:ph type="body" sz="quarter" idx="26"/>
          </p:nvPr>
        </p:nvSpPr>
        <p:spPr>
          <a:xfrm>
            <a:off x="10655300" y="4250567"/>
            <a:ext cx="2146300" cy="436562"/>
          </a:xfrm>
          <a:prstGeom prst="rect">
            <a:avLst/>
          </a:prstGeom>
        </p:spPr>
        <p:txBody>
          <a:bodyPr anchor="t"/>
          <a:lstStyle>
            <a:lvl1pPr marL="0" indent="0">
              <a:buNone/>
              <a:defRPr sz="2100" b="1" i="0">
                <a:latin typeface="Calibri" panose="020F0502020204030204" pitchFamily="34" charset="0"/>
                <a:cs typeface="Calibri" panose="020F0502020204030204" pitchFamily="34" charset="0"/>
              </a:defRPr>
            </a:lvl1pPr>
          </a:lstStyle>
          <a:p>
            <a:pPr lvl="0"/>
            <a:endParaRPr lang="en-US"/>
          </a:p>
        </p:txBody>
      </p:sp>
      <p:sp>
        <p:nvSpPr>
          <p:cNvPr id="42" name="Text Placeholder 6">
            <a:extLst>
              <a:ext uri="{FF2B5EF4-FFF2-40B4-BE49-F238E27FC236}">
                <a16:creationId xmlns:a16="http://schemas.microsoft.com/office/drawing/2014/main" id="{E60B8FCA-AB61-E64C-A4CD-46D1DD784351}"/>
              </a:ext>
            </a:extLst>
          </p:cNvPr>
          <p:cNvSpPr>
            <a:spLocks noGrp="1"/>
          </p:cNvSpPr>
          <p:nvPr>
            <p:ph type="body" sz="quarter" idx="27"/>
          </p:nvPr>
        </p:nvSpPr>
        <p:spPr>
          <a:xfrm>
            <a:off x="10655300" y="4768193"/>
            <a:ext cx="2146300" cy="973035"/>
          </a:xfrm>
          <a:prstGeom prst="rect">
            <a:avLst/>
          </a:prstGeom>
        </p:spPr>
        <p:txBody>
          <a:bodyPr lIns="91440" rIns="91440" anchor="t"/>
          <a:lstStyle>
            <a:lvl1pPr marL="182880" indent="-182880">
              <a:lnSpc>
                <a:spcPct val="100000"/>
              </a:lnSpc>
              <a:spcBef>
                <a:spcPts val="400"/>
              </a:spcBef>
              <a:buFont typeface="Arial" panose="020B0604020202020204" pitchFamily="34" charset="0"/>
              <a:buChar char="•"/>
              <a:defRPr sz="1600"/>
            </a:lvl1pPr>
            <a:lvl2pPr marL="457200" indent="0">
              <a:lnSpc>
                <a:spcPct val="100000"/>
              </a:lnSpc>
              <a:buNone/>
              <a:defRPr sz="1600"/>
            </a:lvl2pPr>
          </a:lstStyle>
          <a:p>
            <a:pPr lvl="0"/>
            <a:endParaRPr lang="en-US"/>
          </a:p>
        </p:txBody>
      </p:sp>
      <p:sp>
        <p:nvSpPr>
          <p:cNvPr id="27" name="Text Placeholder 3">
            <a:extLst>
              <a:ext uri="{FF2B5EF4-FFF2-40B4-BE49-F238E27FC236}">
                <a16:creationId xmlns:a16="http://schemas.microsoft.com/office/drawing/2014/main" id="{D98C837F-5B54-FB4C-AE13-2677C20A78C0}"/>
              </a:ext>
            </a:extLst>
          </p:cNvPr>
          <p:cNvSpPr>
            <a:spLocks noGrp="1"/>
          </p:cNvSpPr>
          <p:nvPr>
            <p:ph type="body" sz="quarter" idx="17" hasCustomPrompt="1"/>
          </p:nvPr>
        </p:nvSpPr>
        <p:spPr>
          <a:xfrm>
            <a:off x="748264" y="2335352"/>
            <a:ext cx="13399533" cy="672254"/>
          </a:xfrm>
          <a:prstGeom prst="rect">
            <a:avLst/>
          </a:prstGeom>
        </p:spPr>
        <p:txBody>
          <a:bodyPr anchor="t"/>
          <a:lstStyle>
            <a:lvl1pPr marL="0" indent="0">
              <a:lnSpc>
                <a:spcPct val="100000"/>
              </a:lnSpc>
              <a:buFontTx/>
              <a:buNone/>
              <a:defRPr lang="en-US" sz="1800" smtClean="0">
                <a:solidFill>
                  <a:schemeClr val="tx1"/>
                </a:solidFill>
                <a:effectLst/>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r>
              <a:rPr lang="en-US">
                <a:effectLst/>
                <a:latin typeface="Calibri Light" panose="020F0302020204030204" pitchFamily="34" charset="0"/>
              </a:rPr>
              <a:t>Lorem ipsum dolor qua m Un </a:t>
            </a:r>
            <a:r>
              <a:rPr lang="en-US" err="1">
                <a:effectLst/>
                <a:latin typeface="Calibri Light" panose="020F0302020204030204" pitchFamily="34" charset="0"/>
              </a:rPr>
              <a:t>tio</a:t>
            </a:r>
            <a:r>
              <a:rPr lang="en-US">
                <a:effectLst/>
                <a:latin typeface="Calibri Light" panose="020F0302020204030204" pitchFamily="34" charset="0"/>
              </a:rPr>
              <a:t>. Tas </a:t>
            </a:r>
            <a:r>
              <a:rPr lang="en-US" err="1">
                <a:effectLst/>
                <a:latin typeface="Calibri Light" panose="020F0302020204030204" pitchFamily="34" charset="0"/>
              </a:rPr>
              <a:t>excerspedi</a:t>
            </a:r>
            <a:r>
              <a:rPr lang="en-US">
                <a:effectLst/>
                <a:latin typeface="Calibri Light" panose="020F0302020204030204" pitchFamily="34" charset="0"/>
              </a:rPr>
              <a:t> </a:t>
            </a:r>
            <a:r>
              <a:rPr lang="en-US" err="1">
                <a:effectLst/>
                <a:latin typeface="Calibri Light" panose="020F0302020204030204" pitchFamily="34" charset="0"/>
              </a:rPr>
              <a:t>aut</a:t>
            </a:r>
            <a:r>
              <a:rPr lang="en-US">
                <a:effectLst/>
                <a:latin typeface="Calibri Light" panose="020F0302020204030204" pitchFamily="34" charset="0"/>
              </a:rPr>
              <a:t> del </a:t>
            </a:r>
            <a:r>
              <a:rPr lang="en-US" err="1">
                <a:effectLst/>
                <a:latin typeface="Calibri Light" panose="020F0302020204030204" pitchFamily="34" charset="0"/>
              </a:rPr>
              <a:t>iquos</a:t>
            </a:r>
            <a:r>
              <a:rPr lang="en-US">
                <a:effectLst/>
                <a:latin typeface="Calibri Light" panose="020F0302020204030204" pitchFamily="34" charset="0"/>
              </a:rPr>
              <a:t> </a:t>
            </a:r>
            <a:r>
              <a:rPr lang="en-US" err="1">
                <a:effectLst/>
                <a:latin typeface="Calibri Light" panose="020F0302020204030204" pitchFamily="34" charset="0"/>
              </a:rPr>
              <a:t>eatia</a:t>
            </a:r>
            <a:r>
              <a:rPr lang="en-US">
                <a:effectLst/>
                <a:latin typeface="Calibri Light" panose="020F0302020204030204" pitchFamily="34" charset="0"/>
              </a:rPr>
              <a:t> vol </a:t>
            </a:r>
            <a:r>
              <a:rPr lang="en-US" err="1">
                <a:effectLst/>
                <a:latin typeface="Calibri Light" panose="020F0302020204030204" pitchFamily="34" charset="0"/>
              </a:rPr>
              <a:t>uptatet</a:t>
            </a:r>
            <a:r>
              <a:rPr lang="en-US">
                <a:effectLst/>
                <a:latin typeface="Calibri Light" panose="020F0302020204030204" pitchFamily="34" charset="0"/>
              </a:rPr>
              <a:t> </a:t>
            </a:r>
            <a:r>
              <a:rPr lang="en-US" err="1">
                <a:effectLst/>
                <a:latin typeface="Calibri Light" panose="020F0302020204030204" pitchFamily="34" charset="0"/>
              </a:rPr>
              <a:t>faccate</a:t>
            </a:r>
            <a:r>
              <a:rPr lang="en-US">
                <a:effectLst/>
                <a:latin typeface="Calibri Light" panose="020F0302020204030204" pitchFamily="34" charset="0"/>
              </a:rPr>
              <a:t> </a:t>
            </a:r>
            <a:r>
              <a:rPr lang="en-US" err="1">
                <a:effectLst/>
                <a:latin typeface="Calibri Light" panose="020F0302020204030204" pitchFamily="34" charset="0"/>
              </a:rPr>
              <a:t>providi</a:t>
            </a:r>
            <a:r>
              <a:rPr lang="en-US">
                <a:effectLst/>
                <a:latin typeface="Calibri Light" panose="020F0302020204030204" pitchFamily="34" charset="0"/>
              </a:rPr>
              <a:t> </a:t>
            </a:r>
            <a:r>
              <a:rPr lang="en-US" err="1">
                <a:effectLst/>
                <a:latin typeface="Calibri Light" panose="020F0302020204030204" pitchFamily="34" charset="0"/>
              </a:rPr>
              <a:t>intiore</a:t>
            </a:r>
            <a:r>
              <a:rPr lang="en-US">
                <a:effectLst/>
                <a:latin typeface="Calibri Light" panose="020F0302020204030204" pitchFamily="34" charset="0"/>
              </a:rPr>
              <a:t> par </a:t>
            </a:r>
            <a:r>
              <a:rPr lang="en-US" err="1">
                <a:effectLst/>
                <a:latin typeface="Calibri Light" panose="020F0302020204030204" pitchFamily="34" charset="0"/>
              </a:rPr>
              <a:t>iqui</a:t>
            </a:r>
            <a:r>
              <a:rPr lang="en-US">
                <a:effectLst/>
                <a:latin typeface="Calibri Light" panose="020F0302020204030204" pitchFamily="34" charset="0"/>
              </a:rPr>
              <a:t> cu. </a:t>
            </a:r>
            <a:r>
              <a:rPr lang="en-US" err="1">
                <a:effectLst/>
                <a:latin typeface="Calibri Light" panose="020F0302020204030204" pitchFamily="34" charset="0"/>
              </a:rPr>
              <a:t>Aximus</a:t>
            </a:r>
            <a:r>
              <a:rPr lang="en-US">
                <a:effectLst/>
                <a:latin typeface="Calibri Light" panose="020F0302020204030204" pitchFamily="34" charset="0"/>
              </a:rPr>
              <a:t> </a:t>
            </a:r>
            <a:r>
              <a:rPr lang="en-US" err="1">
                <a:effectLst/>
                <a:latin typeface="Calibri Light" panose="020F0302020204030204" pitchFamily="34" charset="0"/>
              </a:rPr>
              <a:t>explit</a:t>
            </a:r>
            <a:r>
              <a:rPr lang="en-US">
                <a:effectLst/>
                <a:latin typeface="Calibri Light" panose="020F0302020204030204" pitchFamily="34" charset="0"/>
              </a:rPr>
              <a:t> et </a:t>
            </a:r>
            <a:r>
              <a:rPr lang="en-US" err="1">
                <a:effectLst/>
                <a:latin typeface="Calibri Light" panose="020F0302020204030204" pitchFamily="34" charset="0"/>
              </a:rPr>
              <a:t>vitis</a:t>
            </a:r>
            <a:r>
              <a:rPr lang="en-US">
                <a:effectLst/>
                <a:latin typeface="Calibri Light" panose="020F0302020204030204" pitchFamily="34" charset="0"/>
              </a:rPr>
              <a:t> </a:t>
            </a:r>
            <a:r>
              <a:rPr lang="en-US" err="1">
                <a:effectLst/>
                <a:latin typeface="Calibri Light" panose="020F0302020204030204" pitchFamily="34" charset="0"/>
              </a:rPr>
              <a:t>tu</a:t>
            </a:r>
            <a:r>
              <a:rPr lang="en-US">
                <a:effectLst/>
                <a:latin typeface="Calibri Light" panose="020F0302020204030204" pitchFamily="34" charset="0"/>
              </a:rPr>
              <a:t>? Am </a:t>
            </a:r>
            <a:r>
              <a:rPr lang="en-US" err="1">
                <a:effectLst/>
                <a:latin typeface="Calibri Light" panose="020F0302020204030204" pitchFamily="34" charset="0"/>
              </a:rPr>
              <a:t>quia</a:t>
            </a:r>
            <a:r>
              <a:rPr lang="en-US">
                <a:effectLst/>
                <a:latin typeface="Calibri Light" panose="020F0302020204030204" pitchFamily="34" charset="0"/>
              </a:rPr>
              <a:t> </a:t>
            </a:r>
            <a:r>
              <a:rPr lang="en-US" err="1">
                <a:effectLst/>
                <a:latin typeface="Calibri Light" panose="020F0302020204030204" pitchFamily="34" charset="0"/>
              </a:rPr>
              <a:t>nihit</a:t>
            </a:r>
            <a:r>
              <a:rPr lang="en-US">
                <a:effectLst/>
                <a:latin typeface="Calibri Light" panose="020F0302020204030204" pitchFamily="34" charset="0"/>
              </a:rPr>
              <a:t>, cor. </a:t>
            </a:r>
            <a:r>
              <a:rPr lang="en-US" err="1">
                <a:effectLst/>
                <a:latin typeface="Calibri Light" panose="020F0302020204030204" pitchFamily="34" charset="0"/>
              </a:rPr>
              <a:t>Pera</a:t>
            </a:r>
            <a:r>
              <a:rPr lang="en-US">
                <a:effectLst/>
                <a:latin typeface="Calibri Light" panose="020F0302020204030204" pitchFamily="34" charset="0"/>
              </a:rPr>
              <a:t> </a:t>
            </a:r>
            <a:r>
              <a:rPr lang="en-US" err="1">
                <a:effectLst/>
                <a:latin typeface="Calibri Light" panose="020F0302020204030204" pitchFamily="34" charset="0"/>
              </a:rPr>
              <a:t>commoluptia</a:t>
            </a:r>
            <a:r>
              <a:rPr lang="en-US">
                <a:effectLst/>
                <a:latin typeface="Calibri Light" panose="020F0302020204030204" pitchFamily="34" charset="0"/>
              </a:rPr>
              <a:t> is </a:t>
            </a:r>
            <a:r>
              <a:rPr lang="en-US" err="1">
                <a:effectLst/>
                <a:latin typeface="Calibri Light" panose="020F0302020204030204" pitchFamily="34" charset="0"/>
              </a:rPr>
              <a:t>recus</a:t>
            </a:r>
            <a:r>
              <a:rPr lang="en-US">
                <a:effectLst/>
                <a:latin typeface="Calibri Light" panose="020F0302020204030204" pitchFamily="34" charset="0"/>
              </a:rPr>
              <a:t> </a:t>
            </a:r>
            <a:r>
              <a:rPr lang="en-US" err="1">
                <a:effectLst/>
                <a:latin typeface="Calibri Light" panose="020F0302020204030204" pitchFamily="34" charset="0"/>
              </a:rPr>
              <a:t>eu</a:t>
            </a:r>
            <a:r>
              <a:rPr lang="en-US">
                <a:effectLst/>
                <a:latin typeface="Calibri Light" panose="020F0302020204030204" pitchFamily="34" charset="0"/>
              </a:rPr>
              <a:t> m </a:t>
            </a:r>
            <a:r>
              <a:rPr lang="en-US" err="1">
                <a:effectLst/>
                <a:latin typeface="Calibri Light" panose="020F0302020204030204" pitchFamily="34" charset="0"/>
              </a:rPr>
              <a:t>eos</a:t>
            </a:r>
            <a:r>
              <a:rPr lang="en-US">
                <a:effectLst/>
                <a:latin typeface="Calibri Light" panose="020F0302020204030204" pitchFamily="34" charset="0"/>
              </a:rPr>
              <a:t> </a:t>
            </a:r>
            <a:r>
              <a:rPr lang="en-US" err="1">
                <a:effectLst/>
                <a:latin typeface="Calibri Light" panose="020F0302020204030204" pitchFamily="34" charset="0"/>
              </a:rPr>
              <a:t>estex</a:t>
            </a:r>
            <a:r>
              <a:rPr lang="en-US">
                <a:effectLst/>
                <a:latin typeface="Calibri Light" panose="020F0302020204030204" pitchFamily="34" charset="0"/>
              </a:rPr>
              <a:t>. </a:t>
            </a:r>
            <a:r>
              <a:rPr lang="en-US" err="1">
                <a:effectLst/>
                <a:latin typeface="Calibri Light" panose="020F0302020204030204" pitchFamily="34" charset="0"/>
              </a:rPr>
              <a:t>Harvolum</a:t>
            </a:r>
            <a:r>
              <a:rPr lang="en-US">
                <a:effectLst/>
                <a:latin typeface="Calibri Light" panose="020F0302020204030204" pitchFamily="34" charset="0"/>
              </a:rPr>
              <a:t>.</a:t>
            </a:r>
          </a:p>
        </p:txBody>
      </p:sp>
      <p:sp>
        <p:nvSpPr>
          <p:cNvPr id="4" name="Text Placeholder 10">
            <a:extLst>
              <a:ext uri="{FF2B5EF4-FFF2-40B4-BE49-F238E27FC236}">
                <a16:creationId xmlns:a16="http://schemas.microsoft.com/office/drawing/2014/main" id="{D8947E84-E502-4FBA-4E0F-7F9151150583}"/>
              </a:ext>
            </a:extLst>
          </p:cNvPr>
          <p:cNvSpPr>
            <a:spLocks noGrp="1"/>
          </p:cNvSpPr>
          <p:nvPr>
            <p:ph type="body" sz="quarter" idx="18" hasCustomPrompt="1"/>
          </p:nvPr>
        </p:nvSpPr>
        <p:spPr>
          <a:xfrm>
            <a:off x="748265" y="944440"/>
            <a:ext cx="13399534" cy="438150"/>
          </a:xfrm>
          <a:prstGeom prst="rect">
            <a:avLst/>
          </a:prstGeom>
        </p:spPr>
        <p:txBody>
          <a:bodyPr anchor="t"/>
          <a:lstStyle>
            <a:lvl1pPr marL="0" indent="0">
              <a:lnSpc>
                <a:spcPct val="85000"/>
              </a:lnSpc>
              <a:buFontTx/>
              <a:buNone/>
              <a:defRPr sz="2400" b="1" i="0">
                <a:solidFill>
                  <a:srgbClr val="E41F35"/>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Eyebrow lorem ipsum</a:t>
            </a:r>
          </a:p>
        </p:txBody>
      </p:sp>
      <p:sp>
        <p:nvSpPr>
          <p:cNvPr id="5" name="Text Placeholder 10">
            <a:extLst>
              <a:ext uri="{FF2B5EF4-FFF2-40B4-BE49-F238E27FC236}">
                <a16:creationId xmlns:a16="http://schemas.microsoft.com/office/drawing/2014/main" id="{309AA359-13B6-B88B-9E38-645921AFAA78}"/>
              </a:ext>
            </a:extLst>
          </p:cNvPr>
          <p:cNvSpPr>
            <a:spLocks noGrp="1"/>
          </p:cNvSpPr>
          <p:nvPr>
            <p:ph type="body" sz="quarter" idx="28" hasCustomPrompt="1"/>
          </p:nvPr>
        </p:nvSpPr>
        <p:spPr>
          <a:xfrm>
            <a:off x="748266" y="1484191"/>
            <a:ext cx="13399534" cy="776409"/>
          </a:xfrm>
          <a:prstGeom prst="rect">
            <a:avLst/>
          </a:prstGeom>
        </p:spPr>
        <p:txBody>
          <a:bodyPr anchor="t"/>
          <a:lstStyle>
            <a:lvl1pPr marL="0" indent="0">
              <a:lnSpc>
                <a:spcPct val="85000"/>
              </a:lnSpc>
              <a:spcBef>
                <a:spcPts val="0"/>
              </a:spcBef>
              <a:buFontTx/>
              <a:buNone/>
              <a:defRPr sz="4800" b="0" i="0">
                <a:solidFill>
                  <a:schemeClr val="tx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r>
              <a:rPr lang="en-US">
                <a:effectLst/>
                <a:latin typeface="Calibri Light" panose="020F0302020204030204" pitchFamily="34" charset="0"/>
              </a:rPr>
              <a:t>48pt headline will always go here lorem ipsum dolor</a:t>
            </a:r>
          </a:p>
        </p:txBody>
      </p:sp>
    </p:spTree>
    <p:extLst>
      <p:ext uri="{BB962C8B-B14F-4D97-AF65-F5344CB8AC3E}">
        <p14:creationId xmlns:p14="http://schemas.microsoft.com/office/powerpoint/2010/main" val="428366928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genda_5">
    <p:spTree>
      <p:nvGrpSpPr>
        <p:cNvPr id="1" name=""/>
        <p:cNvGrpSpPr/>
        <p:nvPr/>
      </p:nvGrpSpPr>
      <p:grpSpPr>
        <a:xfrm>
          <a:off x="0" y="0"/>
          <a:ext cx="0" cy="0"/>
          <a:chOff x="0" y="0"/>
          <a:chExt cx="0" cy="0"/>
        </a:xfrm>
      </p:grpSpPr>
      <p:sp>
        <p:nvSpPr>
          <p:cNvPr id="35" name="Text Placeholder 6">
            <a:extLst>
              <a:ext uri="{FF2B5EF4-FFF2-40B4-BE49-F238E27FC236}">
                <a16:creationId xmlns:a16="http://schemas.microsoft.com/office/drawing/2014/main" id="{995368B1-04E6-544A-8AE0-5B209ED84D52}"/>
              </a:ext>
            </a:extLst>
          </p:cNvPr>
          <p:cNvSpPr>
            <a:spLocks noGrp="1"/>
          </p:cNvSpPr>
          <p:nvPr userDrawn="1">
            <p:ph type="body" sz="quarter" idx="20" hasCustomPrompt="1"/>
          </p:nvPr>
        </p:nvSpPr>
        <p:spPr>
          <a:xfrm>
            <a:off x="824267" y="3961397"/>
            <a:ext cx="1986966" cy="436562"/>
          </a:xfrm>
          <a:prstGeom prst="rect">
            <a:avLst/>
          </a:prstGeom>
        </p:spPr>
        <p:txBody>
          <a:bodyPr anchor="b"/>
          <a:lstStyle>
            <a:lvl1pPr marL="0" indent="0">
              <a:buNone/>
              <a:defRPr sz="1800" b="1" i="0">
                <a:latin typeface="Calibri" panose="020F0502020204030204" pitchFamily="34" charset="0"/>
                <a:cs typeface="Calibri" panose="020F0502020204030204" pitchFamily="34" charset="0"/>
              </a:defRPr>
            </a:lvl1pPr>
          </a:lstStyle>
          <a:p>
            <a:pPr lvl="0"/>
            <a:r>
              <a:rPr lang="en-US"/>
              <a:t>Subtitle here </a:t>
            </a:r>
          </a:p>
        </p:txBody>
      </p:sp>
      <p:sp>
        <p:nvSpPr>
          <p:cNvPr id="34" name="Text Placeholder 6">
            <a:extLst>
              <a:ext uri="{FF2B5EF4-FFF2-40B4-BE49-F238E27FC236}">
                <a16:creationId xmlns:a16="http://schemas.microsoft.com/office/drawing/2014/main" id="{12CA360E-EDC2-8243-BD24-305461B3F43E}"/>
              </a:ext>
            </a:extLst>
          </p:cNvPr>
          <p:cNvSpPr>
            <a:spLocks noGrp="1"/>
          </p:cNvSpPr>
          <p:nvPr>
            <p:ph type="body" sz="quarter" idx="22" hasCustomPrompt="1"/>
          </p:nvPr>
        </p:nvSpPr>
        <p:spPr>
          <a:xfrm>
            <a:off x="5328234" y="3961397"/>
            <a:ext cx="1986966" cy="436562"/>
          </a:xfrm>
          <a:prstGeom prst="rect">
            <a:avLst/>
          </a:prstGeom>
        </p:spPr>
        <p:txBody>
          <a:bodyPr anchor="b"/>
          <a:lstStyle>
            <a:lvl1pPr marL="0" indent="0">
              <a:buNone/>
              <a:defRPr sz="1800" b="1" i="0">
                <a:latin typeface="Calibri" panose="020F0502020204030204" pitchFamily="34" charset="0"/>
                <a:cs typeface="Calibri" panose="020F0502020204030204" pitchFamily="34" charset="0"/>
              </a:defRPr>
            </a:lvl1pPr>
          </a:lstStyle>
          <a:p>
            <a:pPr lvl="0"/>
            <a:r>
              <a:rPr lang="en-US"/>
              <a:t>Subtitle here </a:t>
            </a:r>
          </a:p>
        </p:txBody>
      </p:sp>
      <p:sp>
        <p:nvSpPr>
          <p:cNvPr id="7" name="Text Placeholder 6">
            <a:extLst>
              <a:ext uri="{FF2B5EF4-FFF2-40B4-BE49-F238E27FC236}">
                <a16:creationId xmlns:a16="http://schemas.microsoft.com/office/drawing/2014/main" id="{7DF04D9F-32D9-A244-B83B-37BDAF613906}"/>
              </a:ext>
            </a:extLst>
          </p:cNvPr>
          <p:cNvSpPr>
            <a:spLocks noGrp="1"/>
          </p:cNvSpPr>
          <p:nvPr>
            <p:ph type="body" sz="quarter" idx="24"/>
          </p:nvPr>
        </p:nvSpPr>
        <p:spPr>
          <a:xfrm>
            <a:off x="824267" y="4462074"/>
            <a:ext cx="1986966" cy="2808287"/>
          </a:xfrm>
          <a:prstGeom prst="rect">
            <a:avLst/>
          </a:prstGeom>
        </p:spPr>
        <p:txBody>
          <a:bodyPr/>
          <a:lstStyle>
            <a:lvl1pPr marL="160020" indent="-160020">
              <a:buFont typeface="+mj-lt"/>
              <a:buAutoNum type="arabicPeriod"/>
              <a:defRPr sz="1400"/>
            </a:lvl1pPr>
          </a:lstStyle>
          <a:p>
            <a:pPr lvl="0"/>
            <a:r>
              <a:rPr lang="en-US"/>
              <a:t>Click to edit Master text styles</a:t>
            </a:r>
          </a:p>
          <a:p>
            <a:pPr lvl="0"/>
            <a:r>
              <a:rPr lang="en-US"/>
              <a:t>Lorem ipsum</a:t>
            </a:r>
          </a:p>
          <a:p>
            <a:pPr lvl="0"/>
            <a:r>
              <a:rPr lang="en-US"/>
              <a:t>Dolor </a:t>
            </a:r>
            <a:r>
              <a:rPr lang="en-US" err="1"/>
              <a:t>quam</a:t>
            </a:r>
            <a:r>
              <a:rPr lang="en-US"/>
              <a:t> sit</a:t>
            </a:r>
          </a:p>
        </p:txBody>
      </p:sp>
      <p:sp>
        <p:nvSpPr>
          <p:cNvPr id="44" name="Text Placeholder 6">
            <a:extLst>
              <a:ext uri="{FF2B5EF4-FFF2-40B4-BE49-F238E27FC236}">
                <a16:creationId xmlns:a16="http://schemas.microsoft.com/office/drawing/2014/main" id="{7BBAD0B5-EFCA-6A47-9932-00980FFDB2EB}"/>
              </a:ext>
            </a:extLst>
          </p:cNvPr>
          <p:cNvSpPr>
            <a:spLocks noGrp="1"/>
          </p:cNvSpPr>
          <p:nvPr>
            <p:ph type="body" sz="quarter" idx="25"/>
          </p:nvPr>
        </p:nvSpPr>
        <p:spPr>
          <a:xfrm>
            <a:off x="5328234" y="4462074"/>
            <a:ext cx="1986966" cy="2808287"/>
          </a:xfrm>
          <a:prstGeom prst="rect">
            <a:avLst/>
          </a:prstGeom>
        </p:spPr>
        <p:txBody>
          <a:bodyPr/>
          <a:lstStyle>
            <a:lvl1pPr marL="160020" indent="-160020">
              <a:buFont typeface="+mj-lt"/>
              <a:buAutoNum type="arabicPeriod"/>
              <a:defRPr sz="1400"/>
            </a:lvl1pPr>
          </a:lstStyle>
          <a:p>
            <a:pPr lvl="0"/>
            <a:r>
              <a:rPr lang="en-US"/>
              <a:t>Click to edit Master text styles</a:t>
            </a:r>
          </a:p>
          <a:p>
            <a:pPr lvl="0"/>
            <a:r>
              <a:rPr lang="en-US"/>
              <a:t>Lorem ipsum</a:t>
            </a:r>
          </a:p>
          <a:p>
            <a:pPr lvl="0"/>
            <a:r>
              <a:rPr lang="en-US"/>
              <a:t>Dolor </a:t>
            </a:r>
            <a:r>
              <a:rPr lang="en-US" err="1"/>
              <a:t>quam</a:t>
            </a:r>
            <a:r>
              <a:rPr lang="en-US"/>
              <a:t> sit</a:t>
            </a:r>
          </a:p>
        </p:txBody>
      </p:sp>
      <p:sp>
        <p:nvSpPr>
          <p:cNvPr id="45" name="Text Placeholder 6">
            <a:extLst>
              <a:ext uri="{FF2B5EF4-FFF2-40B4-BE49-F238E27FC236}">
                <a16:creationId xmlns:a16="http://schemas.microsoft.com/office/drawing/2014/main" id="{77E3F343-3041-F649-A069-B13C78193DDA}"/>
              </a:ext>
            </a:extLst>
          </p:cNvPr>
          <p:cNvSpPr>
            <a:spLocks noGrp="1"/>
          </p:cNvSpPr>
          <p:nvPr>
            <p:ph type="body" sz="quarter" idx="26" hasCustomPrompt="1"/>
          </p:nvPr>
        </p:nvSpPr>
        <p:spPr>
          <a:xfrm>
            <a:off x="3058420" y="3961397"/>
            <a:ext cx="1986966" cy="436562"/>
          </a:xfrm>
          <a:prstGeom prst="rect">
            <a:avLst/>
          </a:prstGeom>
        </p:spPr>
        <p:txBody>
          <a:bodyPr anchor="b"/>
          <a:lstStyle>
            <a:lvl1pPr marL="0" indent="0">
              <a:buNone/>
              <a:defRPr sz="1800" b="1" i="0">
                <a:latin typeface="Calibri" panose="020F0502020204030204" pitchFamily="34" charset="0"/>
                <a:cs typeface="Calibri" panose="020F0502020204030204" pitchFamily="34" charset="0"/>
              </a:defRPr>
            </a:lvl1pPr>
          </a:lstStyle>
          <a:p>
            <a:pPr lvl="0"/>
            <a:r>
              <a:rPr lang="en-US"/>
              <a:t>Subtitle here </a:t>
            </a:r>
          </a:p>
        </p:txBody>
      </p:sp>
      <p:sp>
        <p:nvSpPr>
          <p:cNvPr id="46" name="Text Placeholder 6">
            <a:extLst>
              <a:ext uri="{FF2B5EF4-FFF2-40B4-BE49-F238E27FC236}">
                <a16:creationId xmlns:a16="http://schemas.microsoft.com/office/drawing/2014/main" id="{D883090E-F470-864A-8B06-991BCA4AD8A0}"/>
              </a:ext>
            </a:extLst>
          </p:cNvPr>
          <p:cNvSpPr>
            <a:spLocks noGrp="1"/>
          </p:cNvSpPr>
          <p:nvPr>
            <p:ph type="body" sz="quarter" idx="27"/>
          </p:nvPr>
        </p:nvSpPr>
        <p:spPr>
          <a:xfrm>
            <a:off x="3058420" y="4462074"/>
            <a:ext cx="1986966" cy="2808287"/>
          </a:xfrm>
          <a:prstGeom prst="rect">
            <a:avLst/>
          </a:prstGeom>
        </p:spPr>
        <p:txBody>
          <a:bodyPr/>
          <a:lstStyle>
            <a:lvl1pPr marL="160020" indent="-160020">
              <a:buFont typeface="+mj-lt"/>
              <a:buAutoNum type="arabicPeriod"/>
              <a:defRPr sz="1400"/>
            </a:lvl1pPr>
          </a:lstStyle>
          <a:p>
            <a:pPr lvl="0"/>
            <a:r>
              <a:rPr lang="en-US"/>
              <a:t>Click to edit Master text styles</a:t>
            </a:r>
          </a:p>
          <a:p>
            <a:pPr lvl="0"/>
            <a:r>
              <a:rPr lang="en-US"/>
              <a:t>Lorem ipsum</a:t>
            </a:r>
          </a:p>
          <a:p>
            <a:pPr lvl="0"/>
            <a:r>
              <a:rPr lang="en-US"/>
              <a:t>Dolor </a:t>
            </a:r>
            <a:r>
              <a:rPr lang="en-US" err="1"/>
              <a:t>quam</a:t>
            </a:r>
            <a:r>
              <a:rPr lang="en-US"/>
              <a:t> sit</a:t>
            </a:r>
          </a:p>
        </p:txBody>
      </p:sp>
      <p:sp>
        <p:nvSpPr>
          <p:cNvPr id="47" name="Text Placeholder 6">
            <a:extLst>
              <a:ext uri="{FF2B5EF4-FFF2-40B4-BE49-F238E27FC236}">
                <a16:creationId xmlns:a16="http://schemas.microsoft.com/office/drawing/2014/main" id="{24F07615-6307-0F47-B1EE-CA979E62A9CF}"/>
              </a:ext>
            </a:extLst>
          </p:cNvPr>
          <p:cNvSpPr>
            <a:spLocks noGrp="1"/>
          </p:cNvSpPr>
          <p:nvPr>
            <p:ph type="body" sz="quarter" idx="28" hasCustomPrompt="1"/>
          </p:nvPr>
        </p:nvSpPr>
        <p:spPr>
          <a:xfrm>
            <a:off x="7517299" y="3961397"/>
            <a:ext cx="1986966" cy="436562"/>
          </a:xfrm>
          <a:prstGeom prst="rect">
            <a:avLst/>
          </a:prstGeom>
        </p:spPr>
        <p:txBody>
          <a:bodyPr anchor="b"/>
          <a:lstStyle>
            <a:lvl1pPr marL="0" indent="0">
              <a:buNone/>
              <a:defRPr sz="1800" b="1" i="0">
                <a:latin typeface="Calibri" panose="020F0502020204030204" pitchFamily="34" charset="0"/>
                <a:cs typeface="Calibri" panose="020F0502020204030204" pitchFamily="34" charset="0"/>
              </a:defRPr>
            </a:lvl1pPr>
          </a:lstStyle>
          <a:p>
            <a:pPr lvl="0"/>
            <a:r>
              <a:rPr lang="en-US"/>
              <a:t>Subtitle here </a:t>
            </a:r>
          </a:p>
        </p:txBody>
      </p:sp>
      <p:sp>
        <p:nvSpPr>
          <p:cNvPr id="48" name="Text Placeholder 6">
            <a:extLst>
              <a:ext uri="{FF2B5EF4-FFF2-40B4-BE49-F238E27FC236}">
                <a16:creationId xmlns:a16="http://schemas.microsoft.com/office/drawing/2014/main" id="{FFC0A05B-E18E-8F4A-83F0-E4FCFBFC503A}"/>
              </a:ext>
            </a:extLst>
          </p:cNvPr>
          <p:cNvSpPr>
            <a:spLocks noGrp="1"/>
          </p:cNvSpPr>
          <p:nvPr>
            <p:ph type="body" sz="quarter" idx="29"/>
          </p:nvPr>
        </p:nvSpPr>
        <p:spPr>
          <a:xfrm>
            <a:off x="7517299" y="4462074"/>
            <a:ext cx="1986966" cy="2808287"/>
          </a:xfrm>
          <a:prstGeom prst="rect">
            <a:avLst/>
          </a:prstGeom>
        </p:spPr>
        <p:txBody>
          <a:bodyPr/>
          <a:lstStyle>
            <a:lvl1pPr marL="160020" indent="-160020">
              <a:buFont typeface="+mj-lt"/>
              <a:buAutoNum type="arabicPeriod"/>
              <a:defRPr sz="1400"/>
            </a:lvl1pPr>
          </a:lstStyle>
          <a:p>
            <a:pPr lvl="0"/>
            <a:r>
              <a:rPr lang="en-US"/>
              <a:t>Click to edit Master text styles</a:t>
            </a:r>
          </a:p>
          <a:p>
            <a:pPr lvl="0"/>
            <a:r>
              <a:rPr lang="en-US"/>
              <a:t>Lorem ipsum</a:t>
            </a:r>
          </a:p>
          <a:p>
            <a:pPr lvl="0"/>
            <a:r>
              <a:rPr lang="en-US"/>
              <a:t>Dolor </a:t>
            </a:r>
            <a:r>
              <a:rPr lang="en-US" err="1"/>
              <a:t>quam</a:t>
            </a:r>
            <a:r>
              <a:rPr lang="en-US"/>
              <a:t> sit</a:t>
            </a:r>
          </a:p>
        </p:txBody>
      </p:sp>
      <p:sp>
        <p:nvSpPr>
          <p:cNvPr id="49" name="Text Placeholder 6">
            <a:extLst>
              <a:ext uri="{FF2B5EF4-FFF2-40B4-BE49-F238E27FC236}">
                <a16:creationId xmlns:a16="http://schemas.microsoft.com/office/drawing/2014/main" id="{1CE051D9-52F3-B247-B722-55820E1E5FD9}"/>
              </a:ext>
            </a:extLst>
          </p:cNvPr>
          <p:cNvSpPr>
            <a:spLocks noGrp="1"/>
          </p:cNvSpPr>
          <p:nvPr>
            <p:ph type="body" sz="quarter" idx="30" hasCustomPrompt="1"/>
          </p:nvPr>
        </p:nvSpPr>
        <p:spPr>
          <a:xfrm>
            <a:off x="9751452" y="3961397"/>
            <a:ext cx="1986966" cy="436562"/>
          </a:xfrm>
          <a:prstGeom prst="rect">
            <a:avLst/>
          </a:prstGeom>
        </p:spPr>
        <p:txBody>
          <a:bodyPr anchor="b"/>
          <a:lstStyle>
            <a:lvl1pPr marL="0" indent="0">
              <a:buNone/>
              <a:defRPr sz="1800" b="1" i="0">
                <a:latin typeface="Calibri" panose="020F0502020204030204" pitchFamily="34" charset="0"/>
                <a:cs typeface="Calibri" panose="020F0502020204030204" pitchFamily="34" charset="0"/>
              </a:defRPr>
            </a:lvl1pPr>
          </a:lstStyle>
          <a:p>
            <a:pPr lvl="0"/>
            <a:r>
              <a:rPr lang="en-US"/>
              <a:t>Subtitle here </a:t>
            </a:r>
          </a:p>
        </p:txBody>
      </p:sp>
      <p:sp>
        <p:nvSpPr>
          <p:cNvPr id="50" name="Text Placeholder 6">
            <a:extLst>
              <a:ext uri="{FF2B5EF4-FFF2-40B4-BE49-F238E27FC236}">
                <a16:creationId xmlns:a16="http://schemas.microsoft.com/office/drawing/2014/main" id="{BBA640FB-62F8-9A4E-8A4E-302001216FF8}"/>
              </a:ext>
            </a:extLst>
          </p:cNvPr>
          <p:cNvSpPr>
            <a:spLocks noGrp="1"/>
          </p:cNvSpPr>
          <p:nvPr>
            <p:ph type="body" sz="quarter" idx="31"/>
          </p:nvPr>
        </p:nvSpPr>
        <p:spPr>
          <a:xfrm>
            <a:off x="9751452" y="4462074"/>
            <a:ext cx="1986966" cy="2808287"/>
          </a:xfrm>
          <a:prstGeom prst="rect">
            <a:avLst/>
          </a:prstGeom>
        </p:spPr>
        <p:txBody>
          <a:bodyPr/>
          <a:lstStyle>
            <a:lvl1pPr marL="160020" indent="-160020">
              <a:buFont typeface="+mj-lt"/>
              <a:buAutoNum type="arabicPeriod"/>
              <a:defRPr sz="1400"/>
            </a:lvl1pPr>
          </a:lstStyle>
          <a:p>
            <a:pPr lvl="0"/>
            <a:r>
              <a:rPr lang="en-US"/>
              <a:t>Click to edit Master text styles</a:t>
            </a:r>
          </a:p>
          <a:p>
            <a:pPr lvl="0"/>
            <a:r>
              <a:rPr lang="en-US"/>
              <a:t>Lorem ipsum</a:t>
            </a:r>
          </a:p>
          <a:p>
            <a:pPr lvl="0"/>
            <a:r>
              <a:rPr lang="en-US"/>
              <a:t>Dolor </a:t>
            </a:r>
            <a:r>
              <a:rPr lang="en-US" err="1"/>
              <a:t>quam</a:t>
            </a:r>
            <a:r>
              <a:rPr lang="en-US"/>
              <a:t> sit</a:t>
            </a:r>
          </a:p>
        </p:txBody>
      </p:sp>
      <p:sp>
        <p:nvSpPr>
          <p:cNvPr id="51" name="Text Placeholder 6">
            <a:extLst>
              <a:ext uri="{FF2B5EF4-FFF2-40B4-BE49-F238E27FC236}">
                <a16:creationId xmlns:a16="http://schemas.microsoft.com/office/drawing/2014/main" id="{D81ADA05-09C1-3947-AB9F-636ABD786FB8}"/>
              </a:ext>
            </a:extLst>
          </p:cNvPr>
          <p:cNvSpPr>
            <a:spLocks noGrp="1"/>
          </p:cNvSpPr>
          <p:nvPr>
            <p:ph type="body" sz="quarter" idx="32" hasCustomPrompt="1"/>
          </p:nvPr>
        </p:nvSpPr>
        <p:spPr>
          <a:xfrm>
            <a:off x="11995032" y="3961397"/>
            <a:ext cx="1986966" cy="436562"/>
          </a:xfrm>
          <a:prstGeom prst="rect">
            <a:avLst/>
          </a:prstGeom>
        </p:spPr>
        <p:txBody>
          <a:bodyPr anchor="b"/>
          <a:lstStyle>
            <a:lvl1pPr marL="0" indent="0">
              <a:buNone/>
              <a:defRPr sz="1800" b="1" i="0">
                <a:latin typeface="Calibri" panose="020F0502020204030204" pitchFamily="34" charset="0"/>
                <a:cs typeface="Calibri" panose="020F0502020204030204" pitchFamily="34" charset="0"/>
              </a:defRPr>
            </a:lvl1pPr>
          </a:lstStyle>
          <a:p>
            <a:pPr lvl="0"/>
            <a:r>
              <a:rPr lang="en-US"/>
              <a:t>Subtitle here </a:t>
            </a:r>
          </a:p>
        </p:txBody>
      </p:sp>
      <p:sp>
        <p:nvSpPr>
          <p:cNvPr id="52" name="Text Placeholder 6">
            <a:extLst>
              <a:ext uri="{FF2B5EF4-FFF2-40B4-BE49-F238E27FC236}">
                <a16:creationId xmlns:a16="http://schemas.microsoft.com/office/drawing/2014/main" id="{2082986D-87BE-B44F-AC1B-02245E972CB6}"/>
              </a:ext>
            </a:extLst>
          </p:cNvPr>
          <p:cNvSpPr>
            <a:spLocks noGrp="1"/>
          </p:cNvSpPr>
          <p:nvPr>
            <p:ph type="body" sz="quarter" idx="33"/>
          </p:nvPr>
        </p:nvSpPr>
        <p:spPr>
          <a:xfrm>
            <a:off x="11995032" y="4462074"/>
            <a:ext cx="1986966" cy="2808287"/>
          </a:xfrm>
          <a:prstGeom prst="rect">
            <a:avLst/>
          </a:prstGeom>
        </p:spPr>
        <p:txBody>
          <a:bodyPr/>
          <a:lstStyle>
            <a:lvl1pPr marL="160020" indent="-160020">
              <a:buFont typeface="+mj-lt"/>
              <a:buAutoNum type="arabicPeriod"/>
              <a:defRPr sz="1400"/>
            </a:lvl1pPr>
          </a:lstStyle>
          <a:p>
            <a:pPr lvl="0"/>
            <a:r>
              <a:rPr lang="en-US"/>
              <a:t>Click to edit Master text styles</a:t>
            </a:r>
          </a:p>
          <a:p>
            <a:pPr lvl="0"/>
            <a:r>
              <a:rPr lang="en-US"/>
              <a:t>Lorem ipsum</a:t>
            </a:r>
          </a:p>
          <a:p>
            <a:pPr lvl="0"/>
            <a:r>
              <a:rPr lang="en-US"/>
              <a:t>Dolor </a:t>
            </a:r>
            <a:r>
              <a:rPr lang="en-US" err="1"/>
              <a:t>quam</a:t>
            </a:r>
            <a:r>
              <a:rPr lang="en-US"/>
              <a:t> sit</a:t>
            </a:r>
          </a:p>
        </p:txBody>
      </p:sp>
      <p:sp>
        <p:nvSpPr>
          <p:cNvPr id="61" name="Text Placeholder 6">
            <a:extLst>
              <a:ext uri="{FF2B5EF4-FFF2-40B4-BE49-F238E27FC236}">
                <a16:creationId xmlns:a16="http://schemas.microsoft.com/office/drawing/2014/main" id="{5D58B761-2906-354F-95AA-761AB6B35692}"/>
              </a:ext>
            </a:extLst>
          </p:cNvPr>
          <p:cNvSpPr>
            <a:spLocks noGrp="1"/>
          </p:cNvSpPr>
          <p:nvPr>
            <p:ph type="body" sz="quarter" idx="34" hasCustomPrompt="1"/>
          </p:nvPr>
        </p:nvSpPr>
        <p:spPr>
          <a:xfrm>
            <a:off x="824267" y="3146406"/>
            <a:ext cx="1986966" cy="302036"/>
          </a:xfrm>
          <a:prstGeom prst="rect">
            <a:avLst/>
          </a:prstGeom>
        </p:spPr>
        <p:txBody>
          <a:bodyPr anchor="ctr"/>
          <a:lstStyle>
            <a:lvl1pPr marL="0" indent="0">
              <a:buNone/>
              <a:defRPr sz="1800" b="1" i="0">
                <a:solidFill>
                  <a:schemeClr val="bg1"/>
                </a:solidFill>
                <a:latin typeface="Calibri" panose="020F0502020204030204" pitchFamily="34" charset="0"/>
                <a:cs typeface="Calibri" panose="020F0502020204030204" pitchFamily="34" charset="0"/>
              </a:defRPr>
            </a:lvl1pPr>
          </a:lstStyle>
          <a:p>
            <a:pPr lvl="0"/>
            <a:r>
              <a:rPr lang="en-US"/>
              <a:t>Date/time</a:t>
            </a:r>
          </a:p>
        </p:txBody>
      </p:sp>
      <p:sp>
        <p:nvSpPr>
          <p:cNvPr id="62" name="Text Placeholder 6">
            <a:extLst>
              <a:ext uri="{FF2B5EF4-FFF2-40B4-BE49-F238E27FC236}">
                <a16:creationId xmlns:a16="http://schemas.microsoft.com/office/drawing/2014/main" id="{02ED9E5D-E651-454C-ADE1-9CFCEE8179B5}"/>
              </a:ext>
            </a:extLst>
          </p:cNvPr>
          <p:cNvSpPr>
            <a:spLocks noGrp="1"/>
          </p:cNvSpPr>
          <p:nvPr>
            <p:ph type="body" sz="quarter" idx="35" hasCustomPrompt="1"/>
          </p:nvPr>
        </p:nvSpPr>
        <p:spPr>
          <a:xfrm>
            <a:off x="3071811" y="3146406"/>
            <a:ext cx="1986966" cy="302036"/>
          </a:xfrm>
          <a:prstGeom prst="rect">
            <a:avLst/>
          </a:prstGeom>
        </p:spPr>
        <p:txBody>
          <a:bodyPr anchor="ctr"/>
          <a:lstStyle>
            <a:lvl1pPr marL="0" indent="0">
              <a:buNone/>
              <a:defRPr sz="1800" b="1" i="0">
                <a:solidFill>
                  <a:schemeClr val="bg1"/>
                </a:solidFill>
                <a:latin typeface="Calibri" panose="020F0502020204030204" pitchFamily="34" charset="0"/>
                <a:cs typeface="Calibri" panose="020F0502020204030204" pitchFamily="34" charset="0"/>
              </a:defRPr>
            </a:lvl1pPr>
          </a:lstStyle>
          <a:p>
            <a:pPr lvl="0"/>
            <a:r>
              <a:rPr lang="en-US"/>
              <a:t>Date/time</a:t>
            </a:r>
          </a:p>
        </p:txBody>
      </p:sp>
      <p:sp>
        <p:nvSpPr>
          <p:cNvPr id="63" name="Text Placeholder 6">
            <a:extLst>
              <a:ext uri="{FF2B5EF4-FFF2-40B4-BE49-F238E27FC236}">
                <a16:creationId xmlns:a16="http://schemas.microsoft.com/office/drawing/2014/main" id="{46AF0A0C-133C-0F44-8AAC-067210D7EE78}"/>
              </a:ext>
            </a:extLst>
          </p:cNvPr>
          <p:cNvSpPr>
            <a:spLocks noGrp="1"/>
          </p:cNvSpPr>
          <p:nvPr>
            <p:ph type="body" sz="quarter" idx="36" hasCustomPrompt="1"/>
          </p:nvPr>
        </p:nvSpPr>
        <p:spPr>
          <a:xfrm>
            <a:off x="5327901" y="3146406"/>
            <a:ext cx="1986966" cy="302036"/>
          </a:xfrm>
          <a:prstGeom prst="rect">
            <a:avLst/>
          </a:prstGeom>
        </p:spPr>
        <p:txBody>
          <a:bodyPr anchor="ctr"/>
          <a:lstStyle>
            <a:lvl1pPr marL="0" indent="0">
              <a:buNone/>
              <a:defRPr sz="1800" b="1" i="0">
                <a:solidFill>
                  <a:schemeClr val="bg1"/>
                </a:solidFill>
                <a:latin typeface="Calibri" panose="020F0502020204030204" pitchFamily="34" charset="0"/>
                <a:cs typeface="Calibri" panose="020F0502020204030204" pitchFamily="34" charset="0"/>
              </a:defRPr>
            </a:lvl1pPr>
          </a:lstStyle>
          <a:p>
            <a:pPr lvl="0"/>
            <a:r>
              <a:rPr lang="en-US"/>
              <a:t>Date/time</a:t>
            </a:r>
          </a:p>
        </p:txBody>
      </p:sp>
      <p:sp>
        <p:nvSpPr>
          <p:cNvPr id="64" name="Text Placeholder 6">
            <a:extLst>
              <a:ext uri="{FF2B5EF4-FFF2-40B4-BE49-F238E27FC236}">
                <a16:creationId xmlns:a16="http://schemas.microsoft.com/office/drawing/2014/main" id="{20FAC11B-0A79-DB40-B1F4-47B86B2E3744}"/>
              </a:ext>
            </a:extLst>
          </p:cNvPr>
          <p:cNvSpPr>
            <a:spLocks noGrp="1"/>
          </p:cNvSpPr>
          <p:nvPr>
            <p:ph type="body" sz="quarter" idx="37" hasCustomPrompt="1"/>
          </p:nvPr>
        </p:nvSpPr>
        <p:spPr>
          <a:xfrm>
            <a:off x="7515624" y="3146406"/>
            <a:ext cx="1986966" cy="302036"/>
          </a:xfrm>
          <a:prstGeom prst="rect">
            <a:avLst/>
          </a:prstGeom>
        </p:spPr>
        <p:txBody>
          <a:bodyPr anchor="ctr"/>
          <a:lstStyle>
            <a:lvl1pPr marL="0" indent="0">
              <a:buNone/>
              <a:defRPr sz="1800" b="1" i="0">
                <a:solidFill>
                  <a:schemeClr val="bg1"/>
                </a:solidFill>
                <a:latin typeface="Calibri" panose="020F0502020204030204" pitchFamily="34" charset="0"/>
                <a:cs typeface="Calibri" panose="020F0502020204030204" pitchFamily="34" charset="0"/>
              </a:defRPr>
            </a:lvl1pPr>
          </a:lstStyle>
          <a:p>
            <a:pPr lvl="0"/>
            <a:r>
              <a:rPr lang="en-US"/>
              <a:t>Date/time</a:t>
            </a:r>
          </a:p>
        </p:txBody>
      </p:sp>
      <p:sp>
        <p:nvSpPr>
          <p:cNvPr id="65" name="Text Placeholder 6">
            <a:extLst>
              <a:ext uri="{FF2B5EF4-FFF2-40B4-BE49-F238E27FC236}">
                <a16:creationId xmlns:a16="http://schemas.microsoft.com/office/drawing/2014/main" id="{F8465CC8-3CF1-7244-84EE-D32348E37014}"/>
              </a:ext>
            </a:extLst>
          </p:cNvPr>
          <p:cNvSpPr>
            <a:spLocks noGrp="1"/>
          </p:cNvSpPr>
          <p:nvPr>
            <p:ph type="body" sz="quarter" idx="38" hasCustomPrompt="1"/>
          </p:nvPr>
        </p:nvSpPr>
        <p:spPr>
          <a:xfrm>
            <a:off x="9720439" y="3146406"/>
            <a:ext cx="1986966" cy="302036"/>
          </a:xfrm>
          <a:prstGeom prst="rect">
            <a:avLst/>
          </a:prstGeom>
        </p:spPr>
        <p:txBody>
          <a:bodyPr anchor="ctr"/>
          <a:lstStyle>
            <a:lvl1pPr marL="0" indent="0">
              <a:buNone/>
              <a:defRPr sz="1800" b="1" i="0">
                <a:solidFill>
                  <a:schemeClr val="bg1"/>
                </a:solidFill>
                <a:latin typeface="Calibri" panose="020F0502020204030204" pitchFamily="34" charset="0"/>
                <a:cs typeface="Calibri" panose="020F0502020204030204" pitchFamily="34" charset="0"/>
              </a:defRPr>
            </a:lvl1pPr>
          </a:lstStyle>
          <a:p>
            <a:pPr lvl="0"/>
            <a:r>
              <a:rPr lang="en-US"/>
              <a:t>Date/time</a:t>
            </a:r>
          </a:p>
        </p:txBody>
      </p:sp>
      <p:sp>
        <p:nvSpPr>
          <p:cNvPr id="67" name="Text Placeholder 6">
            <a:extLst>
              <a:ext uri="{FF2B5EF4-FFF2-40B4-BE49-F238E27FC236}">
                <a16:creationId xmlns:a16="http://schemas.microsoft.com/office/drawing/2014/main" id="{E8AFD360-0FB3-554D-848A-B85AA772D8EE}"/>
              </a:ext>
            </a:extLst>
          </p:cNvPr>
          <p:cNvSpPr>
            <a:spLocks noGrp="1"/>
          </p:cNvSpPr>
          <p:nvPr>
            <p:ph type="body" sz="quarter" idx="39" hasCustomPrompt="1"/>
          </p:nvPr>
        </p:nvSpPr>
        <p:spPr>
          <a:xfrm>
            <a:off x="11957453" y="3146406"/>
            <a:ext cx="1986966" cy="302036"/>
          </a:xfrm>
          <a:prstGeom prst="rect">
            <a:avLst/>
          </a:prstGeom>
        </p:spPr>
        <p:txBody>
          <a:bodyPr anchor="ctr"/>
          <a:lstStyle>
            <a:lvl1pPr marL="0" indent="0">
              <a:buNone/>
              <a:defRPr sz="1800" b="1" i="0">
                <a:solidFill>
                  <a:schemeClr val="bg1"/>
                </a:solidFill>
                <a:latin typeface="Calibri" panose="020F0502020204030204" pitchFamily="34" charset="0"/>
                <a:cs typeface="Calibri" panose="020F0502020204030204" pitchFamily="34" charset="0"/>
              </a:defRPr>
            </a:lvl1pPr>
          </a:lstStyle>
          <a:p>
            <a:pPr lvl="0"/>
            <a:r>
              <a:rPr lang="en-US"/>
              <a:t>Date/time</a:t>
            </a:r>
          </a:p>
        </p:txBody>
      </p:sp>
      <p:sp>
        <p:nvSpPr>
          <p:cNvPr id="2" name="Text Placeholder 3">
            <a:extLst>
              <a:ext uri="{FF2B5EF4-FFF2-40B4-BE49-F238E27FC236}">
                <a16:creationId xmlns:a16="http://schemas.microsoft.com/office/drawing/2014/main" id="{BB17284D-D67D-1B35-3441-FB287DD92763}"/>
              </a:ext>
            </a:extLst>
          </p:cNvPr>
          <p:cNvSpPr>
            <a:spLocks noGrp="1"/>
          </p:cNvSpPr>
          <p:nvPr>
            <p:ph type="body" sz="quarter" idx="17" hasCustomPrompt="1"/>
          </p:nvPr>
        </p:nvSpPr>
        <p:spPr>
          <a:xfrm>
            <a:off x="748264" y="2335352"/>
            <a:ext cx="13399533" cy="672254"/>
          </a:xfrm>
          <a:prstGeom prst="rect">
            <a:avLst/>
          </a:prstGeom>
        </p:spPr>
        <p:txBody>
          <a:bodyPr anchor="t"/>
          <a:lstStyle>
            <a:lvl1pPr marL="0" indent="0">
              <a:lnSpc>
                <a:spcPct val="100000"/>
              </a:lnSpc>
              <a:buFontTx/>
              <a:buNone/>
              <a:defRPr lang="en-US" sz="1800" smtClean="0">
                <a:solidFill>
                  <a:schemeClr val="tx1"/>
                </a:solidFill>
                <a:effectLst/>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r>
              <a:rPr lang="en-US">
                <a:effectLst/>
                <a:latin typeface="Calibri Light" panose="020F0302020204030204" pitchFamily="34" charset="0"/>
              </a:rPr>
              <a:t>Lorem ipsum dolor qua m Un </a:t>
            </a:r>
            <a:r>
              <a:rPr lang="en-US" err="1">
                <a:effectLst/>
                <a:latin typeface="Calibri Light" panose="020F0302020204030204" pitchFamily="34" charset="0"/>
              </a:rPr>
              <a:t>tio</a:t>
            </a:r>
            <a:r>
              <a:rPr lang="en-US">
                <a:effectLst/>
                <a:latin typeface="Calibri Light" panose="020F0302020204030204" pitchFamily="34" charset="0"/>
              </a:rPr>
              <a:t>. Tas </a:t>
            </a:r>
            <a:r>
              <a:rPr lang="en-US" err="1">
                <a:effectLst/>
                <a:latin typeface="Calibri Light" panose="020F0302020204030204" pitchFamily="34" charset="0"/>
              </a:rPr>
              <a:t>excerspedi</a:t>
            </a:r>
            <a:r>
              <a:rPr lang="en-US">
                <a:effectLst/>
                <a:latin typeface="Calibri Light" panose="020F0302020204030204" pitchFamily="34" charset="0"/>
              </a:rPr>
              <a:t> </a:t>
            </a:r>
            <a:r>
              <a:rPr lang="en-US" err="1">
                <a:effectLst/>
                <a:latin typeface="Calibri Light" panose="020F0302020204030204" pitchFamily="34" charset="0"/>
              </a:rPr>
              <a:t>aut</a:t>
            </a:r>
            <a:r>
              <a:rPr lang="en-US">
                <a:effectLst/>
                <a:latin typeface="Calibri Light" panose="020F0302020204030204" pitchFamily="34" charset="0"/>
              </a:rPr>
              <a:t> del </a:t>
            </a:r>
            <a:r>
              <a:rPr lang="en-US" err="1">
                <a:effectLst/>
                <a:latin typeface="Calibri Light" panose="020F0302020204030204" pitchFamily="34" charset="0"/>
              </a:rPr>
              <a:t>iquos</a:t>
            </a:r>
            <a:r>
              <a:rPr lang="en-US">
                <a:effectLst/>
                <a:latin typeface="Calibri Light" panose="020F0302020204030204" pitchFamily="34" charset="0"/>
              </a:rPr>
              <a:t> </a:t>
            </a:r>
            <a:r>
              <a:rPr lang="en-US" err="1">
                <a:effectLst/>
                <a:latin typeface="Calibri Light" panose="020F0302020204030204" pitchFamily="34" charset="0"/>
              </a:rPr>
              <a:t>eatia</a:t>
            </a:r>
            <a:r>
              <a:rPr lang="en-US">
                <a:effectLst/>
                <a:latin typeface="Calibri Light" panose="020F0302020204030204" pitchFamily="34" charset="0"/>
              </a:rPr>
              <a:t> vol </a:t>
            </a:r>
            <a:r>
              <a:rPr lang="en-US" err="1">
                <a:effectLst/>
                <a:latin typeface="Calibri Light" panose="020F0302020204030204" pitchFamily="34" charset="0"/>
              </a:rPr>
              <a:t>uptatet</a:t>
            </a:r>
            <a:r>
              <a:rPr lang="en-US">
                <a:effectLst/>
                <a:latin typeface="Calibri Light" panose="020F0302020204030204" pitchFamily="34" charset="0"/>
              </a:rPr>
              <a:t> </a:t>
            </a:r>
            <a:r>
              <a:rPr lang="en-US" err="1">
                <a:effectLst/>
                <a:latin typeface="Calibri Light" panose="020F0302020204030204" pitchFamily="34" charset="0"/>
              </a:rPr>
              <a:t>faccate</a:t>
            </a:r>
            <a:r>
              <a:rPr lang="en-US">
                <a:effectLst/>
                <a:latin typeface="Calibri Light" panose="020F0302020204030204" pitchFamily="34" charset="0"/>
              </a:rPr>
              <a:t> </a:t>
            </a:r>
            <a:r>
              <a:rPr lang="en-US" err="1">
                <a:effectLst/>
                <a:latin typeface="Calibri Light" panose="020F0302020204030204" pitchFamily="34" charset="0"/>
              </a:rPr>
              <a:t>providi</a:t>
            </a:r>
            <a:r>
              <a:rPr lang="en-US">
                <a:effectLst/>
                <a:latin typeface="Calibri Light" panose="020F0302020204030204" pitchFamily="34" charset="0"/>
              </a:rPr>
              <a:t> </a:t>
            </a:r>
            <a:r>
              <a:rPr lang="en-US" err="1">
                <a:effectLst/>
                <a:latin typeface="Calibri Light" panose="020F0302020204030204" pitchFamily="34" charset="0"/>
              </a:rPr>
              <a:t>intiore</a:t>
            </a:r>
            <a:r>
              <a:rPr lang="en-US">
                <a:effectLst/>
                <a:latin typeface="Calibri Light" panose="020F0302020204030204" pitchFamily="34" charset="0"/>
              </a:rPr>
              <a:t> par </a:t>
            </a:r>
            <a:r>
              <a:rPr lang="en-US" err="1">
                <a:effectLst/>
                <a:latin typeface="Calibri Light" panose="020F0302020204030204" pitchFamily="34" charset="0"/>
              </a:rPr>
              <a:t>iqui</a:t>
            </a:r>
            <a:r>
              <a:rPr lang="en-US">
                <a:effectLst/>
                <a:latin typeface="Calibri Light" panose="020F0302020204030204" pitchFamily="34" charset="0"/>
              </a:rPr>
              <a:t> cu. </a:t>
            </a:r>
            <a:r>
              <a:rPr lang="en-US" err="1">
                <a:effectLst/>
                <a:latin typeface="Calibri Light" panose="020F0302020204030204" pitchFamily="34" charset="0"/>
              </a:rPr>
              <a:t>Aximus</a:t>
            </a:r>
            <a:r>
              <a:rPr lang="en-US">
                <a:effectLst/>
                <a:latin typeface="Calibri Light" panose="020F0302020204030204" pitchFamily="34" charset="0"/>
              </a:rPr>
              <a:t> </a:t>
            </a:r>
            <a:r>
              <a:rPr lang="en-US" err="1">
                <a:effectLst/>
                <a:latin typeface="Calibri Light" panose="020F0302020204030204" pitchFamily="34" charset="0"/>
              </a:rPr>
              <a:t>explit</a:t>
            </a:r>
            <a:r>
              <a:rPr lang="en-US">
                <a:effectLst/>
                <a:latin typeface="Calibri Light" panose="020F0302020204030204" pitchFamily="34" charset="0"/>
              </a:rPr>
              <a:t> et </a:t>
            </a:r>
            <a:r>
              <a:rPr lang="en-US" err="1">
                <a:effectLst/>
                <a:latin typeface="Calibri Light" panose="020F0302020204030204" pitchFamily="34" charset="0"/>
              </a:rPr>
              <a:t>vitis</a:t>
            </a:r>
            <a:r>
              <a:rPr lang="en-US">
                <a:effectLst/>
                <a:latin typeface="Calibri Light" panose="020F0302020204030204" pitchFamily="34" charset="0"/>
              </a:rPr>
              <a:t> </a:t>
            </a:r>
            <a:r>
              <a:rPr lang="en-US" err="1">
                <a:effectLst/>
                <a:latin typeface="Calibri Light" panose="020F0302020204030204" pitchFamily="34" charset="0"/>
              </a:rPr>
              <a:t>tu</a:t>
            </a:r>
            <a:r>
              <a:rPr lang="en-US">
                <a:effectLst/>
                <a:latin typeface="Calibri Light" panose="020F0302020204030204" pitchFamily="34" charset="0"/>
              </a:rPr>
              <a:t>? Am </a:t>
            </a:r>
            <a:r>
              <a:rPr lang="en-US" err="1">
                <a:effectLst/>
                <a:latin typeface="Calibri Light" panose="020F0302020204030204" pitchFamily="34" charset="0"/>
              </a:rPr>
              <a:t>quia</a:t>
            </a:r>
            <a:r>
              <a:rPr lang="en-US">
                <a:effectLst/>
                <a:latin typeface="Calibri Light" panose="020F0302020204030204" pitchFamily="34" charset="0"/>
              </a:rPr>
              <a:t> </a:t>
            </a:r>
            <a:r>
              <a:rPr lang="en-US" err="1">
                <a:effectLst/>
                <a:latin typeface="Calibri Light" panose="020F0302020204030204" pitchFamily="34" charset="0"/>
              </a:rPr>
              <a:t>nihit</a:t>
            </a:r>
            <a:r>
              <a:rPr lang="en-US">
                <a:effectLst/>
                <a:latin typeface="Calibri Light" panose="020F0302020204030204" pitchFamily="34" charset="0"/>
              </a:rPr>
              <a:t>, cor. </a:t>
            </a:r>
            <a:r>
              <a:rPr lang="en-US" err="1">
                <a:effectLst/>
                <a:latin typeface="Calibri Light" panose="020F0302020204030204" pitchFamily="34" charset="0"/>
              </a:rPr>
              <a:t>Pera</a:t>
            </a:r>
            <a:r>
              <a:rPr lang="en-US">
                <a:effectLst/>
                <a:latin typeface="Calibri Light" panose="020F0302020204030204" pitchFamily="34" charset="0"/>
              </a:rPr>
              <a:t> </a:t>
            </a:r>
            <a:r>
              <a:rPr lang="en-US" err="1">
                <a:effectLst/>
                <a:latin typeface="Calibri Light" panose="020F0302020204030204" pitchFamily="34" charset="0"/>
              </a:rPr>
              <a:t>commoluptia</a:t>
            </a:r>
            <a:r>
              <a:rPr lang="en-US">
                <a:effectLst/>
                <a:latin typeface="Calibri Light" panose="020F0302020204030204" pitchFamily="34" charset="0"/>
              </a:rPr>
              <a:t> is </a:t>
            </a:r>
            <a:r>
              <a:rPr lang="en-US" err="1">
                <a:effectLst/>
                <a:latin typeface="Calibri Light" panose="020F0302020204030204" pitchFamily="34" charset="0"/>
              </a:rPr>
              <a:t>recus</a:t>
            </a:r>
            <a:r>
              <a:rPr lang="en-US">
                <a:effectLst/>
                <a:latin typeface="Calibri Light" panose="020F0302020204030204" pitchFamily="34" charset="0"/>
              </a:rPr>
              <a:t> </a:t>
            </a:r>
            <a:r>
              <a:rPr lang="en-US" err="1">
                <a:effectLst/>
                <a:latin typeface="Calibri Light" panose="020F0302020204030204" pitchFamily="34" charset="0"/>
              </a:rPr>
              <a:t>eu</a:t>
            </a:r>
            <a:r>
              <a:rPr lang="en-US">
                <a:effectLst/>
                <a:latin typeface="Calibri Light" panose="020F0302020204030204" pitchFamily="34" charset="0"/>
              </a:rPr>
              <a:t> m </a:t>
            </a:r>
            <a:r>
              <a:rPr lang="en-US" err="1">
                <a:effectLst/>
                <a:latin typeface="Calibri Light" panose="020F0302020204030204" pitchFamily="34" charset="0"/>
              </a:rPr>
              <a:t>eos</a:t>
            </a:r>
            <a:r>
              <a:rPr lang="en-US">
                <a:effectLst/>
                <a:latin typeface="Calibri Light" panose="020F0302020204030204" pitchFamily="34" charset="0"/>
              </a:rPr>
              <a:t> </a:t>
            </a:r>
            <a:r>
              <a:rPr lang="en-US" err="1">
                <a:effectLst/>
                <a:latin typeface="Calibri Light" panose="020F0302020204030204" pitchFamily="34" charset="0"/>
              </a:rPr>
              <a:t>estex</a:t>
            </a:r>
            <a:r>
              <a:rPr lang="en-US">
                <a:effectLst/>
                <a:latin typeface="Calibri Light" panose="020F0302020204030204" pitchFamily="34" charset="0"/>
              </a:rPr>
              <a:t>. </a:t>
            </a:r>
            <a:r>
              <a:rPr lang="en-US" err="1">
                <a:effectLst/>
                <a:latin typeface="Calibri Light" panose="020F0302020204030204" pitchFamily="34" charset="0"/>
              </a:rPr>
              <a:t>Harvolum</a:t>
            </a:r>
            <a:r>
              <a:rPr lang="en-US">
                <a:effectLst/>
                <a:latin typeface="Calibri Light" panose="020F0302020204030204" pitchFamily="34" charset="0"/>
              </a:rPr>
              <a:t>.</a:t>
            </a:r>
          </a:p>
        </p:txBody>
      </p:sp>
      <p:sp>
        <p:nvSpPr>
          <p:cNvPr id="3" name="Text Placeholder 10">
            <a:extLst>
              <a:ext uri="{FF2B5EF4-FFF2-40B4-BE49-F238E27FC236}">
                <a16:creationId xmlns:a16="http://schemas.microsoft.com/office/drawing/2014/main" id="{2DA4D558-C9A0-508A-C6E6-3DD9E385D627}"/>
              </a:ext>
            </a:extLst>
          </p:cNvPr>
          <p:cNvSpPr>
            <a:spLocks noGrp="1"/>
          </p:cNvSpPr>
          <p:nvPr>
            <p:ph type="body" sz="quarter" idx="18" hasCustomPrompt="1"/>
          </p:nvPr>
        </p:nvSpPr>
        <p:spPr>
          <a:xfrm>
            <a:off x="748265" y="944440"/>
            <a:ext cx="13399534" cy="438150"/>
          </a:xfrm>
          <a:prstGeom prst="rect">
            <a:avLst/>
          </a:prstGeom>
        </p:spPr>
        <p:txBody>
          <a:bodyPr anchor="t"/>
          <a:lstStyle>
            <a:lvl1pPr marL="0" indent="0">
              <a:lnSpc>
                <a:spcPct val="85000"/>
              </a:lnSpc>
              <a:buFontTx/>
              <a:buNone/>
              <a:defRPr sz="2400" b="1" i="0">
                <a:solidFill>
                  <a:srgbClr val="E41F35"/>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Eyebrow lorem ipsum</a:t>
            </a:r>
          </a:p>
        </p:txBody>
      </p:sp>
      <p:sp>
        <p:nvSpPr>
          <p:cNvPr id="4" name="Text Placeholder 10">
            <a:extLst>
              <a:ext uri="{FF2B5EF4-FFF2-40B4-BE49-F238E27FC236}">
                <a16:creationId xmlns:a16="http://schemas.microsoft.com/office/drawing/2014/main" id="{8131EE55-6457-21FF-8D45-D17207E125EA}"/>
              </a:ext>
            </a:extLst>
          </p:cNvPr>
          <p:cNvSpPr>
            <a:spLocks noGrp="1"/>
          </p:cNvSpPr>
          <p:nvPr>
            <p:ph type="body" sz="quarter" idx="40" hasCustomPrompt="1"/>
          </p:nvPr>
        </p:nvSpPr>
        <p:spPr>
          <a:xfrm>
            <a:off x="748266" y="1484191"/>
            <a:ext cx="13399534" cy="776409"/>
          </a:xfrm>
          <a:prstGeom prst="rect">
            <a:avLst/>
          </a:prstGeom>
        </p:spPr>
        <p:txBody>
          <a:bodyPr anchor="t"/>
          <a:lstStyle>
            <a:lvl1pPr marL="0" indent="0">
              <a:lnSpc>
                <a:spcPct val="85000"/>
              </a:lnSpc>
              <a:spcBef>
                <a:spcPts val="0"/>
              </a:spcBef>
              <a:buFontTx/>
              <a:buNone/>
              <a:defRPr sz="4800" b="0" i="0">
                <a:solidFill>
                  <a:schemeClr val="tx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r>
              <a:rPr lang="en-US">
                <a:effectLst/>
                <a:latin typeface="Calibri Light" panose="020F0302020204030204" pitchFamily="34" charset="0"/>
              </a:rPr>
              <a:t>48pt headline will always go here lorem ipsum dolor</a:t>
            </a:r>
          </a:p>
        </p:txBody>
      </p:sp>
    </p:spTree>
    <p:extLst>
      <p:ext uri="{BB962C8B-B14F-4D97-AF65-F5344CB8AC3E}">
        <p14:creationId xmlns:p14="http://schemas.microsoft.com/office/powerpoint/2010/main" val="25892971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meline_5">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D5B92B45-4D44-0EE4-7D29-F92D3BC9545E}"/>
              </a:ext>
            </a:extLst>
          </p:cNvPr>
          <p:cNvSpPr>
            <a:spLocks noGrp="1"/>
          </p:cNvSpPr>
          <p:nvPr>
            <p:ph type="body" sz="quarter" idx="17" hasCustomPrompt="1"/>
          </p:nvPr>
        </p:nvSpPr>
        <p:spPr>
          <a:xfrm>
            <a:off x="748264" y="2335352"/>
            <a:ext cx="13399533" cy="672254"/>
          </a:xfrm>
          <a:prstGeom prst="rect">
            <a:avLst/>
          </a:prstGeom>
        </p:spPr>
        <p:txBody>
          <a:bodyPr anchor="t"/>
          <a:lstStyle>
            <a:lvl1pPr marL="0" indent="0">
              <a:lnSpc>
                <a:spcPct val="100000"/>
              </a:lnSpc>
              <a:buFontTx/>
              <a:buNone/>
              <a:defRPr lang="en-US" sz="1800" smtClean="0">
                <a:solidFill>
                  <a:schemeClr val="tx1"/>
                </a:solidFill>
                <a:effectLst/>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r>
              <a:rPr lang="en-US">
                <a:effectLst/>
                <a:latin typeface="Calibri Light" panose="020F0302020204030204" pitchFamily="34" charset="0"/>
              </a:rPr>
              <a:t>Lorem ipsum dolor qua m Un </a:t>
            </a:r>
            <a:r>
              <a:rPr lang="en-US" err="1">
                <a:effectLst/>
                <a:latin typeface="Calibri Light" panose="020F0302020204030204" pitchFamily="34" charset="0"/>
              </a:rPr>
              <a:t>tio</a:t>
            </a:r>
            <a:r>
              <a:rPr lang="en-US">
                <a:effectLst/>
                <a:latin typeface="Calibri Light" panose="020F0302020204030204" pitchFamily="34" charset="0"/>
              </a:rPr>
              <a:t>. Tas </a:t>
            </a:r>
            <a:r>
              <a:rPr lang="en-US" err="1">
                <a:effectLst/>
                <a:latin typeface="Calibri Light" panose="020F0302020204030204" pitchFamily="34" charset="0"/>
              </a:rPr>
              <a:t>excerspedi</a:t>
            </a:r>
            <a:r>
              <a:rPr lang="en-US">
                <a:effectLst/>
                <a:latin typeface="Calibri Light" panose="020F0302020204030204" pitchFamily="34" charset="0"/>
              </a:rPr>
              <a:t> </a:t>
            </a:r>
            <a:r>
              <a:rPr lang="en-US" err="1">
                <a:effectLst/>
                <a:latin typeface="Calibri Light" panose="020F0302020204030204" pitchFamily="34" charset="0"/>
              </a:rPr>
              <a:t>aut</a:t>
            </a:r>
            <a:r>
              <a:rPr lang="en-US">
                <a:effectLst/>
                <a:latin typeface="Calibri Light" panose="020F0302020204030204" pitchFamily="34" charset="0"/>
              </a:rPr>
              <a:t> del </a:t>
            </a:r>
            <a:r>
              <a:rPr lang="en-US" err="1">
                <a:effectLst/>
                <a:latin typeface="Calibri Light" panose="020F0302020204030204" pitchFamily="34" charset="0"/>
              </a:rPr>
              <a:t>iquos</a:t>
            </a:r>
            <a:r>
              <a:rPr lang="en-US">
                <a:effectLst/>
                <a:latin typeface="Calibri Light" panose="020F0302020204030204" pitchFamily="34" charset="0"/>
              </a:rPr>
              <a:t> </a:t>
            </a:r>
            <a:r>
              <a:rPr lang="en-US" err="1">
                <a:effectLst/>
                <a:latin typeface="Calibri Light" panose="020F0302020204030204" pitchFamily="34" charset="0"/>
              </a:rPr>
              <a:t>eatia</a:t>
            </a:r>
            <a:r>
              <a:rPr lang="en-US">
                <a:effectLst/>
                <a:latin typeface="Calibri Light" panose="020F0302020204030204" pitchFamily="34" charset="0"/>
              </a:rPr>
              <a:t> vol </a:t>
            </a:r>
            <a:r>
              <a:rPr lang="en-US" err="1">
                <a:effectLst/>
                <a:latin typeface="Calibri Light" panose="020F0302020204030204" pitchFamily="34" charset="0"/>
              </a:rPr>
              <a:t>uptatet</a:t>
            </a:r>
            <a:r>
              <a:rPr lang="en-US">
                <a:effectLst/>
                <a:latin typeface="Calibri Light" panose="020F0302020204030204" pitchFamily="34" charset="0"/>
              </a:rPr>
              <a:t> </a:t>
            </a:r>
            <a:r>
              <a:rPr lang="en-US" err="1">
                <a:effectLst/>
                <a:latin typeface="Calibri Light" panose="020F0302020204030204" pitchFamily="34" charset="0"/>
              </a:rPr>
              <a:t>faccate</a:t>
            </a:r>
            <a:r>
              <a:rPr lang="en-US">
                <a:effectLst/>
                <a:latin typeface="Calibri Light" panose="020F0302020204030204" pitchFamily="34" charset="0"/>
              </a:rPr>
              <a:t> </a:t>
            </a:r>
            <a:r>
              <a:rPr lang="en-US" err="1">
                <a:effectLst/>
                <a:latin typeface="Calibri Light" panose="020F0302020204030204" pitchFamily="34" charset="0"/>
              </a:rPr>
              <a:t>providi</a:t>
            </a:r>
            <a:r>
              <a:rPr lang="en-US">
                <a:effectLst/>
                <a:latin typeface="Calibri Light" panose="020F0302020204030204" pitchFamily="34" charset="0"/>
              </a:rPr>
              <a:t> </a:t>
            </a:r>
            <a:r>
              <a:rPr lang="en-US" err="1">
                <a:effectLst/>
                <a:latin typeface="Calibri Light" panose="020F0302020204030204" pitchFamily="34" charset="0"/>
              </a:rPr>
              <a:t>intiore</a:t>
            </a:r>
            <a:r>
              <a:rPr lang="en-US">
                <a:effectLst/>
                <a:latin typeface="Calibri Light" panose="020F0302020204030204" pitchFamily="34" charset="0"/>
              </a:rPr>
              <a:t> par </a:t>
            </a:r>
            <a:r>
              <a:rPr lang="en-US" err="1">
                <a:effectLst/>
                <a:latin typeface="Calibri Light" panose="020F0302020204030204" pitchFamily="34" charset="0"/>
              </a:rPr>
              <a:t>iqui</a:t>
            </a:r>
            <a:r>
              <a:rPr lang="en-US">
                <a:effectLst/>
                <a:latin typeface="Calibri Light" panose="020F0302020204030204" pitchFamily="34" charset="0"/>
              </a:rPr>
              <a:t> cu. </a:t>
            </a:r>
            <a:r>
              <a:rPr lang="en-US" err="1">
                <a:effectLst/>
                <a:latin typeface="Calibri Light" panose="020F0302020204030204" pitchFamily="34" charset="0"/>
              </a:rPr>
              <a:t>Aximus</a:t>
            </a:r>
            <a:r>
              <a:rPr lang="en-US">
                <a:effectLst/>
                <a:latin typeface="Calibri Light" panose="020F0302020204030204" pitchFamily="34" charset="0"/>
              </a:rPr>
              <a:t> </a:t>
            </a:r>
            <a:r>
              <a:rPr lang="en-US" err="1">
                <a:effectLst/>
                <a:latin typeface="Calibri Light" panose="020F0302020204030204" pitchFamily="34" charset="0"/>
              </a:rPr>
              <a:t>explit</a:t>
            </a:r>
            <a:r>
              <a:rPr lang="en-US">
                <a:effectLst/>
                <a:latin typeface="Calibri Light" panose="020F0302020204030204" pitchFamily="34" charset="0"/>
              </a:rPr>
              <a:t> et </a:t>
            </a:r>
            <a:r>
              <a:rPr lang="en-US" err="1">
                <a:effectLst/>
                <a:latin typeface="Calibri Light" panose="020F0302020204030204" pitchFamily="34" charset="0"/>
              </a:rPr>
              <a:t>vitis</a:t>
            </a:r>
            <a:r>
              <a:rPr lang="en-US">
                <a:effectLst/>
                <a:latin typeface="Calibri Light" panose="020F0302020204030204" pitchFamily="34" charset="0"/>
              </a:rPr>
              <a:t> </a:t>
            </a:r>
            <a:r>
              <a:rPr lang="en-US" err="1">
                <a:effectLst/>
                <a:latin typeface="Calibri Light" panose="020F0302020204030204" pitchFamily="34" charset="0"/>
              </a:rPr>
              <a:t>tu</a:t>
            </a:r>
            <a:r>
              <a:rPr lang="en-US">
                <a:effectLst/>
                <a:latin typeface="Calibri Light" panose="020F0302020204030204" pitchFamily="34" charset="0"/>
              </a:rPr>
              <a:t>? Am </a:t>
            </a:r>
            <a:r>
              <a:rPr lang="en-US" err="1">
                <a:effectLst/>
                <a:latin typeface="Calibri Light" panose="020F0302020204030204" pitchFamily="34" charset="0"/>
              </a:rPr>
              <a:t>quia</a:t>
            </a:r>
            <a:r>
              <a:rPr lang="en-US">
                <a:effectLst/>
                <a:latin typeface="Calibri Light" panose="020F0302020204030204" pitchFamily="34" charset="0"/>
              </a:rPr>
              <a:t> </a:t>
            </a:r>
            <a:r>
              <a:rPr lang="en-US" err="1">
                <a:effectLst/>
                <a:latin typeface="Calibri Light" panose="020F0302020204030204" pitchFamily="34" charset="0"/>
              </a:rPr>
              <a:t>nihit</a:t>
            </a:r>
            <a:r>
              <a:rPr lang="en-US">
                <a:effectLst/>
                <a:latin typeface="Calibri Light" panose="020F0302020204030204" pitchFamily="34" charset="0"/>
              </a:rPr>
              <a:t>, cor. </a:t>
            </a:r>
            <a:r>
              <a:rPr lang="en-US" err="1">
                <a:effectLst/>
                <a:latin typeface="Calibri Light" panose="020F0302020204030204" pitchFamily="34" charset="0"/>
              </a:rPr>
              <a:t>Pera</a:t>
            </a:r>
            <a:r>
              <a:rPr lang="en-US">
                <a:effectLst/>
                <a:latin typeface="Calibri Light" panose="020F0302020204030204" pitchFamily="34" charset="0"/>
              </a:rPr>
              <a:t> </a:t>
            </a:r>
            <a:r>
              <a:rPr lang="en-US" err="1">
                <a:effectLst/>
                <a:latin typeface="Calibri Light" panose="020F0302020204030204" pitchFamily="34" charset="0"/>
              </a:rPr>
              <a:t>commoluptia</a:t>
            </a:r>
            <a:r>
              <a:rPr lang="en-US">
                <a:effectLst/>
                <a:latin typeface="Calibri Light" panose="020F0302020204030204" pitchFamily="34" charset="0"/>
              </a:rPr>
              <a:t> is </a:t>
            </a:r>
            <a:r>
              <a:rPr lang="en-US" err="1">
                <a:effectLst/>
                <a:latin typeface="Calibri Light" panose="020F0302020204030204" pitchFamily="34" charset="0"/>
              </a:rPr>
              <a:t>recus</a:t>
            </a:r>
            <a:r>
              <a:rPr lang="en-US">
                <a:effectLst/>
                <a:latin typeface="Calibri Light" panose="020F0302020204030204" pitchFamily="34" charset="0"/>
              </a:rPr>
              <a:t> </a:t>
            </a:r>
            <a:r>
              <a:rPr lang="en-US" err="1">
                <a:effectLst/>
                <a:latin typeface="Calibri Light" panose="020F0302020204030204" pitchFamily="34" charset="0"/>
              </a:rPr>
              <a:t>eu</a:t>
            </a:r>
            <a:r>
              <a:rPr lang="en-US">
                <a:effectLst/>
                <a:latin typeface="Calibri Light" panose="020F0302020204030204" pitchFamily="34" charset="0"/>
              </a:rPr>
              <a:t> m </a:t>
            </a:r>
            <a:r>
              <a:rPr lang="en-US" err="1">
                <a:effectLst/>
                <a:latin typeface="Calibri Light" panose="020F0302020204030204" pitchFamily="34" charset="0"/>
              </a:rPr>
              <a:t>eos</a:t>
            </a:r>
            <a:r>
              <a:rPr lang="en-US">
                <a:effectLst/>
                <a:latin typeface="Calibri Light" panose="020F0302020204030204" pitchFamily="34" charset="0"/>
              </a:rPr>
              <a:t> </a:t>
            </a:r>
            <a:r>
              <a:rPr lang="en-US" err="1">
                <a:effectLst/>
                <a:latin typeface="Calibri Light" panose="020F0302020204030204" pitchFamily="34" charset="0"/>
              </a:rPr>
              <a:t>estex</a:t>
            </a:r>
            <a:r>
              <a:rPr lang="en-US">
                <a:effectLst/>
                <a:latin typeface="Calibri Light" panose="020F0302020204030204" pitchFamily="34" charset="0"/>
              </a:rPr>
              <a:t>. </a:t>
            </a:r>
            <a:r>
              <a:rPr lang="en-US" err="1">
                <a:effectLst/>
                <a:latin typeface="Calibri Light" panose="020F0302020204030204" pitchFamily="34" charset="0"/>
              </a:rPr>
              <a:t>Harvolum</a:t>
            </a:r>
            <a:r>
              <a:rPr lang="en-US">
                <a:effectLst/>
                <a:latin typeface="Calibri Light" panose="020F0302020204030204" pitchFamily="34" charset="0"/>
              </a:rPr>
              <a:t>.</a:t>
            </a:r>
          </a:p>
        </p:txBody>
      </p:sp>
      <p:sp>
        <p:nvSpPr>
          <p:cNvPr id="3" name="Text Placeholder 10">
            <a:extLst>
              <a:ext uri="{FF2B5EF4-FFF2-40B4-BE49-F238E27FC236}">
                <a16:creationId xmlns:a16="http://schemas.microsoft.com/office/drawing/2014/main" id="{B65CAB61-3528-5CEF-A8FF-B2969DEBE339}"/>
              </a:ext>
            </a:extLst>
          </p:cNvPr>
          <p:cNvSpPr>
            <a:spLocks noGrp="1"/>
          </p:cNvSpPr>
          <p:nvPr>
            <p:ph type="body" sz="quarter" idx="18" hasCustomPrompt="1"/>
          </p:nvPr>
        </p:nvSpPr>
        <p:spPr>
          <a:xfrm>
            <a:off x="748265" y="944440"/>
            <a:ext cx="13399534" cy="438150"/>
          </a:xfrm>
          <a:prstGeom prst="rect">
            <a:avLst/>
          </a:prstGeom>
        </p:spPr>
        <p:txBody>
          <a:bodyPr anchor="t"/>
          <a:lstStyle>
            <a:lvl1pPr marL="0" indent="0">
              <a:lnSpc>
                <a:spcPct val="85000"/>
              </a:lnSpc>
              <a:buFontTx/>
              <a:buNone/>
              <a:defRPr sz="2400" b="1" i="0">
                <a:solidFill>
                  <a:srgbClr val="E41F35"/>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Eyebrow lorem ipsum</a:t>
            </a:r>
          </a:p>
        </p:txBody>
      </p:sp>
      <p:sp>
        <p:nvSpPr>
          <p:cNvPr id="4" name="Text Placeholder 10">
            <a:extLst>
              <a:ext uri="{FF2B5EF4-FFF2-40B4-BE49-F238E27FC236}">
                <a16:creationId xmlns:a16="http://schemas.microsoft.com/office/drawing/2014/main" id="{449C90E5-E74C-54C7-66E3-E8E2C71E070C}"/>
              </a:ext>
            </a:extLst>
          </p:cNvPr>
          <p:cNvSpPr>
            <a:spLocks noGrp="1"/>
          </p:cNvSpPr>
          <p:nvPr>
            <p:ph type="body" sz="quarter" idx="40" hasCustomPrompt="1"/>
          </p:nvPr>
        </p:nvSpPr>
        <p:spPr>
          <a:xfrm>
            <a:off x="748266" y="1484191"/>
            <a:ext cx="13399534" cy="776409"/>
          </a:xfrm>
          <a:prstGeom prst="rect">
            <a:avLst/>
          </a:prstGeom>
        </p:spPr>
        <p:txBody>
          <a:bodyPr anchor="t"/>
          <a:lstStyle>
            <a:lvl1pPr marL="0" indent="0">
              <a:lnSpc>
                <a:spcPct val="85000"/>
              </a:lnSpc>
              <a:spcBef>
                <a:spcPts val="0"/>
              </a:spcBef>
              <a:buFontTx/>
              <a:buNone/>
              <a:defRPr sz="4800" b="0" i="0">
                <a:solidFill>
                  <a:schemeClr val="tx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r>
              <a:rPr lang="en-US">
                <a:effectLst/>
                <a:latin typeface="Calibri Light" panose="020F0302020204030204" pitchFamily="34" charset="0"/>
              </a:rPr>
              <a:t>48pt headline will always go here lorem ipsum dolor</a:t>
            </a:r>
          </a:p>
        </p:txBody>
      </p:sp>
    </p:spTree>
    <p:extLst>
      <p:ext uri="{BB962C8B-B14F-4D97-AF65-F5344CB8AC3E}">
        <p14:creationId xmlns:p14="http://schemas.microsoft.com/office/powerpoint/2010/main" val="118988097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meline_6">
    <p:spTree>
      <p:nvGrpSpPr>
        <p:cNvPr id="1" name=""/>
        <p:cNvGrpSpPr/>
        <p:nvPr/>
      </p:nvGrpSpPr>
      <p:grpSpPr>
        <a:xfrm>
          <a:off x="0" y="0"/>
          <a:ext cx="0" cy="0"/>
          <a:chOff x="0" y="0"/>
          <a:chExt cx="0" cy="0"/>
        </a:xfrm>
      </p:grpSpPr>
      <p:sp>
        <p:nvSpPr>
          <p:cNvPr id="69" name="Text Placeholder 6">
            <a:extLst>
              <a:ext uri="{FF2B5EF4-FFF2-40B4-BE49-F238E27FC236}">
                <a16:creationId xmlns:a16="http://schemas.microsoft.com/office/drawing/2014/main" id="{A0F097FB-6E32-9347-8DBF-9AA164FC4C7D}"/>
              </a:ext>
            </a:extLst>
          </p:cNvPr>
          <p:cNvSpPr>
            <a:spLocks noGrp="1"/>
          </p:cNvSpPr>
          <p:nvPr>
            <p:ph type="body" sz="quarter" idx="20" hasCustomPrompt="1"/>
          </p:nvPr>
        </p:nvSpPr>
        <p:spPr>
          <a:xfrm>
            <a:off x="981569" y="4569036"/>
            <a:ext cx="1724493" cy="295064"/>
          </a:xfrm>
          <a:prstGeom prst="rect">
            <a:avLst/>
          </a:prstGeom>
        </p:spPr>
        <p:txBody>
          <a:bodyPr anchor="t"/>
          <a:lstStyle>
            <a:lvl1pPr marL="0" indent="0" algn="l">
              <a:buNone/>
              <a:defRPr sz="1800" b="1" i="0">
                <a:solidFill>
                  <a:schemeClr val="tx1"/>
                </a:solidFill>
                <a:latin typeface="Calibri" panose="020F0502020204030204" pitchFamily="34" charset="0"/>
                <a:cs typeface="Calibri" panose="020F0502020204030204" pitchFamily="34" charset="0"/>
              </a:defRPr>
            </a:lvl1pPr>
          </a:lstStyle>
          <a:p>
            <a:pPr lvl="0"/>
            <a:r>
              <a:rPr lang="en-US"/>
              <a:t>Subtitle 1</a:t>
            </a:r>
          </a:p>
        </p:txBody>
      </p:sp>
      <p:sp>
        <p:nvSpPr>
          <p:cNvPr id="87" name="Text Placeholder 6">
            <a:extLst>
              <a:ext uri="{FF2B5EF4-FFF2-40B4-BE49-F238E27FC236}">
                <a16:creationId xmlns:a16="http://schemas.microsoft.com/office/drawing/2014/main" id="{CB94519F-5F49-C942-ABE4-82525F6B9461}"/>
              </a:ext>
            </a:extLst>
          </p:cNvPr>
          <p:cNvSpPr>
            <a:spLocks noGrp="1"/>
          </p:cNvSpPr>
          <p:nvPr>
            <p:ph type="body" sz="quarter" idx="25" hasCustomPrompt="1"/>
          </p:nvPr>
        </p:nvSpPr>
        <p:spPr>
          <a:xfrm>
            <a:off x="981568" y="4898053"/>
            <a:ext cx="2553697" cy="2688407"/>
          </a:xfrm>
          <a:prstGeom prst="rect">
            <a:avLst/>
          </a:prstGeom>
        </p:spPr>
        <p:txBody>
          <a:bodyPr lIns="91440" rIns="91440" anchor="t"/>
          <a:lstStyle>
            <a:lvl1pPr marL="0" indent="0">
              <a:lnSpc>
                <a:spcPct val="100000"/>
              </a:lnSpc>
              <a:spcBef>
                <a:spcPts val="400"/>
              </a:spcBef>
              <a:buFont typeface="Arial" panose="020B0604020202020204" pitchFamily="34" charset="0"/>
              <a:buNone/>
              <a:defRPr sz="1400">
                <a:solidFill>
                  <a:schemeClr val="tx1"/>
                </a:solidFill>
              </a:defRPr>
            </a:lvl1pPr>
            <a:lvl2pPr marL="457200" indent="0">
              <a:lnSpc>
                <a:spcPct val="100000"/>
              </a:lnSpc>
              <a:buNone/>
              <a:defRPr sz="1600"/>
            </a:lvl2pPr>
          </a:lstStyle>
          <a:p>
            <a:pPr lvl="0"/>
            <a:r>
              <a:rPr lang="en-US" err="1"/>
              <a:t>CearumPudis</a:t>
            </a:r>
            <a:r>
              <a:rPr lang="en-US"/>
              <a:t> </a:t>
            </a:r>
            <a:r>
              <a:rPr lang="en-US" err="1"/>
              <a:t>ea</a:t>
            </a:r>
            <a:r>
              <a:rPr lang="en-US"/>
              <a:t> </a:t>
            </a:r>
            <a:r>
              <a:rPr lang="en-US" err="1"/>
              <a:t>peritet</a:t>
            </a:r>
            <a:r>
              <a:rPr lang="en-US"/>
              <a:t> rest, </a:t>
            </a:r>
            <a:r>
              <a:rPr lang="en-US" err="1"/>
              <a:t>magnis</a:t>
            </a:r>
            <a:r>
              <a:rPr lang="en-US"/>
              <a:t> event Od </a:t>
            </a:r>
            <a:r>
              <a:rPr lang="en-US" err="1"/>
              <a:t>quam</a:t>
            </a:r>
            <a:r>
              <a:rPr lang="en-US"/>
              <a:t> </a:t>
            </a:r>
            <a:r>
              <a:rPr lang="en-US" err="1"/>
              <a:t>inum</a:t>
            </a:r>
            <a:r>
              <a:rPr lang="en-US"/>
              <a:t> am, </a:t>
            </a:r>
            <a:r>
              <a:rPr lang="en-US" err="1"/>
              <a:t>aut</a:t>
            </a:r>
            <a:r>
              <a:rPr lang="en-US"/>
              <a:t> </a:t>
            </a:r>
            <a:r>
              <a:rPr lang="en-US" err="1"/>
              <a:t>illupic</a:t>
            </a:r>
            <a:r>
              <a:rPr lang="en-US"/>
              <a:t> </a:t>
            </a:r>
            <a:r>
              <a:rPr lang="en-US" err="1"/>
              <a:t>te</a:t>
            </a:r>
            <a:r>
              <a:rPr lang="en-US"/>
              <a:t> </a:t>
            </a:r>
            <a:r>
              <a:rPr lang="en-US" err="1"/>
              <a:t>cor</a:t>
            </a:r>
            <a:r>
              <a:rPr lang="en-US"/>
              <a:t> as </a:t>
            </a:r>
            <a:r>
              <a:rPr lang="en-US" err="1"/>
              <a:t>istotatio</a:t>
            </a:r>
            <a:r>
              <a:rPr lang="en-US"/>
              <a:t> </a:t>
            </a:r>
            <a:r>
              <a:rPr lang="en-US" err="1"/>
              <a:t>minit</a:t>
            </a:r>
            <a:r>
              <a:rPr lang="en-US"/>
              <a:t> </a:t>
            </a:r>
            <a:r>
              <a:rPr lang="en-US" err="1"/>
              <a:t>inis</a:t>
            </a:r>
            <a:r>
              <a:rPr lang="en-US"/>
              <a:t> </a:t>
            </a:r>
            <a:r>
              <a:rPr lang="en-US" err="1"/>
              <a:t>utem</a:t>
            </a:r>
            <a:r>
              <a:rPr lang="en-US"/>
              <a:t> </a:t>
            </a:r>
            <a:r>
              <a:rPr lang="en-US" err="1"/>
              <a:t>exceaqui</a:t>
            </a:r>
            <a:r>
              <a:rPr lang="en-US"/>
              <a:t> </a:t>
            </a:r>
            <a:r>
              <a:rPr lang="en-US" err="1"/>
              <a:t>ut</a:t>
            </a:r>
            <a:r>
              <a:rPr lang="en-US"/>
              <a:t> doll ab is dol </a:t>
            </a:r>
            <a:r>
              <a:rPr lang="en-US" err="1"/>
              <a:t>utat</a:t>
            </a:r>
            <a:r>
              <a:rPr lang="en-US"/>
              <a:t> </a:t>
            </a:r>
            <a:r>
              <a:rPr lang="en-US" err="1"/>
              <a:t>emquia</a:t>
            </a:r>
            <a:r>
              <a:rPr lang="en-US"/>
              <a:t> </a:t>
            </a:r>
            <a:r>
              <a:rPr lang="en-US" err="1"/>
              <a:t>nem</a:t>
            </a:r>
            <a:r>
              <a:rPr lang="en-US"/>
              <a:t> seq </a:t>
            </a:r>
            <a:r>
              <a:rPr lang="en-US" err="1"/>
              <a:t>uamus</a:t>
            </a:r>
            <a:r>
              <a:rPr lang="en-US"/>
              <a:t> nit, </a:t>
            </a:r>
            <a:r>
              <a:rPr lang="en-US" err="1"/>
              <a:t>quam</a:t>
            </a:r>
            <a:r>
              <a:rPr lang="en-US"/>
              <a:t>, quat </a:t>
            </a:r>
            <a:r>
              <a:rPr lang="en-US" err="1"/>
              <a:t>aut</a:t>
            </a:r>
            <a:r>
              <a:rPr lang="en-US"/>
              <a:t> et </a:t>
            </a:r>
            <a:r>
              <a:rPr lang="en-US" err="1"/>
              <a:t>venditae</a:t>
            </a:r>
            <a:r>
              <a:rPr lang="en-US"/>
              <a:t> </a:t>
            </a:r>
            <a:r>
              <a:rPr lang="en-US" err="1"/>
              <a:t>cor</a:t>
            </a:r>
            <a:r>
              <a:rPr lang="en-US"/>
              <a:t> </a:t>
            </a:r>
            <a:r>
              <a:rPr lang="en-US" err="1"/>
              <a:t>nat</a:t>
            </a:r>
            <a:r>
              <a:rPr lang="en-US"/>
              <a:t> et </a:t>
            </a:r>
            <a:r>
              <a:rPr lang="en-US" err="1"/>
              <a:t>omn</a:t>
            </a:r>
            <a:r>
              <a:rPr lang="en-US"/>
              <a:t> </a:t>
            </a:r>
            <a:r>
              <a:rPr lang="en-US" err="1"/>
              <a:t>ihit</a:t>
            </a:r>
            <a:endParaRPr lang="en-US"/>
          </a:p>
        </p:txBody>
      </p:sp>
      <p:sp>
        <p:nvSpPr>
          <p:cNvPr id="88" name="Text Placeholder 6">
            <a:extLst>
              <a:ext uri="{FF2B5EF4-FFF2-40B4-BE49-F238E27FC236}">
                <a16:creationId xmlns:a16="http://schemas.microsoft.com/office/drawing/2014/main" id="{3ADFB41F-9AD5-664D-A52B-59BB08AD2516}"/>
              </a:ext>
            </a:extLst>
          </p:cNvPr>
          <p:cNvSpPr>
            <a:spLocks noGrp="1"/>
          </p:cNvSpPr>
          <p:nvPr>
            <p:ph type="body" sz="quarter" idx="26" hasCustomPrompt="1"/>
          </p:nvPr>
        </p:nvSpPr>
        <p:spPr>
          <a:xfrm>
            <a:off x="4029569" y="4569036"/>
            <a:ext cx="1724493" cy="295064"/>
          </a:xfrm>
          <a:prstGeom prst="rect">
            <a:avLst/>
          </a:prstGeom>
        </p:spPr>
        <p:txBody>
          <a:bodyPr anchor="t"/>
          <a:lstStyle>
            <a:lvl1pPr marL="0" indent="0" algn="l">
              <a:buNone/>
              <a:defRPr sz="1800" b="1" i="0">
                <a:solidFill>
                  <a:schemeClr val="tx1"/>
                </a:solidFill>
                <a:latin typeface="Calibri" panose="020F0502020204030204" pitchFamily="34" charset="0"/>
                <a:cs typeface="Calibri" panose="020F0502020204030204" pitchFamily="34" charset="0"/>
              </a:defRPr>
            </a:lvl1pPr>
          </a:lstStyle>
          <a:p>
            <a:pPr lvl="0"/>
            <a:r>
              <a:rPr lang="en-US"/>
              <a:t>Subtitle 2</a:t>
            </a:r>
          </a:p>
        </p:txBody>
      </p:sp>
      <p:sp>
        <p:nvSpPr>
          <p:cNvPr id="89" name="Text Placeholder 6">
            <a:extLst>
              <a:ext uri="{FF2B5EF4-FFF2-40B4-BE49-F238E27FC236}">
                <a16:creationId xmlns:a16="http://schemas.microsoft.com/office/drawing/2014/main" id="{2B4659D1-9389-7847-AEB3-33814C6707CA}"/>
              </a:ext>
            </a:extLst>
          </p:cNvPr>
          <p:cNvSpPr>
            <a:spLocks noGrp="1"/>
          </p:cNvSpPr>
          <p:nvPr>
            <p:ph type="body" sz="quarter" idx="27" hasCustomPrompt="1"/>
          </p:nvPr>
        </p:nvSpPr>
        <p:spPr>
          <a:xfrm>
            <a:off x="4029568" y="4898053"/>
            <a:ext cx="2553697" cy="2688407"/>
          </a:xfrm>
          <a:prstGeom prst="rect">
            <a:avLst/>
          </a:prstGeom>
        </p:spPr>
        <p:txBody>
          <a:bodyPr lIns="91440" rIns="91440" anchor="t"/>
          <a:lstStyle>
            <a:lvl1pPr marL="0" indent="0">
              <a:lnSpc>
                <a:spcPct val="100000"/>
              </a:lnSpc>
              <a:spcBef>
                <a:spcPts val="400"/>
              </a:spcBef>
              <a:buFont typeface="Arial" panose="020B0604020202020204" pitchFamily="34" charset="0"/>
              <a:buNone/>
              <a:defRPr sz="1400">
                <a:solidFill>
                  <a:schemeClr val="tx1"/>
                </a:solidFill>
              </a:defRPr>
            </a:lvl1pPr>
            <a:lvl2pPr marL="457200" indent="0">
              <a:lnSpc>
                <a:spcPct val="100000"/>
              </a:lnSpc>
              <a:buNone/>
              <a:defRPr sz="1600"/>
            </a:lvl2pPr>
          </a:lstStyle>
          <a:p>
            <a:pPr lvl="0"/>
            <a:r>
              <a:rPr lang="en-US" err="1"/>
              <a:t>CearumPudis</a:t>
            </a:r>
            <a:r>
              <a:rPr lang="en-US"/>
              <a:t> </a:t>
            </a:r>
            <a:r>
              <a:rPr lang="en-US" err="1"/>
              <a:t>ea</a:t>
            </a:r>
            <a:r>
              <a:rPr lang="en-US"/>
              <a:t> </a:t>
            </a:r>
            <a:r>
              <a:rPr lang="en-US" err="1"/>
              <a:t>peritet</a:t>
            </a:r>
            <a:r>
              <a:rPr lang="en-US"/>
              <a:t> rest, </a:t>
            </a:r>
            <a:r>
              <a:rPr lang="en-US" err="1"/>
              <a:t>magnis</a:t>
            </a:r>
            <a:r>
              <a:rPr lang="en-US"/>
              <a:t> event Od </a:t>
            </a:r>
            <a:r>
              <a:rPr lang="en-US" err="1"/>
              <a:t>quam</a:t>
            </a:r>
            <a:r>
              <a:rPr lang="en-US"/>
              <a:t> </a:t>
            </a:r>
            <a:r>
              <a:rPr lang="en-US" err="1"/>
              <a:t>inum</a:t>
            </a:r>
            <a:r>
              <a:rPr lang="en-US"/>
              <a:t> am, </a:t>
            </a:r>
            <a:r>
              <a:rPr lang="en-US" err="1"/>
              <a:t>aut</a:t>
            </a:r>
            <a:r>
              <a:rPr lang="en-US"/>
              <a:t> </a:t>
            </a:r>
            <a:r>
              <a:rPr lang="en-US" err="1"/>
              <a:t>illupic</a:t>
            </a:r>
            <a:r>
              <a:rPr lang="en-US"/>
              <a:t> </a:t>
            </a:r>
            <a:r>
              <a:rPr lang="en-US" err="1"/>
              <a:t>te</a:t>
            </a:r>
            <a:r>
              <a:rPr lang="en-US"/>
              <a:t> </a:t>
            </a:r>
            <a:r>
              <a:rPr lang="en-US" err="1"/>
              <a:t>cor</a:t>
            </a:r>
            <a:r>
              <a:rPr lang="en-US"/>
              <a:t> as </a:t>
            </a:r>
            <a:r>
              <a:rPr lang="en-US" err="1"/>
              <a:t>istotatio</a:t>
            </a:r>
            <a:r>
              <a:rPr lang="en-US"/>
              <a:t> </a:t>
            </a:r>
            <a:r>
              <a:rPr lang="en-US" err="1"/>
              <a:t>minit</a:t>
            </a:r>
            <a:r>
              <a:rPr lang="en-US"/>
              <a:t> </a:t>
            </a:r>
            <a:r>
              <a:rPr lang="en-US" err="1"/>
              <a:t>inis</a:t>
            </a:r>
            <a:r>
              <a:rPr lang="en-US"/>
              <a:t> </a:t>
            </a:r>
            <a:r>
              <a:rPr lang="en-US" err="1"/>
              <a:t>utem</a:t>
            </a:r>
            <a:r>
              <a:rPr lang="en-US"/>
              <a:t> </a:t>
            </a:r>
            <a:r>
              <a:rPr lang="en-US" err="1"/>
              <a:t>exceaqui</a:t>
            </a:r>
            <a:r>
              <a:rPr lang="en-US"/>
              <a:t> </a:t>
            </a:r>
            <a:r>
              <a:rPr lang="en-US" err="1"/>
              <a:t>ut</a:t>
            </a:r>
            <a:r>
              <a:rPr lang="en-US"/>
              <a:t> doll ab is dol </a:t>
            </a:r>
            <a:r>
              <a:rPr lang="en-US" err="1"/>
              <a:t>utat</a:t>
            </a:r>
            <a:r>
              <a:rPr lang="en-US"/>
              <a:t> </a:t>
            </a:r>
            <a:r>
              <a:rPr lang="en-US" err="1"/>
              <a:t>emquia</a:t>
            </a:r>
            <a:r>
              <a:rPr lang="en-US"/>
              <a:t> </a:t>
            </a:r>
            <a:r>
              <a:rPr lang="en-US" err="1"/>
              <a:t>nem</a:t>
            </a:r>
            <a:r>
              <a:rPr lang="en-US"/>
              <a:t> seq </a:t>
            </a:r>
            <a:r>
              <a:rPr lang="en-US" err="1"/>
              <a:t>uamus</a:t>
            </a:r>
            <a:r>
              <a:rPr lang="en-US"/>
              <a:t> nit, </a:t>
            </a:r>
            <a:r>
              <a:rPr lang="en-US" err="1"/>
              <a:t>quam</a:t>
            </a:r>
            <a:r>
              <a:rPr lang="en-US"/>
              <a:t>, quat </a:t>
            </a:r>
            <a:r>
              <a:rPr lang="en-US" err="1"/>
              <a:t>aut</a:t>
            </a:r>
            <a:r>
              <a:rPr lang="en-US"/>
              <a:t> et </a:t>
            </a:r>
            <a:r>
              <a:rPr lang="en-US" err="1"/>
              <a:t>venditae</a:t>
            </a:r>
            <a:r>
              <a:rPr lang="en-US"/>
              <a:t> </a:t>
            </a:r>
            <a:r>
              <a:rPr lang="en-US" err="1"/>
              <a:t>cor</a:t>
            </a:r>
            <a:r>
              <a:rPr lang="en-US"/>
              <a:t> </a:t>
            </a:r>
            <a:r>
              <a:rPr lang="en-US" err="1"/>
              <a:t>nat</a:t>
            </a:r>
            <a:r>
              <a:rPr lang="en-US"/>
              <a:t> et </a:t>
            </a:r>
            <a:r>
              <a:rPr lang="en-US" err="1"/>
              <a:t>omn</a:t>
            </a:r>
            <a:r>
              <a:rPr lang="en-US"/>
              <a:t> </a:t>
            </a:r>
            <a:r>
              <a:rPr lang="en-US" err="1"/>
              <a:t>ihit</a:t>
            </a:r>
            <a:endParaRPr lang="en-US"/>
          </a:p>
        </p:txBody>
      </p:sp>
      <p:sp>
        <p:nvSpPr>
          <p:cNvPr id="90" name="Text Placeholder 6">
            <a:extLst>
              <a:ext uri="{FF2B5EF4-FFF2-40B4-BE49-F238E27FC236}">
                <a16:creationId xmlns:a16="http://schemas.microsoft.com/office/drawing/2014/main" id="{34D94217-301E-1848-9F36-3AD5C5BA1F94}"/>
              </a:ext>
            </a:extLst>
          </p:cNvPr>
          <p:cNvSpPr>
            <a:spLocks noGrp="1"/>
          </p:cNvSpPr>
          <p:nvPr>
            <p:ph type="body" sz="quarter" idx="28" hasCustomPrompt="1"/>
          </p:nvPr>
        </p:nvSpPr>
        <p:spPr>
          <a:xfrm>
            <a:off x="7052169" y="4569036"/>
            <a:ext cx="1724493" cy="295064"/>
          </a:xfrm>
          <a:prstGeom prst="rect">
            <a:avLst/>
          </a:prstGeom>
        </p:spPr>
        <p:txBody>
          <a:bodyPr anchor="t"/>
          <a:lstStyle>
            <a:lvl1pPr marL="0" indent="0" algn="l">
              <a:buNone/>
              <a:defRPr sz="1800" b="1" i="0">
                <a:solidFill>
                  <a:schemeClr val="tx1"/>
                </a:solidFill>
                <a:latin typeface="Calibri" panose="020F0502020204030204" pitchFamily="34" charset="0"/>
                <a:cs typeface="Calibri" panose="020F0502020204030204" pitchFamily="34" charset="0"/>
              </a:defRPr>
            </a:lvl1pPr>
          </a:lstStyle>
          <a:p>
            <a:pPr lvl="0"/>
            <a:r>
              <a:rPr lang="en-US"/>
              <a:t>Subtitle 3</a:t>
            </a:r>
          </a:p>
        </p:txBody>
      </p:sp>
      <p:sp>
        <p:nvSpPr>
          <p:cNvPr id="91" name="Text Placeholder 6">
            <a:extLst>
              <a:ext uri="{FF2B5EF4-FFF2-40B4-BE49-F238E27FC236}">
                <a16:creationId xmlns:a16="http://schemas.microsoft.com/office/drawing/2014/main" id="{BF8890E5-1711-074C-9EF8-D3D08B6C0E80}"/>
              </a:ext>
            </a:extLst>
          </p:cNvPr>
          <p:cNvSpPr>
            <a:spLocks noGrp="1"/>
          </p:cNvSpPr>
          <p:nvPr>
            <p:ph type="body" sz="quarter" idx="29" hasCustomPrompt="1"/>
          </p:nvPr>
        </p:nvSpPr>
        <p:spPr>
          <a:xfrm>
            <a:off x="7052168" y="4898053"/>
            <a:ext cx="2553697" cy="2688407"/>
          </a:xfrm>
          <a:prstGeom prst="rect">
            <a:avLst/>
          </a:prstGeom>
        </p:spPr>
        <p:txBody>
          <a:bodyPr lIns="91440" rIns="91440" anchor="t"/>
          <a:lstStyle>
            <a:lvl1pPr marL="0" indent="0">
              <a:lnSpc>
                <a:spcPct val="100000"/>
              </a:lnSpc>
              <a:spcBef>
                <a:spcPts val="400"/>
              </a:spcBef>
              <a:buFont typeface="Arial" panose="020B0604020202020204" pitchFamily="34" charset="0"/>
              <a:buNone/>
              <a:defRPr sz="1400">
                <a:solidFill>
                  <a:schemeClr val="tx1"/>
                </a:solidFill>
              </a:defRPr>
            </a:lvl1pPr>
            <a:lvl2pPr marL="457200" indent="0">
              <a:lnSpc>
                <a:spcPct val="100000"/>
              </a:lnSpc>
              <a:buNone/>
              <a:defRPr sz="1600"/>
            </a:lvl2pPr>
          </a:lstStyle>
          <a:p>
            <a:pPr lvl="0"/>
            <a:r>
              <a:rPr lang="en-US" err="1"/>
              <a:t>CearumPudis</a:t>
            </a:r>
            <a:r>
              <a:rPr lang="en-US"/>
              <a:t> </a:t>
            </a:r>
            <a:r>
              <a:rPr lang="en-US" err="1"/>
              <a:t>ea</a:t>
            </a:r>
            <a:r>
              <a:rPr lang="en-US"/>
              <a:t> </a:t>
            </a:r>
            <a:r>
              <a:rPr lang="en-US" err="1"/>
              <a:t>peritet</a:t>
            </a:r>
            <a:r>
              <a:rPr lang="en-US"/>
              <a:t> rest, </a:t>
            </a:r>
            <a:r>
              <a:rPr lang="en-US" err="1"/>
              <a:t>magnis</a:t>
            </a:r>
            <a:r>
              <a:rPr lang="en-US"/>
              <a:t> event Od </a:t>
            </a:r>
            <a:r>
              <a:rPr lang="en-US" err="1"/>
              <a:t>quam</a:t>
            </a:r>
            <a:r>
              <a:rPr lang="en-US"/>
              <a:t> </a:t>
            </a:r>
            <a:r>
              <a:rPr lang="en-US" err="1"/>
              <a:t>inum</a:t>
            </a:r>
            <a:r>
              <a:rPr lang="en-US"/>
              <a:t> am, </a:t>
            </a:r>
            <a:r>
              <a:rPr lang="en-US" err="1"/>
              <a:t>aut</a:t>
            </a:r>
            <a:r>
              <a:rPr lang="en-US"/>
              <a:t> </a:t>
            </a:r>
            <a:r>
              <a:rPr lang="en-US" err="1"/>
              <a:t>illupic</a:t>
            </a:r>
            <a:r>
              <a:rPr lang="en-US"/>
              <a:t> </a:t>
            </a:r>
            <a:r>
              <a:rPr lang="en-US" err="1"/>
              <a:t>te</a:t>
            </a:r>
            <a:r>
              <a:rPr lang="en-US"/>
              <a:t> </a:t>
            </a:r>
            <a:r>
              <a:rPr lang="en-US" err="1"/>
              <a:t>cor</a:t>
            </a:r>
            <a:r>
              <a:rPr lang="en-US"/>
              <a:t> as </a:t>
            </a:r>
            <a:r>
              <a:rPr lang="en-US" err="1"/>
              <a:t>istotatio</a:t>
            </a:r>
            <a:r>
              <a:rPr lang="en-US"/>
              <a:t> </a:t>
            </a:r>
            <a:r>
              <a:rPr lang="en-US" err="1"/>
              <a:t>minit</a:t>
            </a:r>
            <a:r>
              <a:rPr lang="en-US"/>
              <a:t> </a:t>
            </a:r>
            <a:r>
              <a:rPr lang="en-US" err="1"/>
              <a:t>inis</a:t>
            </a:r>
            <a:r>
              <a:rPr lang="en-US"/>
              <a:t> </a:t>
            </a:r>
            <a:r>
              <a:rPr lang="en-US" err="1"/>
              <a:t>utem</a:t>
            </a:r>
            <a:r>
              <a:rPr lang="en-US"/>
              <a:t> </a:t>
            </a:r>
            <a:r>
              <a:rPr lang="en-US" err="1"/>
              <a:t>exceaqui</a:t>
            </a:r>
            <a:r>
              <a:rPr lang="en-US"/>
              <a:t> </a:t>
            </a:r>
            <a:r>
              <a:rPr lang="en-US" err="1"/>
              <a:t>ut</a:t>
            </a:r>
            <a:r>
              <a:rPr lang="en-US"/>
              <a:t> doll ab is dol </a:t>
            </a:r>
            <a:r>
              <a:rPr lang="en-US" err="1"/>
              <a:t>utat</a:t>
            </a:r>
            <a:r>
              <a:rPr lang="en-US"/>
              <a:t> </a:t>
            </a:r>
            <a:r>
              <a:rPr lang="en-US" err="1"/>
              <a:t>emquia</a:t>
            </a:r>
            <a:r>
              <a:rPr lang="en-US"/>
              <a:t> </a:t>
            </a:r>
            <a:r>
              <a:rPr lang="en-US" err="1"/>
              <a:t>nem</a:t>
            </a:r>
            <a:r>
              <a:rPr lang="en-US"/>
              <a:t> seq </a:t>
            </a:r>
            <a:r>
              <a:rPr lang="en-US" err="1"/>
              <a:t>uamus</a:t>
            </a:r>
            <a:r>
              <a:rPr lang="en-US"/>
              <a:t> nit, </a:t>
            </a:r>
            <a:r>
              <a:rPr lang="en-US" err="1"/>
              <a:t>quam</a:t>
            </a:r>
            <a:r>
              <a:rPr lang="en-US"/>
              <a:t>, quat </a:t>
            </a:r>
            <a:r>
              <a:rPr lang="en-US" err="1"/>
              <a:t>aut</a:t>
            </a:r>
            <a:r>
              <a:rPr lang="en-US"/>
              <a:t> et </a:t>
            </a:r>
            <a:r>
              <a:rPr lang="en-US" err="1"/>
              <a:t>venditae</a:t>
            </a:r>
            <a:r>
              <a:rPr lang="en-US"/>
              <a:t> </a:t>
            </a:r>
            <a:r>
              <a:rPr lang="en-US" err="1"/>
              <a:t>cor</a:t>
            </a:r>
            <a:r>
              <a:rPr lang="en-US"/>
              <a:t> </a:t>
            </a:r>
            <a:r>
              <a:rPr lang="en-US" err="1"/>
              <a:t>nat</a:t>
            </a:r>
            <a:r>
              <a:rPr lang="en-US"/>
              <a:t> et </a:t>
            </a:r>
            <a:r>
              <a:rPr lang="en-US" err="1"/>
              <a:t>omn</a:t>
            </a:r>
            <a:r>
              <a:rPr lang="en-US"/>
              <a:t> </a:t>
            </a:r>
            <a:r>
              <a:rPr lang="en-US" err="1"/>
              <a:t>ihit</a:t>
            </a:r>
            <a:endParaRPr lang="en-US"/>
          </a:p>
        </p:txBody>
      </p:sp>
      <p:sp>
        <p:nvSpPr>
          <p:cNvPr id="92" name="Text Placeholder 6">
            <a:extLst>
              <a:ext uri="{FF2B5EF4-FFF2-40B4-BE49-F238E27FC236}">
                <a16:creationId xmlns:a16="http://schemas.microsoft.com/office/drawing/2014/main" id="{815F38A1-5299-DD4B-9D98-30BBCBA74046}"/>
              </a:ext>
            </a:extLst>
          </p:cNvPr>
          <p:cNvSpPr>
            <a:spLocks noGrp="1"/>
          </p:cNvSpPr>
          <p:nvPr>
            <p:ph type="body" sz="quarter" idx="30" hasCustomPrompt="1"/>
          </p:nvPr>
        </p:nvSpPr>
        <p:spPr>
          <a:xfrm>
            <a:off x="10111972" y="4569036"/>
            <a:ext cx="1724493" cy="295064"/>
          </a:xfrm>
          <a:prstGeom prst="rect">
            <a:avLst/>
          </a:prstGeom>
        </p:spPr>
        <p:txBody>
          <a:bodyPr anchor="t"/>
          <a:lstStyle>
            <a:lvl1pPr marL="0" indent="0" algn="l">
              <a:buNone/>
              <a:defRPr sz="1800" b="1" i="0">
                <a:solidFill>
                  <a:schemeClr val="tx1"/>
                </a:solidFill>
                <a:latin typeface="Calibri" panose="020F0502020204030204" pitchFamily="34" charset="0"/>
                <a:cs typeface="Calibri" panose="020F0502020204030204" pitchFamily="34" charset="0"/>
              </a:defRPr>
            </a:lvl1pPr>
          </a:lstStyle>
          <a:p>
            <a:pPr lvl="0"/>
            <a:r>
              <a:rPr lang="en-US"/>
              <a:t>Subtitle 4</a:t>
            </a:r>
          </a:p>
        </p:txBody>
      </p:sp>
      <p:sp>
        <p:nvSpPr>
          <p:cNvPr id="93" name="Text Placeholder 6">
            <a:extLst>
              <a:ext uri="{FF2B5EF4-FFF2-40B4-BE49-F238E27FC236}">
                <a16:creationId xmlns:a16="http://schemas.microsoft.com/office/drawing/2014/main" id="{F94AC064-7E9C-1248-A4A2-096A8E3A294C}"/>
              </a:ext>
            </a:extLst>
          </p:cNvPr>
          <p:cNvSpPr>
            <a:spLocks noGrp="1"/>
          </p:cNvSpPr>
          <p:nvPr>
            <p:ph type="body" sz="quarter" idx="31" hasCustomPrompt="1"/>
          </p:nvPr>
        </p:nvSpPr>
        <p:spPr>
          <a:xfrm>
            <a:off x="10111971" y="4898053"/>
            <a:ext cx="2553697" cy="2688407"/>
          </a:xfrm>
          <a:prstGeom prst="rect">
            <a:avLst/>
          </a:prstGeom>
        </p:spPr>
        <p:txBody>
          <a:bodyPr lIns="91440" rIns="91440" anchor="t"/>
          <a:lstStyle>
            <a:lvl1pPr marL="0" indent="0">
              <a:lnSpc>
                <a:spcPct val="100000"/>
              </a:lnSpc>
              <a:spcBef>
                <a:spcPts val="400"/>
              </a:spcBef>
              <a:buFont typeface="Arial" panose="020B0604020202020204" pitchFamily="34" charset="0"/>
              <a:buNone/>
              <a:defRPr sz="1400">
                <a:solidFill>
                  <a:schemeClr val="tx1"/>
                </a:solidFill>
              </a:defRPr>
            </a:lvl1pPr>
            <a:lvl2pPr marL="457200" indent="0">
              <a:lnSpc>
                <a:spcPct val="100000"/>
              </a:lnSpc>
              <a:buNone/>
              <a:defRPr sz="1600"/>
            </a:lvl2pPr>
          </a:lstStyle>
          <a:p>
            <a:pPr lvl="0"/>
            <a:r>
              <a:rPr lang="en-US" err="1"/>
              <a:t>CearumPudis</a:t>
            </a:r>
            <a:r>
              <a:rPr lang="en-US"/>
              <a:t> </a:t>
            </a:r>
            <a:r>
              <a:rPr lang="en-US" err="1"/>
              <a:t>ea</a:t>
            </a:r>
            <a:r>
              <a:rPr lang="en-US"/>
              <a:t> </a:t>
            </a:r>
            <a:r>
              <a:rPr lang="en-US" err="1"/>
              <a:t>peritet</a:t>
            </a:r>
            <a:r>
              <a:rPr lang="en-US"/>
              <a:t> rest, </a:t>
            </a:r>
            <a:r>
              <a:rPr lang="en-US" err="1"/>
              <a:t>magnis</a:t>
            </a:r>
            <a:r>
              <a:rPr lang="en-US"/>
              <a:t> event Od </a:t>
            </a:r>
            <a:r>
              <a:rPr lang="en-US" err="1"/>
              <a:t>quam</a:t>
            </a:r>
            <a:r>
              <a:rPr lang="en-US"/>
              <a:t> </a:t>
            </a:r>
            <a:r>
              <a:rPr lang="en-US" err="1"/>
              <a:t>inum</a:t>
            </a:r>
            <a:r>
              <a:rPr lang="en-US"/>
              <a:t> am, </a:t>
            </a:r>
            <a:r>
              <a:rPr lang="en-US" err="1"/>
              <a:t>aut</a:t>
            </a:r>
            <a:r>
              <a:rPr lang="en-US"/>
              <a:t> </a:t>
            </a:r>
            <a:r>
              <a:rPr lang="en-US" err="1"/>
              <a:t>illupic</a:t>
            </a:r>
            <a:r>
              <a:rPr lang="en-US"/>
              <a:t> </a:t>
            </a:r>
            <a:r>
              <a:rPr lang="en-US" err="1"/>
              <a:t>te</a:t>
            </a:r>
            <a:r>
              <a:rPr lang="en-US"/>
              <a:t> </a:t>
            </a:r>
            <a:r>
              <a:rPr lang="en-US" err="1"/>
              <a:t>cor</a:t>
            </a:r>
            <a:r>
              <a:rPr lang="en-US"/>
              <a:t> as </a:t>
            </a:r>
            <a:r>
              <a:rPr lang="en-US" err="1"/>
              <a:t>istotatio</a:t>
            </a:r>
            <a:r>
              <a:rPr lang="en-US"/>
              <a:t> </a:t>
            </a:r>
            <a:r>
              <a:rPr lang="en-US" err="1"/>
              <a:t>minit</a:t>
            </a:r>
            <a:r>
              <a:rPr lang="en-US"/>
              <a:t> </a:t>
            </a:r>
            <a:r>
              <a:rPr lang="en-US" err="1"/>
              <a:t>inis</a:t>
            </a:r>
            <a:r>
              <a:rPr lang="en-US"/>
              <a:t> </a:t>
            </a:r>
            <a:r>
              <a:rPr lang="en-US" err="1"/>
              <a:t>utem</a:t>
            </a:r>
            <a:r>
              <a:rPr lang="en-US"/>
              <a:t> </a:t>
            </a:r>
            <a:r>
              <a:rPr lang="en-US" err="1"/>
              <a:t>exceaqui</a:t>
            </a:r>
            <a:r>
              <a:rPr lang="en-US"/>
              <a:t> </a:t>
            </a:r>
            <a:r>
              <a:rPr lang="en-US" err="1"/>
              <a:t>ut</a:t>
            </a:r>
            <a:r>
              <a:rPr lang="en-US"/>
              <a:t> doll ab is dol </a:t>
            </a:r>
            <a:r>
              <a:rPr lang="en-US" err="1"/>
              <a:t>utat</a:t>
            </a:r>
            <a:r>
              <a:rPr lang="en-US"/>
              <a:t> </a:t>
            </a:r>
            <a:r>
              <a:rPr lang="en-US" err="1"/>
              <a:t>emquia</a:t>
            </a:r>
            <a:r>
              <a:rPr lang="en-US"/>
              <a:t> </a:t>
            </a:r>
            <a:r>
              <a:rPr lang="en-US" err="1"/>
              <a:t>nem</a:t>
            </a:r>
            <a:r>
              <a:rPr lang="en-US"/>
              <a:t> seq </a:t>
            </a:r>
            <a:r>
              <a:rPr lang="en-US" err="1"/>
              <a:t>uamus</a:t>
            </a:r>
            <a:r>
              <a:rPr lang="en-US"/>
              <a:t> nit, </a:t>
            </a:r>
            <a:r>
              <a:rPr lang="en-US" err="1"/>
              <a:t>quam</a:t>
            </a:r>
            <a:r>
              <a:rPr lang="en-US"/>
              <a:t>, quat </a:t>
            </a:r>
            <a:r>
              <a:rPr lang="en-US" err="1"/>
              <a:t>aut</a:t>
            </a:r>
            <a:r>
              <a:rPr lang="en-US"/>
              <a:t> et </a:t>
            </a:r>
            <a:r>
              <a:rPr lang="en-US" err="1"/>
              <a:t>venditae</a:t>
            </a:r>
            <a:r>
              <a:rPr lang="en-US"/>
              <a:t> </a:t>
            </a:r>
            <a:r>
              <a:rPr lang="en-US" err="1"/>
              <a:t>cor</a:t>
            </a:r>
            <a:r>
              <a:rPr lang="en-US"/>
              <a:t> </a:t>
            </a:r>
            <a:r>
              <a:rPr lang="en-US" err="1"/>
              <a:t>nat</a:t>
            </a:r>
            <a:r>
              <a:rPr lang="en-US"/>
              <a:t> et </a:t>
            </a:r>
            <a:r>
              <a:rPr lang="en-US" err="1"/>
              <a:t>omn</a:t>
            </a:r>
            <a:r>
              <a:rPr lang="en-US"/>
              <a:t> </a:t>
            </a:r>
            <a:r>
              <a:rPr lang="en-US" err="1"/>
              <a:t>ihit</a:t>
            </a:r>
            <a:endParaRPr lang="en-US"/>
          </a:p>
        </p:txBody>
      </p:sp>
      <p:sp>
        <p:nvSpPr>
          <p:cNvPr id="94" name="Text Placeholder 6">
            <a:extLst>
              <a:ext uri="{FF2B5EF4-FFF2-40B4-BE49-F238E27FC236}">
                <a16:creationId xmlns:a16="http://schemas.microsoft.com/office/drawing/2014/main" id="{E44888D8-C73D-EE42-89A2-B02E777B0BBA}"/>
              </a:ext>
            </a:extLst>
          </p:cNvPr>
          <p:cNvSpPr>
            <a:spLocks noGrp="1"/>
          </p:cNvSpPr>
          <p:nvPr>
            <p:ph type="body" sz="quarter" idx="32" hasCustomPrompt="1"/>
          </p:nvPr>
        </p:nvSpPr>
        <p:spPr>
          <a:xfrm>
            <a:off x="981569" y="4099136"/>
            <a:ext cx="1724493" cy="295064"/>
          </a:xfrm>
          <a:prstGeom prst="rect">
            <a:avLst/>
          </a:prstGeom>
        </p:spPr>
        <p:txBody>
          <a:bodyPr anchor="t"/>
          <a:lstStyle>
            <a:lvl1pPr marL="0" indent="0" algn="l">
              <a:buNone/>
              <a:defRPr sz="1800" b="1" i="0">
                <a:solidFill>
                  <a:srgbClr val="938882"/>
                </a:solidFill>
                <a:latin typeface="Calibri" panose="020F0502020204030204" pitchFamily="34" charset="0"/>
                <a:cs typeface="Calibri" panose="020F0502020204030204" pitchFamily="34" charset="0"/>
              </a:defRPr>
            </a:lvl1pPr>
          </a:lstStyle>
          <a:p>
            <a:pPr lvl="0"/>
            <a:r>
              <a:rPr lang="en-US"/>
              <a:t>2021</a:t>
            </a:r>
          </a:p>
        </p:txBody>
      </p:sp>
      <p:sp>
        <p:nvSpPr>
          <p:cNvPr id="95" name="Text Placeholder 6">
            <a:extLst>
              <a:ext uri="{FF2B5EF4-FFF2-40B4-BE49-F238E27FC236}">
                <a16:creationId xmlns:a16="http://schemas.microsoft.com/office/drawing/2014/main" id="{9E53CA27-E7EE-C141-9E56-E667162D16F0}"/>
              </a:ext>
            </a:extLst>
          </p:cNvPr>
          <p:cNvSpPr>
            <a:spLocks noGrp="1"/>
          </p:cNvSpPr>
          <p:nvPr>
            <p:ph type="body" sz="quarter" idx="33" hasCustomPrompt="1"/>
          </p:nvPr>
        </p:nvSpPr>
        <p:spPr>
          <a:xfrm>
            <a:off x="4029569" y="4099136"/>
            <a:ext cx="1724493" cy="295064"/>
          </a:xfrm>
          <a:prstGeom prst="rect">
            <a:avLst/>
          </a:prstGeom>
        </p:spPr>
        <p:txBody>
          <a:bodyPr anchor="t"/>
          <a:lstStyle>
            <a:lvl1pPr marL="0" indent="0" algn="l">
              <a:buNone/>
              <a:defRPr sz="1800" b="1" i="0">
                <a:solidFill>
                  <a:schemeClr val="accent5"/>
                </a:solidFill>
                <a:latin typeface="Calibri" panose="020F0502020204030204" pitchFamily="34" charset="0"/>
                <a:cs typeface="Calibri" panose="020F0502020204030204" pitchFamily="34" charset="0"/>
              </a:defRPr>
            </a:lvl1pPr>
          </a:lstStyle>
          <a:p>
            <a:pPr lvl="0"/>
            <a:r>
              <a:rPr lang="en-US"/>
              <a:t>2022</a:t>
            </a:r>
          </a:p>
        </p:txBody>
      </p:sp>
      <p:sp>
        <p:nvSpPr>
          <p:cNvPr id="96" name="Text Placeholder 6">
            <a:extLst>
              <a:ext uri="{FF2B5EF4-FFF2-40B4-BE49-F238E27FC236}">
                <a16:creationId xmlns:a16="http://schemas.microsoft.com/office/drawing/2014/main" id="{81089CF6-DE71-1842-82F2-D27D738389A2}"/>
              </a:ext>
            </a:extLst>
          </p:cNvPr>
          <p:cNvSpPr>
            <a:spLocks noGrp="1"/>
          </p:cNvSpPr>
          <p:nvPr>
            <p:ph type="body" sz="quarter" idx="34" hasCustomPrompt="1"/>
          </p:nvPr>
        </p:nvSpPr>
        <p:spPr>
          <a:xfrm>
            <a:off x="7052169" y="4099136"/>
            <a:ext cx="1724493" cy="295064"/>
          </a:xfrm>
          <a:prstGeom prst="rect">
            <a:avLst/>
          </a:prstGeom>
        </p:spPr>
        <p:txBody>
          <a:bodyPr anchor="t"/>
          <a:lstStyle>
            <a:lvl1pPr marL="0" indent="0" algn="l">
              <a:buNone/>
              <a:defRPr sz="1800" b="1" i="0">
                <a:solidFill>
                  <a:srgbClr val="938882"/>
                </a:solidFill>
                <a:latin typeface="Calibri" panose="020F0502020204030204" pitchFamily="34" charset="0"/>
                <a:cs typeface="Calibri" panose="020F0502020204030204" pitchFamily="34" charset="0"/>
              </a:defRPr>
            </a:lvl1pPr>
          </a:lstStyle>
          <a:p>
            <a:pPr lvl="0"/>
            <a:r>
              <a:rPr lang="en-US"/>
              <a:t>2023</a:t>
            </a:r>
          </a:p>
        </p:txBody>
      </p:sp>
      <p:sp>
        <p:nvSpPr>
          <p:cNvPr id="97" name="Text Placeholder 6">
            <a:extLst>
              <a:ext uri="{FF2B5EF4-FFF2-40B4-BE49-F238E27FC236}">
                <a16:creationId xmlns:a16="http://schemas.microsoft.com/office/drawing/2014/main" id="{81E65CCF-A9A2-524D-BC15-58AACEF3F3A2}"/>
              </a:ext>
            </a:extLst>
          </p:cNvPr>
          <p:cNvSpPr>
            <a:spLocks noGrp="1"/>
          </p:cNvSpPr>
          <p:nvPr>
            <p:ph type="body" sz="quarter" idx="35" hasCustomPrompt="1"/>
          </p:nvPr>
        </p:nvSpPr>
        <p:spPr>
          <a:xfrm>
            <a:off x="10111972" y="4099136"/>
            <a:ext cx="1724493" cy="295064"/>
          </a:xfrm>
          <a:prstGeom prst="rect">
            <a:avLst/>
          </a:prstGeom>
        </p:spPr>
        <p:txBody>
          <a:bodyPr anchor="t"/>
          <a:lstStyle>
            <a:lvl1pPr marL="0" indent="0" algn="l">
              <a:buNone/>
              <a:defRPr sz="1800" b="1" i="0">
                <a:solidFill>
                  <a:srgbClr val="938882"/>
                </a:solidFill>
                <a:latin typeface="Calibri" panose="020F0502020204030204" pitchFamily="34" charset="0"/>
                <a:cs typeface="Calibri" panose="020F0502020204030204" pitchFamily="34" charset="0"/>
              </a:defRPr>
            </a:lvl1pPr>
          </a:lstStyle>
          <a:p>
            <a:pPr lvl="0"/>
            <a:r>
              <a:rPr lang="en-US"/>
              <a:t>2024</a:t>
            </a:r>
          </a:p>
        </p:txBody>
      </p:sp>
      <p:sp>
        <p:nvSpPr>
          <p:cNvPr id="2" name="Text Placeholder 3">
            <a:extLst>
              <a:ext uri="{FF2B5EF4-FFF2-40B4-BE49-F238E27FC236}">
                <a16:creationId xmlns:a16="http://schemas.microsoft.com/office/drawing/2014/main" id="{C9C82F4F-1E57-1DDE-53A4-68BC7DB99427}"/>
              </a:ext>
            </a:extLst>
          </p:cNvPr>
          <p:cNvSpPr>
            <a:spLocks noGrp="1"/>
          </p:cNvSpPr>
          <p:nvPr>
            <p:ph type="body" sz="quarter" idx="17" hasCustomPrompt="1"/>
          </p:nvPr>
        </p:nvSpPr>
        <p:spPr>
          <a:xfrm>
            <a:off x="748264" y="2335352"/>
            <a:ext cx="11917401" cy="672254"/>
          </a:xfrm>
          <a:prstGeom prst="rect">
            <a:avLst/>
          </a:prstGeom>
        </p:spPr>
        <p:txBody>
          <a:bodyPr anchor="t"/>
          <a:lstStyle>
            <a:lvl1pPr marL="0" indent="0">
              <a:lnSpc>
                <a:spcPct val="100000"/>
              </a:lnSpc>
              <a:buFontTx/>
              <a:buNone/>
              <a:defRPr lang="en-US" sz="1800" smtClean="0">
                <a:solidFill>
                  <a:schemeClr val="tx1"/>
                </a:solidFill>
                <a:effectLst/>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r>
              <a:rPr lang="en-US">
                <a:effectLst/>
                <a:latin typeface="Calibri Light" panose="020F0302020204030204" pitchFamily="34" charset="0"/>
              </a:rPr>
              <a:t>Lorem ipsum dolor qua m Un </a:t>
            </a:r>
            <a:r>
              <a:rPr lang="en-US" err="1">
                <a:effectLst/>
                <a:latin typeface="Calibri Light" panose="020F0302020204030204" pitchFamily="34" charset="0"/>
              </a:rPr>
              <a:t>tio</a:t>
            </a:r>
            <a:r>
              <a:rPr lang="en-US">
                <a:effectLst/>
                <a:latin typeface="Calibri Light" panose="020F0302020204030204" pitchFamily="34" charset="0"/>
              </a:rPr>
              <a:t>. Tas </a:t>
            </a:r>
            <a:r>
              <a:rPr lang="en-US" err="1">
                <a:effectLst/>
                <a:latin typeface="Calibri Light" panose="020F0302020204030204" pitchFamily="34" charset="0"/>
              </a:rPr>
              <a:t>excerspedi</a:t>
            </a:r>
            <a:r>
              <a:rPr lang="en-US">
                <a:effectLst/>
                <a:latin typeface="Calibri Light" panose="020F0302020204030204" pitchFamily="34" charset="0"/>
              </a:rPr>
              <a:t> </a:t>
            </a:r>
            <a:r>
              <a:rPr lang="en-US" err="1">
                <a:effectLst/>
                <a:latin typeface="Calibri Light" panose="020F0302020204030204" pitchFamily="34" charset="0"/>
              </a:rPr>
              <a:t>aut</a:t>
            </a:r>
            <a:r>
              <a:rPr lang="en-US">
                <a:effectLst/>
                <a:latin typeface="Calibri Light" panose="020F0302020204030204" pitchFamily="34" charset="0"/>
              </a:rPr>
              <a:t> del </a:t>
            </a:r>
            <a:r>
              <a:rPr lang="en-US" err="1">
                <a:effectLst/>
                <a:latin typeface="Calibri Light" panose="020F0302020204030204" pitchFamily="34" charset="0"/>
              </a:rPr>
              <a:t>iquos</a:t>
            </a:r>
            <a:r>
              <a:rPr lang="en-US">
                <a:effectLst/>
                <a:latin typeface="Calibri Light" panose="020F0302020204030204" pitchFamily="34" charset="0"/>
              </a:rPr>
              <a:t> </a:t>
            </a:r>
            <a:r>
              <a:rPr lang="en-US" err="1">
                <a:effectLst/>
                <a:latin typeface="Calibri Light" panose="020F0302020204030204" pitchFamily="34" charset="0"/>
              </a:rPr>
              <a:t>eatia</a:t>
            </a:r>
            <a:r>
              <a:rPr lang="en-US">
                <a:effectLst/>
                <a:latin typeface="Calibri Light" panose="020F0302020204030204" pitchFamily="34" charset="0"/>
              </a:rPr>
              <a:t> vol </a:t>
            </a:r>
            <a:r>
              <a:rPr lang="en-US" err="1">
                <a:effectLst/>
                <a:latin typeface="Calibri Light" panose="020F0302020204030204" pitchFamily="34" charset="0"/>
              </a:rPr>
              <a:t>uptatet</a:t>
            </a:r>
            <a:r>
              <a:rPr lang="en-US">
                <a:effectLst/>
                <a:latin typeface="Calibri Light" panose="020F0302020204030204" pitchFamily="34" charset="0"/>
              </a:rPr>
              <a:t> </a:t>
            </a:r>
            <a:r>
              <a:rPr lang="en-US" err="1">
                <a:effectLst/>
                <a:latin typeface="Calibri Light" panose="020F0302020204030204" pitchFamily="34" charset="0"/>
              </a:rPr>
              <a:t>faccate</a:t>
            </a:r>
            <a:r>
              <a:rPr lang="en-US">
                <a:effectLst/>
                <a:latin typeface="Calibri Light" panose="020F0302020204030204" pitchFamily="34" charset="0"/>
              </a:rPr>
              <a:t> </a:t>
            </a:r>
            <a:r>
              <a:rPr lang="en-US" err="1">
                <a:effectLst/>
                <a:latin typeface="Calibri Light" panose="020F0302020204030204" pitchFamily="34" charset="0"/>
              </a:rPr>
              <a:t>providi</a:t>
            </a:r>
            <a:r>
              <a:rPr lang="en-US">
                <a:effectLst/>
                <a:latin typeface="Calibri Light" panose="020F0302020204030204" pitchFamily="34" charset="0"/>
              </a:rPr>
              <a:t> </a:t>
            </a:r>
            <a:r>
              <a:rPr lang="en-US" err="1">
                <a:effectLst/>
                <a:latin typeface="Calibri Light" panose="020F0302020204030204" pitchFamily="34" charset="0"/>
              </a:rPr>
              <a:t>intiore</a:t>
            </a:r>
            <a:r>
              <a:rPr lang="en-US">
                <a:effectLst/>
                <a:latin typeface="Calibri Light" panose="020F0302020204030204" pitchFamily="34" charset="0"/>
              </a:rPr>
              <a:t> par </a:t>
            </a:r>
            <a:r>
              <a:rPr lang="en-US" err="1">
                <a:effectLst/>
                <a:latin typeface="Calibri Light" panose="020F0302020204030204" pitchFamily="34" charset="0"/>
              </a:rPr>
              <a:t>iqui</a:t>
            </a:r>
            <a:r>
              <a:rPr lang="en-US">
                <a:effectLst/>
                <a:latin typeface="Calibri Light" panose="020F0302020204030204" pitchFamily="34" charset="0"/>
              </a:rPr>
              <a:t> cu. </a:t>
            </a:r>
            <a:r>
              <a:rPr lang="en-US" err="1">
                <a:effectLst/>
                <a:latin typeface="Calibri Light" panose="020F0302020204030204" pitchFamily="34" charset="0"/>
              </a:rPr>
              <a:t>Aximus</a:t>
            </a:r>
            <a:r>
              <a:rPr lang="en-US">
                <a:effectLst/>
                <a:latin typeface="Calibri Light" panose="020F0302020204030204" pitchFamily="34" charset="0"/>
              </a:rPr>
              <a:t> </a:t>
            </a:r>
            <a:r>
              <a:rPr lang="en-US" err="1">
                <a:effectLst/>
                <a:latin typeface="Calibri Light" panose="020F0302020204030204" pitchFamily="34" charset="0"/>
              </a:rPr>
              <a:t>explit</a:t>
            </a:r>
            <a:r>
              <a:rPr lang="en-US">
                <a:effectLst/>
                <a:latin typeface="Calibri Light" panose="020F0302020204030204" pitchFamily="34" charset="0"/>
              </a:rPr>
              <a:t> et </a:t>
            </a:r>
            <a:r>
              <a:rPr lang="en-US" err="1">
                <a:effectLst/>
                <a:latin typeface="Calibri Light" panose="020F0302020204030204" pitchFamily="34" charset="0"/>
              </a:rPr>
              <a:t>vitis</a:t>
            </a:r>
            <a:r>
              <a:rPr lang="en-US">
                <a:effectLst/>
                <a:latin typeface="Calibri Light" panose="020F0302020204030204" pitchFamily="34" charset="0"/>
              </a:rPr>
              <a:t> </a:t>
            </a:r>
            <a:r>
              <a:rPr lang="en-US" err="1">
                <a:effectLst/>
                <a:latin typeface="Calibri Light" panose="020F0302020204030204" pitchFamily="34" charset="0"/>
              </a:rPr>
              <a:t>tu</a:t>
            </a:r>
            <a:r>
              <a:rPr lang="en-US">
                <a:effectLst/>
                <a:latin typeface="Calibri Light" panose="020F0302020204030204" pitchFamily="34" charset="0"/>
              </a:rPr>
              <a:t>? Am </a:t>
            </a:r>
            <a:r>
              <a:rPr lang="en-US" err="1">
                <a:effectLst/>
                <a:latin typeface="Calibri Light" panose="020F0302020204030204" pitchFamily="34" charset="0"/>
              </a:rPr>
              <a:t>quia</a:t>
            </a:r>
            <a:r>
              <a:rPr lang="en-US">
                <a:effectLst/>
                <a:latin typeface="Calibri Light" panose="020F0302020204030204" pitchFamily="34" charset="0"/>
              </a:rPr>
              <a:t> </a:t>
            </a:r>
            <a:r>
              <a:rPr lang="en-US" err="1">
                <a:effectLst/>
                <a:latin typeface="Calibri Light" panose="020F0302020204030204" pitchFamily="34" charset="0"/>
              </a:rPr>
              <a:t>nihit</a:t>
            </a:r>
            <a:r>
              <a:rPr lang="en-US">
                <a:effectLst/>
                <a:latin typeface="Calibri Light" panose="020F0302020204030204" pitchFamily="34" charset="0"/>
              </a:rPr>
              <a:t>, cor. </a:t>
            </a:r>
            <a:r>
              <a:rPr lang="en-US" err="1">
                <a:effectLst/>
                <a:latin typeface="Calibri Light" panose="020F0302020204030204" pitchFamily="34" charset="0"/>
              </a:rPr>
              <a:t>Pera</a:t>
            </a:r>
            <a:r>
              <a:rPr lang="en-US">
                <a:effectLst/>
                <a:latin typeface="Calibri Light" panose="020F0302020204030204" pitchFamily="34" charset="0"/>
              </a:rPr>
              <a:t> </a:t>
            </a:r>
            <a:r>
              <a:rPr lang="en-US" err="1">
                <a:effectLst/>
                <a:latin typeface="Calibri Light" panose="020F0302020204030204" pitchFamily="34" charset="0"/>
              </a:rPr>
              <a:t>commoluptia</a:t>
            </a:r>
            <a:r>
              <a:rPr lang="en-US">
                <a:effectLst/>
                <a:latin typeface="Calibri Light" panose="020F0302020204030204" pitchFamily="34" charset="0"/>
              </a:rPr>
              <a:t> is </a:t>
            </a:r>
            <a:r>
              <a:rPr lang="en-US" err="1">
                <a:effectLst/>
                <a:latin typeface="Calibri Light" panose="020F0302020204030204" pitchFamily="34" charset="0"/>
              </a:rPr>
              <a:t>recus</a:t>
            </a:r>
            <a:r>
              <a:rPr lang="en-US">
                <a:effectLst/>
                <a:latin typeface="Calibri Light" panose="020F0302020204030204" pitchFamily="34" charset="0"/>
              </a:rPr>
              <a:t> </a:t>
            </a:r>
            <a:r>
              <a:rPr lang="en-US" err="1">
                <a:effectLst/>
                <a:latin typeface="Calibri Light" panose="020F0302020204030204" pitchFamily="34" charset="0"/>
              </a:rPr>
              <a:t>eu</a:t>
            </a:r>
            <a:r>
              <a:rPr lang="en-US">
                <a:effectLst/>
                <a:latin typeface="Calibri Light" panose="020F0302020204030204" pitchFamily="34" charset="0"/>
              </a:rPr>
              <a:t> m </a:t>
            </a:r>
            <a:r>
              <a:rPr lang="en-US" err="1">
                <a:effectLst/>
                <a:latin typeface="Calibri Light" panose="020F0302020204030204" pitchFamily="34" charset="0"/>
              </a:rPr>
              <a:t>eos</a:t>
            </a:r>
            <a:r>
              <a:rPr lang="en-US">
                <a:effectLst/>
                <a:latin typeface="Calibri Light" panose="020F0302020204030204" pitchFamily="34" charset="0"/>
              </a:rPr>
              <a:t> </a:t>
            </a:r>
            <a:r>
              <a:rPr lang="en-US" err="1">
                <a:effectLst/>
                <a:latin typeface="Calibri Light" panose="020F0302020204030204" pitchFamily="34" charset="0"/>
              </a:rPr>
              <a:t>estex</a:t>
            </a:r>
            <a:r>
              <a:rPr lang="en-US">
                <a:effectLst/>
                <a:latin typeface="Calibri Light" panose="020F0302020204030204" pitchFamily="34" charset="0"/>
              </a:rPr>
              <a:t>. </a:t>
            </a:r>
            <a:r>
              <a:rPr lang="en-US" err="1">
                <a:effectLst/>
                <a:latin typeface="Calibri Light" panose="020F0302020204030204" pitchFamily="34" charset="0"/>
              </a:rPr>
              <a:t>Harvolum</a:t>
            </a:r>
            <a:r>
              <a:rPr lang="en-US">
                <a:effectLst/>
                <a:latin typeface="Calibri Light" panose="020F0302020204030204" pitchFamily="34" charset="0"/>
              </a:rPr>
              <a:t>.</a:t>
            </a:r>
          </a:p>
        </p:txBody>
      </p:sp>
      <p:sp>
        <p:nvSpPr>
          <p:cNvPr id="3" name="Text Placeholder 10">
            <a:extLst>
              <a:ext uri="{FF2B5EF4-FFF2-40B4-BE49-F238E27FC236}">
                <a16:creationId xmlns:a16="http://schemas.microsoft.com/office/drawing/2014/main" id="{1926BAD0-E5B6-8727-F5D5-A68E0A94A1CD}"/>
              </a:ext>
            </a:extLst>
          </p:cNvPr>
          <p:cNvSpPr>
            <a:spLocks noGrp="1"/>
          </p:cNvSpPr>
          <p:nvPr>
            <p:ph type="body" sz="quarter" idx="18" hasCustomPrompt="1"/>
          </p:nvPr>
        </p:nvSpPr>
        <p:spPr>
          <a:xfrm>
            <a:off x="748265" y="944440"/>
            <a:ext cx="11917402" cy="438150"/>
          </a:xfrm>
          <a:prstGeom prst="rect">
            <a:avLst/>
          </a:prstGeom>
        </p:spPr>
        <p:txBody>
          <a:bodyPr anchor="t"/>
          <a:lstStyle>
            <a:lvl1pPr marL="0" indent="0">
              <a:lnSpc>
                <a:spcPct val="85000"/>
              </a:lnSpc>
              <a:buFontTx/>
              <a:buNone/>
              <a:defRPr sz="2400" b="1" i="0">
                <a:solidFill>
                  <a:srgbClr val="E41F35"/>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Eyebrow lorem ipsum</a:t>
            </a:r>
          </a:p>
        </p:txBody>
      </p:sp>
      <p:sp>
        <p:nvSpPr>
          <p:cNvPr id="4" name="Text Placeholder 10">
            <a:extLst>
              <a:ext uri="{FF2B5EF4-FFF2-40B4-BE49-F238E27FC236}">
                <a16:creationId xmlns:a16="http://schemas.microsoft.com/office/drawing/2014/main" id="{100D8FDD-00BB-4914-BF77-1A837194462E}"/>
              </a:ext>
            </a:extLst>
          </p:cNvPr>
          <p:cNvSpPr>
            <a:spLocks noGrp="1"/>
          </p:cNvSpPr>
          <p:nvPr>
            <p:ph type="body" sz="quarter" idx="40" hasCustomPrompt="1"/>
          </p:nvPr>
        </p:nvSpPr>
        <p:spPr>
          <a:xfrm>
            <a:off x="748266" y="1484191"/>
            <a:ext cx="11917402" cy="776409"/>
          </a:xfrm>
          <a:prstGeom prst="rect">
            <a:avLst/>
          </a:prstGeom>
        </p:spPr>
        <p:txBody>
          <a:bodyPr anchor="t"/>
          <a:lstStyle>
            <a:lvl1pPr marL="0" indent="0">
              <a:lnSpc>
                <a:spcPct val="85000"/>
              </a:lnSpc>
              <a:spcBef>
                <a:spcPts val="0"/>
              </a:spcBef>
              <a:buFontTx/>
              <a:buNone/>
              <a:defRPr sz="4800" b="0" i="0">
                <a:solidFill>
                  <a:schemeClr val="tx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r>
              <a:rPr lang="en-US">
                <a:effectLst/>
                <a:latin typeface="Calibri Light" panose="020F0302020204030204" pitchFamily="34" charset="0"/>
              </a:rPr>
              <a:t>48pt headline will always go here lorem ipsum </a:t>
            </a:r>
          </a:p>
        </p:txBody>
      </p:sp>
    </p:spTree>
    <p:extLst>
      <p:ext uri="{BB962C8B-B14F-4D97-AF65-F5344CB8AC3E}">
        <p14:creationId xmlns:p14="http://schemas.microsoft.com/office/powerpoint/2010/main" val="49247905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rg chart 0">
    <p:spTree>
      <p:nvGrpSpPr>
        <p:cNvPr id="1" name=""/>
        <p:cNvGrpSpPr/>
        <p:nvPr/>
      </p:nvGrpSpPr>
      <p:grpSpPr>
        <a:xfrm>
          <a:off x="0" y="0"/>
          <a:ext cx="0" cy="0"/>
          <a:chOff x="0" y="0"/>
          <a:chExt cx="0" cy="0"/>
        </a:xfrm>
      </p:grpSpPr>
      <p:sp>
        <p:nvSpPr>
          <p:cNvPr id="4" name="Text Placeholder 10">
            <a:extLst>
              <a:ext uri="{FF2B5EF4-FFF2-40B4-BE49-F238E27FC236}">
                <a16:creationId xmlns:a16="http://schemas.microsoft.com/office/drawing/2014/main" id="{7AC5BF90-80E3-9F2B-B285-245D3005CADB}"/>
              </a:ext>
            </a:extLst>
          </p:cNvPr>
          <p:cNvSpPr>
            <a:spLocks noGrp="1"/>
          </p:cNvSpPr>
          <p:nvPr>
            <p:ph type="body" sz="quarter" idx="18" hasCustomPrompt="1"/>
          </p:nvPr>
        </p:nvSpPr>
        <p:spPr>
          <a:xfrm>
            <a:off x="748265" y="944440"/>
            <a:ext cx="13399534" cy="438150"/>
          </a:xfrm>
          <a:prstGeom prst="rect">
            <a:avLst/>
          </a:prstGeom>
        </p:spPr>
        <p:txBody>
          <a:bodyPr anchor="t"/>
          <a:lstStyle>
            <a:lvl1pPr marL="0" indent="0">
              <a:lnSpc>
                <a:spcPct val="85000"/>
              </a:lnSpc>
              <a:buFontTx/>
              <a:buNone/>
              <a:defRPr sz="2400" b="1" i="0">
                <a:solidFill>
                  <a:srgbClr val="E41F35"/>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Eyebrow lorem ipsum</a:t>
            </a:r>
          </a:p>
        </p:txBody>
      </p:sp>
      <p:sp>
        <p:nvSpPr>
          <p:cNvPr id="5" name="Text Placeholder 10">
            <a:extLst>
              <a:ext uri="{FF2B5EF4-FFF2-40B4-BE49-F238E27FC236}">
                <a16:creationId xmlns:a16="http://schemas.microsoft.com/office/drawing/2014/main" id="{A87B7E18-AB46-E6E1-CD48-BD14EE4FCCFC}"/>
              </a:ext>
            </a:extLst>
          </p:cNvPr>
          <p:cNvSpPr>
            <a:spLocks noGrp="1"/>
          </p:cNvSpPr>
          <p:nvPr>
            <p:ph type="body" sz="quarter" idx="20" hasCustomPrompt="1"/>
          </p:nvPr>
        </p:nvSpPr>
        <p:spPr>
          <a:xfrm>
            <a:off x="748266" y="1484191"/>
            <a:ext cx="13399534" cy="776409"/>
          </a:xfrm>
          <a:prstGeom prst="rect">
            <a:avLst/>
          </a:prstGeom>
        </p:spPr>
        <p:txBody>
          <a:bodyPr anchor="t"/>
          <a:lstStyle>
            <a:lvl1pPr marL="0" indent="0">
              <a:lnSpc>
                <a:spcPct val="85000"/>
              </a:lnSpc>
              <a:spcBef>
                <a:spcPts val="0"/>
              </a:spcBef>
              <a:buFontTx/>
              <a:buNone/>
              <a:defRPr sz="4800" b="0" i="0">
                <a:solidFill>
                  <a:schemeClr val="tx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r>
              <a:rPr lang="en-US">
                <a:effectLst/>
                <a:latin typeface="Calibri Light" panose="020F0302020204030204" pitchFamily="34" charset="0"/>
              </a:rPr>
              <a:t>48pt headline will always go here lorem ipsum dolor</a:t>
            </a:r>
          </a:p>
        </p:txBody>
      </p:sp>
      <p:sp>
        <p:nvSpPr>
          <p:cNvPr id="8" name="Text Placeholder 3">
            <a:extLst>
              <a:ext uri="{FF2B5EF4-FFF2-40B4-BE49-F238E27FC236}">
                <a16:creationId xmlns:a16="http://schemas.microsoft.com/office/drawing/2014/main" id="{9AE9FAB3-9D57-DB4D-B2D3-1B96D5C60527}"/>
              </a:ext>
            </a:extLst>
          </p:cNvPr>
          <p:cNvSpPr>
            <a:spLocks noGrp="1"/>
          </p:cNvSpPr>
          <p:nvPr>
            <p:ph type="body" sz="quarter" idx="17" hasCustomPrompt="1"/>
          </p:nvPr>
        </p:nvSpPr>
        <p:spPr>
          <a:xfrm>
            <a:off x="738429" y="2402841"/>
            <a:ext cx="2677871" cy="4882319"/>
          </a:xfrm>
          <a:prstGeom prst="rect">
            <a:avLst/>
          </a:prstGeom>
        </p:spPr>
        <p:txBody>
          <a:bodyPr anchor="t"/>
          <a:lstStyle>
            <a:lvl1pPr marL="0" indent="0">
              <a:lnSpc>
                <a:spcPct val="100000"/>
              </a:lnSpc>
              <a:buFontTx/>
              <a:buNone/>
              <a:defRPr lang="en-US" sz="1400" smtClean="0">
                <a:solidFill>
                  <a:schemeClr val="tx1"/>
                </a:solidFill>
                <a:effectLst/>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r>
              <a:rPr lang="en-US">
                <a:effectLst/>
                <a:latin typeface="Calibri Light" panose="020F0302020204030204" pitchFamily="34" charset="0"/>
              </a:rPr>
              <a:t>Insert brief team description here. </a:t>
            </a:r>
          </a:p>
        </p:txBody>
      </p:sp>
    </p:spTree>
    <p:extLst>
      <p:ext uri="{BB962C8B-B14F-4D97-AF65-F5344CB8AC3E}">
        <p14:creationId xmlns:p14="http://schemas.microsoft.com/office/powerpoint/2010/main" val="64777533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divider_multi imag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7CCFB77-B055-324A-A87A-AD381DEF819A}"/>
              </a:ext>
            </a:extLst>
          </p:cNvPr>
          <p:cNvSpPr>
            <a:spLocks noGrp="1"/>
          </p:cNvSpPr>
          <p:nvPr>
            <p:ph type="body" sz="quarter" idx="16" hasCustomPrompt="1"/>
          </p:nvPr>
        </p:nvSpPr>
        <p:spPr>
          <a:xfrm>
            <a:off x="748265" y="3281673"/>
            <a:ext cx="2582027" cy="4052709"/>
          </a:xfrm>
          <a:prstGeom prst="rect">
            <a:avLst/>
          </a:prstGeom>
        </p:spPr>
        <p:txBody>
          <a:bodyPr/>
          <a:lstStyle>
            <a:lvl1pPr marL="0" indent="0">
              <a:lnSpc>
                <a:spcPct val="100000"/>
              </a:lnSpc>
              <a:buFontTx/>
              <a:buNone/>
              <a:defRPr lang="en-US" sz="1800" smtClean="0">
                <a:effectLst/>
                <a:latin typeface="+mn-lt"/>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r>
              <a:rPr lang="en-US">
                <a:effectLst/>
                <a:latin typeface="Calibri Light" panose="020F0302020204030204" pitchFamily="34" charset="0"/>
              </a:rPr>
              <a:t>Lorem ipsum dolor qua m Un </a:t>
            </a:r>
            <a:r>
              <a:rPr lang="en-US" err="1">
                <a:effectLst/>
                <a:latin typeface="Calibri Light" panose="020F0302020204030204" pitchFamily="34" charset="0"/>
              </a:rPr>
              <a:t>tio</a:t>
            </a:r>
            <a:r>
              <a:rPr lang="en-US">
                <a:effectLst/>
                <a:latin typeface="Calibri Light" panose="020F0302020204030204" pitchFamily="34" charset="0"/>
              </a:rPr>
              <a:t>. Tas </a:t>
            </a:r>
            <a:r>
              <a:rPr lang="en-US" err="1">
                <a:effectLst/>
                <a:latin typeface="Calibri Light" panose="020F0302020204030204" pitchFamily="34" charset="0"/>
              </a:rPr>
              <a:t>excerspedi</a:t>
            </a:r>
            <a:r>
              <a:rPr lang="en-US">
                <a:effectLst/>
                <a:latin typeface="Calibri Light" panose="020F0302020204030204" pitchFamily="34" charset="0"/>
              </a:rPr>
              <a:t> </a:t>
            </a:r>
            <a:r>
              <a:rPr lang="en-US" err="1">
                <a:effectLst/>
                <a:latin typeface="Calibri Light" panose="020F0302020204030204" pitchFamily="34" charset="0"/>
              </a:rPr>
              <a:t>aut</a:t>
            </a:r>
            <a:r>
              <a:rPr lang="en-US">
                <a:effectLst/>
                <a:latin typeface="Calibri Light" panose="020F0302020204030204" pitchFamily="34" charset="0"/>
              </a:rPr>
              <a:t> del </a:t>
            </a:r>
            <a:r>
              <a:rPr lang="en-US" err="1">
                <a:effectLst/>
                <a:latin typeface="Calibri Light" panose="020F0302020204030204" pitchFamily="34" charset="0"/>
              </a:rPr>
              <a:t>iquos</a:t>
            </a:r>
            <a:r>
              <a:rPr lang="en-US">
                <a:effectLst/>
                <a:latin typeface="Calibri Light" panose="020F0302020204030204" pitchFamily="34" charset="0"/>
              </a:rPr>
              <a:t> </a:t>
            </a:r>
            <a:r>
              <a:rPr lang="en-US" err="1">
                <a:effectLst/>
                <a:latin typeface="Calibri Light" panose="020F0302020204030204" pitchFamily="34" charset="0"/>
              </a:rPr>
              <a:t>eatia</a:t>
            </a:r>
            <a:r>
              <a:rPr lang="en-US">
                <a:effectLst/>
                <a:latin typeface="Calibri Light" panose="020F0302020204030204" pitchFamily="34" charset="0"/>
              </a:rPr>
              <a:t> vol </a:t>
            </a:r>
            <a:r>
              <a:rPr lang="en-US" err="1">
                <a:effectLst/>
                <a:latin typeface="Calibri Light" panose="020F0302020204030204" pitchFamily="34" charset="0"/>
              </a:rPr>
              <a:t>uptatet</a:t>
            </a:r>
            <a:r>
              <a:rPr lang="en-US">
                <a:effectLst/>
                <a:latin typeface="Calibri Light" panose="020F0302020204030204" pitchFamily="34" charset="0"/>
              </a:rPr>
              <a:t> </a:t>
            </a:r>
            <a:r>
              <a:rPr lang="en-US" err="1">
                <a:effectLst/>
                <a:latin typeface="Calibri Light" panose="020F0302020204030204" pitchFamily="34" charset="0"/>
              </a:rPr>
              <a:t>faccate</a:t>
            </a:r>
            <a:r>
              <a:rPr lang="en-US">
                <a:effectLst/>
                <a:latin typeface="Calibri Light" panose="020F0302020204030204" pitchFamily="34" charset="0"/>
              </a:rPr>
              <a:t> </a:t>
            </a:r>
            <a:r>
              <a:rPr lang="en-US" err="1">
                <a:effectLst/>
                <a:latin typeface="Calibri Light" panose="020F0302020204030204" pitchFamily="34" charset="0"/>
              </a:rPr>
              <a:t>providi</a:t>
            </a:r>
            <a:r>
              <a:rPr lang="en-US">
                <a:effectLst/>
                <a:latin typeface="Calibri Light" panose="020F0302020204030204" pitchFamily="34" charset="0"/>
              </a:rPr>
              <a:t> </a:t>
            </a:r>
            <a:r>
              <a:rPr lang="en-US" err="1">
                <a:effectLst/>
                <a:latin typeface="Calibri Light" panose="020F0302020204030204" pitchFamily="34" charset="0"/>
              </a:rPr>
              <a:t>intiore</a:t>
            </a:r>
            <a:r>
              <a:rPr lang="en-US">
                <a:effectLst/>
                <a:latin typeface="Calibri Light" panose="020F0302020204030204" pitchFamily="34" charset="0"/>
              </a:rPr>
              <a:t> par </a:t>
            </a:r>
            <a:r>
              <a:rPr lang="en-US" err="1">
                <a:effectLst/>
                <a:latin typeface="Calibri Light" panose="020F0302020204030204" pitchFamily="34" charset="0"/>
              </a:rPr>
              <a:t>chil</a:t>
            </a:r>
            <a:r>
              <a:rPr lang="en-US">
                <a:effectLst/>
                <a:latin typeface="Calibri Light" panose="020F0302020204030204" pitchFamily="34" charset="0"/>
              </a:rPr>
              <a:t> </a:t>
            </a:r>
            <a:r>
              <a:rPr lang="en-US" err="1">
                <a:effectLst/>
                <a:latin typeface="Calibri Light" panose="020F0302020204030204" pitchFamily="34" charset="0"/>
              </a:rPr>
              <a:t>iqui</a:t>
            </a:r>
            <a:r>
              <a:rPr lang="en-US">
                <a:effectLst/>
                <a:latin typeface="Calibri Light" panose="020F0302020204030204" pitchFamily="34" charset="0"/>
              </a:rPr>
              <a:t> cu. </a:t>
            </a:r>
            <a:r>
              <a:rPr lang="en-US" err="1">
                <a:effectLst/>
                <a:latin typeface="Calibri Light" panose="020F0302020204030204" pitchFamily="34" charset="0"/>
              </a:rPr>
              <a:t>Aximus</a:t>
            </a:r>
            <a:r>
              <a:rPr lang="en-US">
                <a:effectLst/>
                <a:latin typeface="Calibri Light" panose="020F0302020204030204" pitchFamily="34" charset="0"/>
              </a:rPr>
              <a:t> </a:t>
            </a:r>
            <a:r>
              <a:rPr lang="en-US" err="1">
                <a:effectLst/>
                <a:latin typeface="Calibri Light" panose="020F0302020204030204" pitchFamily="34" charset="0"/>
              </a:rPr>
              <a:t>explit</a:t>
            </a:r>
            <a:r>
              <a:rPr lang="en-US">
                <a:effectLst/>
                <a:latin typeface="Calibri Light" panose="020F0302020204030204" pitchFamily="34" charset="0"/>
              </a:rPr>
              <a:t> et </a:t>
            </a:r>
            <a:r>
              <a:rPr lang="en-US" err="1">
                <a:effectLst/>
                <a:latin typeface="Calibri Light" panose="020F0302020204030204" pitchFamily="34" charset="0"/>
              </a:rPr>
              <a:t>vitis</a:t>
            </a:r>
            <a:r>
              <a:rPr lang="en-US">
                <a:effectLst/>
                <a:latin typeface="Calibri Light" panose="020F0302020204030204" pitchFamily="34" charset="0"/>
              </a:rPr>
              <a:t> </a:t>
            </a:r>
            <a:r>
              <a:rPr lang="en-US" err="1">
                <a:effectLst/>
                <a:latin typeface="Calibri Light" panose="020F0302020204030204" pitchFamily="34" charset="0"/>
              </a:rPr>
              <a:t>tu</a:t>
            </a:r>
            <a:r>
              <a:rPr lang="en-US">
                <a:effectLst/>
                <a:latin typeface="Calibri Light" panose="020F0302020204030204" pitchFamily="34" charset="0"/>
              </a:rPr>
              <a:t>? Am </a:t>
            </a:r>
            <a:r>
              <a:rPr lang="en-US" err="1">
                <a:effectLst/>
                <a:latin typeface="Calibri Light" panose="020F0302020204030204" pitchFamily="34" charset="0"/>
              </a:rPr>
              <a:t>quia</a:t>
            </a:r>
            <a:r>
              <a:rPr lang="en-US">
                <a:effectLst/>
                <a:latin typeface="Calibri Light" panose="020F0302020204030204" pitchFamily="34" charset="0"/>
              </a:rPr>
              <a:t> </a:t>
            </a:r>
            <a:r>
              <a:rPr lang="en-US" err="1">
                <a:effectLst/>
                <a:latin typeface="Calibri Light" panose="020F0302020204030204" pitchFamily="34" charset="0"/>
              </a:rPr>
              <a:t>nihit</a:t>
            </a:r>
            <a:r>
              <a:rPr lang="en-US">
                <a:effectLst/>
                <a:latin typeface="Calibri Light" panose="020F0302020204030204" pitchFamily="34" charset="0"/>
              </a:rPr>
              <a:t>, cor. </a:t>
            </a:r>
            <a:r>
              <a:rPr lang="en-US" err="1">
                <a:effectLst/>
                <a:latin typeface="Calibri Light" panose="020F0302020204030204" pitchFamily="34" charset="0"/>
              </a:rPr>
              <a:t>Pera</a:t>
            </a:r>
            <a:r>
              <a:rPr lang="en-US">
                <a:effectLst/>
                <a:latin typeface="Calibri Light" panose="020F0302020204030204" pitchFamily="34" charset="0"/>
              </a:rPr>
              <a:t> </a:t>
            </a:r>
            <a:r>
              <a:rPr lang="en-US" err="1">
                <a:effectLst/>
                <a:latin typeface="Calibri Light" panose="020F0302020204030204" pitchFamily="34" charset="0"/>
              </a:rPr>
              <a:t>commoluptia</a:t>
            </a:r>
            <a:r>
              <a:rPr lang="en-US">
                <a:effectLst/>
                <a:latin typeface="Calibri Light" panose="020F0302020204030204" pitchFamily="34" charset="0"/>
              </a:rPr>
              <a:t> is </a:t>
            </a:r>
            <a:r>
              <a:rPr lang="en-US" err="1">
                <a:effectLst/>
                <a:latin typeface="Calibri Light" panose="020F0302020204030204" pitchFamily="34" charset="0"/>
              </a:rPr>
              <a:t>recus</a:t>
            </a:r>
            <a:r>
              <a:rPr lang="en-US">
                <a:effectLst/>
                <a:latin typeface="Calibri Light" panose="020F0302020204030204" pitchFamily="34" charset="0"/>
              </a:rPr>
              <a:t> </a:t>
            </a:r>
            <a:r>
              <a:rPr lang="en-US" err="1">
                <a:effectLst/>
                <a:latin typeface="Calibri Light" panose="020F0302020204030204" pitchFamily="34" charset="0"/>
              </a:rPr>
              <a:t>eu</a:t>
            </a:r>
            <a:r>
              <a:rPr lang="en-US">
                <a:effectLst/>
                <a:latin typeface="Calibri Light" panose="020F0302020204030204" pitchFamily="34" charset="0"/>
              </a:rPr>
              <a:t> m </a:t>
            </a:r>
            <a:r>
              <a:rPr lang="en-US" err="1">
                <a:effectLst/>
                <a:latin typeface="Calibri Light" panose="020F0302020204030204" pitchFamily="34" charset="0"/>
              </a:rPr>
              <a:t>eos</a:t>
            </a:r>
            <a:r>
              <a:rPr lang="en-US">
                <a:effectLst/>
                <a:latin typeface="Calibri Light" panose="020F0302020204030204" pitchFamily="34" charset="0"/>
              </a:rPr>
              <a:t> </a:t>
            </a:r>
            <a:r>
              <a:rPr lang="en-US" err="1">
                <a:effectLst/>
                <a:latin typeface="Calibri Light" panose="020F0302020204030204" pitchFamily="34" charset="0"/>
              </a:rPr>
              <a:t>esti</a:t>
            </a:r>
            <a:r>
              <a:rPr lang="en-US">
                <a:effectLst/>
                <a:latin typeface="Calibri Light" panose="020F0302020204030204" pitchFamily="34" charset="0"/>
              </a:rPr>
              <a:t> be </a:t>
            </a:r>
            <a:r>
              <a:rPr lang="en-US" err="1">
                <a:effectLst/>
                <a:latin typeface="Calibri Light" panose="020F0302020204030204" pitchFamily="34" charset="0"/>
              </a:rPr>
              <a:t>atiis</a:t>
            </a:r>
            <a:r>
              <a:rPr lang="en-US">
                <a:effectLst/>
                <a:latin typeface="Calibri Light" panose="020F0302020204030204" pitchFamily="34" charset="0"/>
              </a:rPr>
              <a:t> ex. </a:t>
            </a:r>
            <a:r>
              <a:rPr lang="en-US" err="1">
                <a:effectLst/>
                <a:latin typeface="Calibri Light" panose="020F0302020204030204" pitchFamily="34" charset="0"/>
              </a:rPr>
              <a:t>Harum</a:t>
            </a:r>
            <a:r>
              <a:rPr lang="en-US">
                <a:effectLst/>
                <a:latin typeface="Calibri Light" panose="020F0302020204030204" pitchFamily="34" charset="0"/>
              </a:rPr>
              <a:t> </a:t>
            </a:r>
            <a:r>
              <a:rPr lang="en-US" err="1">
                <a:effectLst/>
                <a:latin typeface="Calibri Light" panose="020F0302020204030204" pitchFamily="34" charset="0"/>
              </a:rPr>
              <a:t>inis</a:t>
            </a:r>
            <a:r>
              <a:rPr lang="en-US">
                <a:effectLst/>
                <a:latin typeface="Calibri Light" panose="020F0302020204030204" pitchFamily="34" charset="0"/>
              </a:rPr>
              <a:t> </a:t>
            </a:r>
            <a:r>
              <a:rPr lang="en-US" err="1">
                <a:effectLst/>
                <a:latin typeface="Calibri Light" panose="020F0302020204030204" pitchFamily="34" charset="0"/>
              </a:rPr>
              <a:t>volum</a:t>
            </a:r>
            <a:endParaRPr lang="en-US">
              <a:effectLst/>
              <a:latin typeface="Calibri Light" panose="020F0302020204030204" pitchFamily="34" charset="0"/>
            </a:endParaRPr>
          </a:p>
        </p:txBody>
      </p:sp>
      <p:sp>
        <p:nvSpPr>
          <p:cNvPr id="3" name="Picture Placeholder 2">
            <a:extLst>
              <a:ext uri="{FF2B5EF4-FFF2-40B4-BE49-F238E27FC236}">
                <a16:creationId xmlns:a16="http://schemas.microsoft.com/office/drawing/2014/main" id="{EB4A5DF5-8E1F-5548-82FE-419A5A72CC6B}"/>
              </a:ext>
            </a:extLst>
          </p:cNvPr>
          <p:cNvSpPr>
            <a:spLocks noGrp="1"/>
          </p:cNvSpPr>
          <p:nvPr>
            <p:ph type="pic" sz="quarter" idx="17"/>
          </p:nvPr>
        </p:nvSpPr>
        <p:spPr>
          <a:xfrm>
            <a:off x="3628559" y="3281457"/>
            <a:ext cx="3508166" cy="4057007"/>
          </a:xfrm>
          <a:prstGeom prst="rect">
            <a:avLst/>
          </a:prstGeom>
        </p:spPr>
        <p:txBody>
          <a:bodyPr/>
          <a:lstStyle>
            <a:lvl1pPr marL="0" indent="0">
              <a:buFont typeface="Arial" panose="020B0604020202020204" pitchFamily="34" charset="0"/>
              <a:buNone/>
              <a:defRPr sz="2000">
                <a:solidFill>
                  <a:srgbClr val="E7212F"/>
                </a:solidFill>
              </a:defRPr>
            </a:lvl1pPr>
          </a:lstStyle>
          <a:p>
            <a:endParaRPr lang="en-US"/>
          </a:p>
        </p:txBody>
      </p:sp>
      <p:sp>
        <p:nvSpPr>
          <p:cNvPr id="24" name="Picture Placeholder 23">
            <a:extLst>
              <a:ext uri="{FF2B5EF4-FFF2-40B4-BE49-F238E27FC236}">
                <a16:creationId xmlns:a16="http://schemas.microsoft.com/office/drawing/2014/main" id="{7E7F02AF-892F-4E49-94C5-E5F88757D511}"/>
              </a:ext>
            </a:extLst>
          </p:cNvPr>
          <p:cNvSpPr>
            <a:spLocks noGrp="1"/>
          </p:cNvSpPr>
          <p:nvPr>
            <p:ph type="pic" sz="quarter" idx="18"/>
          </p:nvPr>
        </p:nvSpPr>
        <p:spPr>
          <a:xfrm>
            <a:off x="7375131" y="3285068"/>
            <a:ext cx="3508697" cy="4052710"/>
          </a:xfrm>
          <a:prstGeom prst="rect">
            <a:avLst/>
          </a:prstGeom>
        </p:spPr>
        <p:txBody>
          <a:bodyPr/>
          <a:lstStyle>
            <a:lvl1pPr marL="0" indent="0">
              <a:buNone/>
              <a:defRPr sz="2000">
                <a:solidFill>
                  <a:srgbClr val="E7212F"/>
                </a:solidFill>
              </a:defRPr>
            </a:lvl1pPr>
          </a:lstStyle>
          <a:p>
            <a:endParaRPr lang="en-US"/>
          </a:p>
        </p:txBody>
      </p:sp>
      <p:sp>
        <p:nvSpPr>
          <p:cNvPr id="26" name="Picture Placeholder 25">
            <a:extLst>
              <a:ext uri="{FF2B5EF4-FFF2-40B4-BE49-F238E27FC236}">
                <a16:creationId xmlns:a16="http://schemas.microsoft.com/office/drawing/2014/main" id="{1FEBF281-8578-6D43-B23E-3CBF9E74EEB0}"/>
              </a:ext>
            </a:extLst>
          </p:cNvPr>
          <p:cNvSpPr>
            <a:spLocks noGrp="1"/>
          </p:cNvSpPr>
          <p:nvPr>
            <p:ph type="pic" sz="quarter" idx="19"/>
          </p:nvPr>
        </p:nvSpPr>
        <p:spPr>
          <a:xfrm>
            <a:off x="11121703" y="3285068"/>
            <a:ext cx="3508697" cy="4052710"/>
          </a:xfrm>
          <a:prstGeom prst="rect">
            <a:avLst/>
          </a:prstGeom>
        </p:spPr>
        <p:txBody>
          <a:bodyPr/>
          <a:lstStyle>
            <a:lvl1pPr marL="0" indent="0">
              <a:buNone/>
              <a:defRPr sz="2000">
                <a:solidFill>
                  <a:srgbClr val="E7212F"/>
                </a:solidFill>
              </a:defRPr>
            </a:lvl1pPr>
          </a:lstStyle>
          <a:p>
            <a:endParaRPr lang="en-US"/>
          </a:p>
        </p:txBody>
      </p:sp>
      <p:sp>
        <p:nvSpPr>
          <p:cNvPr id="12" name="Text Placeholder 10">
            <a:extLst>
              <a:ext uri="{FF2B5EF4-FFF2-40B4-BE49-F238E27FC236}">
                <a16:creationId xmlns:a16="http://schemas.microsoft.com/office/drawing/2014/main" id="{EE7AE704-8ADA-E61D-D09B-BCC86BB46EA5}"/>
              </a:ext>
            </a:extLst>
          </p:cNvPr>
          <p:cNvSpPr>
            <a:spLocks noGrp="1"/>
          </p:cNvSpPr>
          <p:nvPr>
            <p:ph type="body" sz="quarter" idx="20" hasCustomPrompt="1"/>
          </p:nvPr>
        </p:nvSpPr>
        <p:spPr>
          <a:xfrm>
            <a:off x="748265" y="944440"/>
            <a:ext cx="13399534" cy="438150"/>
          </a:xfrm>
          <a:prstGeom prst="rect">
            <a:avLst/>
          </a:prstGeom>
        </p:spPr>
        <p:txBody>
          <a:bodyPr anchor="t"/>
          <a:lstStyle>
            <a:lvl1pPr marL="0" indent="0">
              <a:lnSpc>
                <a:spcPct val="85000"/>
              </a:lnSpc>
              <a:buFontTx/>
              <a:buNone/>
              <a:defRPr sz="2400" b="1" i="0">
                <a:solidFill>
                  <a:srgbClr val="E41F35"/>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Eyebrow lorem ipsum</a:t>
            </a:r>
          </a:p>
        </p:txBody>
      </p:sp>
      <p:sp>
        <p:nvSpPr>
          <p:cNvPr id="13" name="Text Placeholder 10">
            <a:extLst>
              <a:ext uri="{FF2B5EF4-FFF2-40B4-BE49-F238E27FC236}">
                <a16:creationId xmlns:a16="http://schemas.microsoft.com/office/drawing/2014/main" id="{0437D6FF-DCE5-FD3A-1A1A-9E3B41CA2ED3}"/>
              </a:ext>
            </a:extLst>
          </p:cNvPr>
          <p:cNvSpPr>
            <a:spLocks noGrp="1"/>
          </p:cNvSpPr>
          <p:nvPr>
            <p:ph type="body" sz="quarter" idx="21" hasCustomPrompt="1"/>
          </p:nvPr>
        </p:nvSpPr>
        <p:spPr>
          <a:xfrm>
            <a:off x="748266" y="1484191"/>
            <a:ext cx="13399534" cy="776409"/>
          </a:xfrm>
          <a:prstGeom prst="rect">
            <a:avLst/>
          </a:prstGeom>
        </p:spPr>
        <p:txBody>
          <a:bodyPr anchor="t"/>
          <a:lstStyle>
            <a:lvl1pPr marL="0" indent="0">
              <a:lnSpc>
                <a:spcPct val="85000"/>
              </a:lnSpc>
              <a:spcBef>
                <a:spcPts val="0"/>
              </a:spcBef>
              <a:buFontTx/>
              <a:buNone/>
              <a:defRPr sz="4800" b="0" i="0">
                <a:solidFill>
                  <a:schemeClr val="tx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r>
              <a:rPr lang="en-US">
                <a:effectLst/>
                <a:latin typeface="Calibri Light" panose="020F0302020204030204" pitchFamily="34" charset="0"/>
              </a:rPr>
              <a:t>48pt headline will always go here lorem ipsum dolor</a:t>
            </a:r>
          </a:p>
        </p:txBody>
      </p:sp>
    </p:spTree>
    <p:extLst>
      <p:ext uri="{BB962C8B-B14F-4D97-AF65-F5344CB8AC3E}">
        <p14:creationId xmlns:p14="http://schemas.microsoft.com/office/powerpoint/2010/main" val="389646567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ponsor slide_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0C2084-CCD6-DFE0-40BF-0B7AFBFA5C82}"/>
              </a:ext>
            </a:extLst>
          </p:cNvPr>
          <p:cNvSpPr/>
          <p:nvPr userDrawn="1"/>
        </p:nvSpPr>
        <p:spPr>
          <a:xfrm>
            <a:off x="7315200" y="-1"/>
            <a:ext cx="7315199" cy="7723163"/>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Picture Placeholder 25">
            <a:extLst>
              <a:ext uri="{FF2B5EF4-FFF2-40B4-BE49-F238E27FC236}">
                <a16:creationId xmlns:a16="http://schemas.microsoft.com/office/drawing/2014/main" id="{3461B213-FC0B-E24E-B133-F5CB664A4740}"/>
              </a:ext>
            </a:extLst>
          </p:cNvPr>
          <p:cNvSpPr>
            <a:spLocks noGrp="1"/>
          </p:cNvSpPr>
          <p:nvPr>
            <p:ph type="pic" sz="quarter" idx="22"/>
          </p:nvPr>
        </p:nvSpPr>
        <p:spPr>
          <a:xfrm>
            <a:off x="8375480" y="5081403"/>
            <a:ext cx="2854207" cy="1978701"/>
          </a:xfrm>
          <a:prstGeom prst="rect">
            <a:avLst/>
          </a:prstGeom>
        </p:spPr>
        <p:txBody>
          <a:bodyPr/>
          <a:lstStyle>
            <a:lvl1pPr marL="0" indent="0">
              <a:buNone/>
              <a:defRPr sz="1600">
                <a:solidFill>
                  <a:srgbClr val="E7212F"/>
                </a:solidFill>
              </a:defRPr>
            </a:lvl1pPr>
          </a:lstStyle>
          <a:p>
            <a:endParaRPr lang="en-US"/>
          </a:p>
        </p:txBody>
      </p:sp>
      <p:sp>
        <p:nvSpPr>
          <p:cNvPr id="46" name="Picture Placeholder 25">
            <a:extLst>
              <a:ext uri="{FF2B5EF4-FFF2-40B4-BE49-F238E27FC236}">
                <a16:creationId xmlns:a16="http://schemas.microsoft.com/office/drawing/2014/main" id="{42909C9E-4878-CF4A-92BD-2BEF7D3EB271}"/>
              </a:ext>
            </a:extLst>
          </p:cNvPr>
          <p:cNvSpPr>
            <a:spLocks noGrp="1"/>
          </p:cNvSpPr>
          <p:nvPr>
            <p:ph type="pic" sz="quarter" idx="23"/>
          </p:nvPr>
        </p:nvSpPr>
        <p:spPr>
          <a:xfrm>
            <a:off x="8375480" y="906644"/>
            <a:ext cx="2854207" cy="4047343"/>
          </a:xfrm>
          <a:prstGeom prst="rect">
            <a:avLst/>
          </a:prstGeom>
        </p:spPr>
        <p:txBody>
          <a:bodyPr/>
          <a:lstStyle>
            <a:lvl1pPr marL="0" indent="0">
              <a:buNone/>
              <a:defRPr sz="1600">
                <a:solidFill>
                  <a:srgbClr val="E7212F"/>
                </a:solidFill>
              </a:defRPr>
            </a:lvl1pPr>
          </a:lstStyle>
          <a:p>
            <a:endParaRPr lang="en-US"/>
          </a:p>
        </p:txBody>
      </p:sp>
      <p:sp>
        <p:nvSpPr>
          <p:cNvPr id="47" name="Picture Placeholder 25">
            <a:extLst>
              <a:ext uri="{FF2B5EF4-FFF2-40B4-BE49-F238E27FC236}">
                <a16:creationId xmlns:a16="http://schemas.microsoft.com/office/drawing/2014/main" id="{AAADD9C8-06E4-2A41-A3F4-5DD3F7FFBFAE}"/>
              </a:ext>
            </a:extLst>
          </p:cNvPr>
          <p:cNvSpPr>
            <a:spLocks noGrp="1"/>
          </p:cNvSpPr>
          <p:nvPr>
            <p:ph type="pic" sz="quarter" idx="24"/>
          </p:nvPr>
        </p:nvSpPr>
        <p:spPr>
          <a:xfrm>
            <a:off x="5325600" y="906644"/>
            <a:ext cx="2854207" cy="3007505"/>
          </a:xfrm>
          <a:prstGeom prst="rect">
            <a:avLst/>
          </a:prstGeom>
        </p:spPr>
        <p:txBody>
          <a:bodyPr/>
          <a:lstStyle>
            <a:lvl1pPr marL="0" indent="0">
              <a:buNone/>
              <a:defRPr sz="1600">
                <a:solidFill>
                  <a:srgbClr val="E7212F"/>
                </a:solidFill>
              </a:defRPr>
            </a:lvl1pPr>
          </a:lstStyle>
          <a:p>
            <a:endParaRPr lang="en-US"/>
          </a:p>
        </p:txBody>
      </p:sp>
      <p:sp>
        <p:nvSpPr>
          <p:cNvPr id="48" name="Picture Placeholder 25">
            <a:extLst>
              <a:ext uri="{FF2B5EF4-FFF2-40B4-BE49-F238E27FC236}">
                <a16:creationId xmlns:a16="http://schemas.microsoft.com/office/drawing/2014/main" id="{BD4CDBC1-8E3C-A148-BBBD-506150B8B562}"/>
              </a:ext>
            </a:extLst>
          </p:cNvPr>
          <p:cNvSpPr>
            <a:spLocks noGrp="1"/>
          </p:cNvSpPr>
          <p:nvPr>
            <p:ph type="pic" sz="quarter" idx="25"/>
          </p:nvPr>
        </p:nvSpPr>
        <p:spPr>
          <a:xfrm>
            <a:off x="5325600" y="4037608"/>
            <a:ext cx="2854207" cy="3007506"/>
          </a:xfrm>
          <a:prstGeom prst="rect">
            <a:avLst/>
          </a:prstGeom>
        </p:spPr>
        <p:txBody>
          <a:bodyPr/>
          <a:lstStyle>
            <a:lvl1pPr marL="0" indent="0">
              <a:buNone/>
              <a:defRPr sz="1600">
                <a:solidFill>
                  <a:srgbClr val="E7212F"/>
                </a:solidFill>
              </a:defRPr>
            </a:lvl1pPr>
          </a:lstStyle>
          <a:p>
            <a:endParaRPr lang="en-US"/>
          </a:p>
        </p:txBody>
      </p:sp>
      <p:sp>
        <p:nvSpPr>
          <p:cNvPr id="9" name="Text Placeholder 10">
            <a:extLst>
              <a:ext uri="{FF2B5EF4-FFF2-40B4-BE49-F238E27FC236}">
                <a16:creationId xmlns:a16="http://schemas.microsoft.com/office/drawing/2014/main" id="{AD1BDE56-4B89-894E-00F4-A1FBF330065B}"/>
              </a:ext>
            </a:extLst>
          </p:cNvPr>
          <p:cNvSpPr>
            <a:spLocks noGrp="1"/>
          </p:cNvSpPr>
          <p:nvPr>
            <p:ph type="body" sz="quarter" idx="18" hasCustomPrompt="1"/>
          </p:nvPr>
        </p:nvSpPr>
        <p:spPr>
          <a:xfrm>
            <a:off x="748266" y="1287340"/>
            <a:ext cx="4310118" cy="438150"/>
          </a:xfrm>
          <a:prstGeom prst="rect">
            <a:avLst/>
          </a:prstGeom>
        </p:spPr>
        <p:txBody>
          <a:bodyPr anchor="t"/>
          <a:lstStyle>
            <a:lvl1pPr marL="0" indent="0">
              <a:lnSpc>
                <a:spcPct val="85000"/>
              </a:lnSpc>
              <a:buFontTx/>
              <a:buNone/>
              <a:defRPr sz="2400" b="1" i="0">
                <a:solidFill>
                  <a:srgbClr val="E41F35"/>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err="1"/>
              <a:t>Subheader</a:t>
            </a:r>
            <a:endParaRPr lang="en-US"/>
          </a:p>
        </p:txBody>
      </p:sp>
      <p:sp>
        <p:nvSpPr>
          <p:cNvPr id="10" name="Text Placeholder 10">
            <a:extLst>
              <a:ext uri="{FF2B5EF4-FFF2-40B4-BE49-F238E27FC236}">
                <a16:creationId xmlns:a16="http://schemas.microsoft.com/office/drawing/2014/main" id="{C4D3DF96-9EE5-7CAC-A71B-CC3C2C261EC7}"/>
              </a:ext>
            </a:extLst>
          </p:cNvPr>
          <p:cNvSpPr>
            <a:spLocks noGrp="1"/>
          </p:cNvSpPr>
          <p:nvPr>
            <p:ph type="body" sz="quarter" idx="19" hasCustomPrompt="1"/>
          </p:nvPr>
        </p:nvSpPr>
        <p:spPr>
          <a:xfrm>
            <a:off x="748266" y="1827090"/>
            <a:ext cx="4310117" cy="2389310"/>
          </a:xfrm>
          <a:prstGeom prst="rect">
            <a:avLst/>
          </a:prstGeom>
        </p:spPr>
        <p:txBody>
          <a:bodyPr anchor="t"/>
          <a:lstStyle>
            <a:lvl1pPr marL="0" indent="0">
              <a:lnSpc>
                <a:spcPct val="85000"/>
              </a:lnSpc>
              <a:spcBef>
                <a:spcPts val="0"/>
              </a:spcBef>
              <a:buFontTx/>
              <a:buNone/>
              <a:defRPr sz="4800" b="0" i="0">
                <a:solidFill>
                  <a:schemeClr val="tx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r>
              <a:rPr lang="en-US">
                <a:effectLst/>
                <a:latin typeface="Calibri Light" panose="020F0302020204030204" pitchFamily="34" charset="0"/>
              </a:rPr>
              <a:t>48pt headline goes here </a:t>
            </a:r>
            <a:r>
              <a:rPr lang="en-US" err="1">
                <a:effectLst/>
                <a:latin typeface="Calibri Light" panose="020F0302020204030204" pitchFamily="34" charset="0"/>
              </a:rPr>
              <a:t>ipsu</a:t>
            </a:r>
            <a:r>
              <a:rPr lang="en-US">
                <a:effectLst/>
                <a:latin typeface="Calibri Light" panose="020F0302020204030204" pitchFamily="34" charset="0"/>
              </a:rPr>
              <a:t> dolor </a:t>
            </a:r>
            <a:r>
              <a:rPr lang="en-US" err="1">
                <a:effectLst/>
                <a:latin typeface="Calibri Light" panose="020F0302020204030204" pitchFamily="34" charset="0"/>
              </a:rPr>
              <a:t>quam</a:t>
            </a:r>
            <a:r>
              <a:rPr lang="en-US">
                <a:effectLst/>
                <a:latin typeface="Calibri Light" panose="020F0302020204030204" pitchFamily="34" charset="0"/>
              </a:rPr>
              <a:t> sit </a:t>
            </a:r>
            <a:r>
              <a:rPr lang="en-US" err="1">
                <a:effectLst/>
                <a:latin typeface="Calibri Light" panose="020F0302020204030204" pitchFamily="34" charset="0"/>
              </a:rPr>
              <a:t>consequetor</a:t>
            </a:r>
            <a:endParaRPr lang="en-US">
              <a:effectLst/>
              <a:latin typeface="Calibri Light" panose="020F0302020204030204" pitchFamily="34" charset="0"/>
            </a:endParaRPr>
          </a:p>
        </p:txBody>
      </p:sp>
      <p:sp>
        <p:nvSpPr>
          <p:cNvPr id="11" name="Text Placeholder 3">
            <a:extLst>
              <a:ext uri="{FF2B5EF4-FFF2-40B4-BE49-F238E27FC236}">
                <a16:creationId xmlns:a16="http://schemas.microsoft.com/office/drawing/2014/main" id="{8E6A4A02-E2D2-0885-AB86-49CF07E4E484}"/>
              </a:ext>
            </a:extLst>
          </p:cNvPr>
          <p:cNvSpPr>
            <a:spLocks noGrp="1"/>
          </p:cNvSpPr>
          <p:nvPr>
            <p:ph type="body" sz="quarter" idx="17" hasCustomPrompt="1"/>
          </p:nvPr>
        </p:nvSpPr>
        <p:spPr>
          <a:xfrm>
            <a:off x="748264" y="4389560"/>
            <a:ext cx="4310117" cy="2552700"/>
          </a:xfrm>
          <a:prstGeom prst="rect">
            <a:avLst/>
          </a:prstGeom>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lang="en-US" sz="1800" smtClean="0">
                <a:solidFill>
                  <a:schemeClr val="tx1"/>
                </a:solidFill>
                <a:effectLst/>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a:effectLst/>
                <a:latin typeface="Calibri Light" panose="020F0302020204030204" pitchFamily="34" charset="0"/>
              </a:rPr>
              <a:t>Description</a:t>
            </a:r>
          </a:p>
        </p:txBody>
      </p:sp>
      <p:sp>
        <p:nvSpPr>
          <p:cNvPr id="12" name="Picture Placeholder 25">
            <a:extLst>
              <a:ext uri="{FF2B5EF4-FFF2-40B4-BE49-F238E27FC236}">
                <a16:creationId xmlns:a16="http://schemas.microsoft.com/office/drawing/2014/main" id="{1804A314-2110-715D-B70A-96CDDDE22D65}"/>
              </a:ext>
            </a:extLst>
          </p:cNvPr>
          <p:cNvSpPr>
            <a:spLocks noGrp="1"/>
          </p:cNvSpPr>
          <p:nvPr>
            <p:ph type="pic" sz="quarter" idx="26"/>
          </p:nvPr>
        </p:nvSpPr>
        <p:spPr>
          <a:xfrm>
            <a:off x="11425360" y="906644"/>
            <a:ext cx="2854207" cy="1978701"/>
          </a:xfrm>
          <a:prstGeom prst="rect">
            <a:avLst/>
          </a:prstGeom>
        </p:spPr>
        <p:txBody>
          <a:bodyPr/>
          <a:lstStyle>
            <a:lvl1pPr marL="0" indent="0">
              <a:buNone/>
              <a:defRPr sz="1600">
                <a:solidFill>
                  <a:srgbClr val="E7212F"/>
                </a:solidFill>
              </a:defRPr>
            </a:lvl1pPr>
          </a:lstStyle>
          <a:p>
            <a:endParaRPr lang="en-US"/>
          </a:p>
        </p:txBody>
      </p:sp>
      <p:sp>
        <p:nvSpPr>
          <p:cNvPr id="13" name="Picture Placeholder 25">
            <a:extLst>
              <a:ext uri="{FF2B5EF4-FFF2-40B4-BE49-F238E27FC236}">
                <a16:creationId xmlns:a16="http://schemas.microsoft.com/office/drawing/2014/main" id="{DF9CCC47-B025-26C7-FFC7-BAEA1A2C4E04}"/>
              </a:ext>
            </a:extLst>
          </p:cNvPr>
          <p:cNvSpPr>
            <a:spLocks noGrp="1"/>
          </p:cNvSpPr>
          <p:nvPr>
            <p:ph type="pic" sz="quarter" idx="27"/>
          </p:nvPr>
        </p:nvSpPr>
        <p:spPr>
          <a:xfrm>
            <a:off x="11423480" y="3002144"/>
            <a:ext cx="2854207" cy="4047343"/>
          </a:xfrm>
          <a:prstGeom prst="rect">
            <a:avLst/>
          </a:prstGeom>
        </p:spPr>
        <p:txBody>
          <a:bodyPr/>
          <a:lstStyle>
            <a:lvl1pPr marL="0" indent="0">
              <a:buNone/>
              <a:defRPr sz="1600">
                <a:solidFill>
                  <a:srgbClr val="E7212F"/>
                </a:solidFill>
              </a:defRPr>
            </a:lvl1pPr>
          </a:lstStyle>
          <a:p>
            <a:endParaRPr lang="en-US"/>
          </a:p>
        </p:txBody>
      </p:sp>
    </p:spTree>
    <p:extLst>
      <p:ext uri="{BB962C8B-B14F-4D97-AF65-F5344CB8AC3E}">
        <p14:creationId xmlns:p14="http://schemas.microsoft.com/office/powerpoint/2010/main" val="20550612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onsor slide_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C848256-3E05-D741-858F-E7A31BC705B0}"/>
              </a:ext>
            </a:extLst>
          </p:cNvPr>
          <p:cNvSpPr/>
          <p:nvPr userDrawn="1"/>
        </p:nvSpPr>
        <p:spPr>
          <a:xfrm>
            <a:off x="5629350" y="4524871"/>
            <a:ext cx="9001049" cy="3095330"/>
          </a:xfrm>
          <a:prstGeom prst="rect">
            <a:avLst/>
          </a:prstGeom>
          <a:solidFill>
            <a:srgbClr val="EFF0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icture Placeholder 25">
            <a:extLst>
              <a:ext uri="{FF2B5EF4-FFF2-40B4-BE49-F238E27FC236}">
                <a16:creationId xmlns:a16="http://schemas.microsoft.com/office/drawing/2014/main" id="{F9128AA9-B3A1-C548-B414-2308AA349749}"/>
              </a:ext>
            </a:extLst>
          </p:cNvPr>
          <p:cNvSpPr>
            <a:spLocks noGrp="1"/>
          </p:cNvSpPr>
          <p:nvPr>
            <p:ph type="pic" sz="quarter" idx="25"/>
          </p:nvPr>
        </p:nvSpPr>
        <p:spPr>
          <a:xfrm>
            <a:off x="5629352" y="4462565"/>
            <a:ext cx="9001047" cy="3179299"/>
          </a:xfrm>
          <a:prstGeom prst="rect">
            <a:avLst/>
          </a:prstGeom>
        </p:spPr>
        <p:txBody>
          <a:bodyPr/>
          <a:lstStyle>
            <a:lvl1pPr marL="0" indent="0">
              <a:buNone/>
              <a:defRPr sz="1600">
                <a:solidFill>
                  <a:srgbClr val="E7212F"/>
                </a:solidFill>
              </a:defRPr>
            </a:lvl1pPr>
          </a:lstStyle>
          <a:p>
            <a:endParaRPr lang="en-US"/>
          </a:p>
        </p:txBody>
      </p:sp>
      <p:sp>
        <p:nvSpPr>
          <p:cNvPr id="3" name="Rectangle 2">
            <a:extLst>
              <a:ext uri="{FF2B5EF4-FFF2-40B4-BE49-F238E27FC236}">
                <a16:creationId xmlns:a16="http://schemas.microsoft.com/office/drawing/2014/main" id="{F8F4BA4A-1EDA-78BA-455C-1BD3BBD1A060}"/>
              </a:ext>
            </a:extLst>
          </p:cNvPr>
          <p:cNvSpPr/>
          <p:nvPr userDrawn="1"/>
        </p:nvSpPr>
        <p:spPr>
          <a:xfrm>
            <a:off x="5629349" y="32135"/>
            <a:ext cx="4410538" cy="4227337"/>
          </a:xfrm>
          <a:prstGeom prst="rect">
            <a:avLst/>
          </a:prstGeom>
          <a:solidFill>
            <a:srgbClr val="EFF0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25">
            <a:extLst>
              <a:ext uri="{FF2B5EF4-FFF2-40B4-BE49-F238E27FC236}">
                <a16:creationId xmlns:a16="http://schemas.microsoft.com/office/drawing/2014/main" id="{8F9C24B0-98AA-39EE-794B-47825A451350}"/>
              </a:ext>
            </a:extLst>
          </p:cNvPr>
          <p:cNvSpPr>
            <a:spLocks noGrp="1"/>
          </p:cNvSpPr>
          <p:nvPr>
            <p:ph type="pic" sz="quarter" idx="26"/>
          </p:nvPr>
        </p:nvSpPr>
        <p:spPr>
          <a:xfrm>
            <a:off x="5629350" y="4903"/>
            <a:ext cx="4410538" cy="4342014"/>
          </a:xfrm>
          <a:prstGeom prst="rect">
            <a:avLst/>
          </a:prstGeom>
        </p:spPr>
        <p:txBody>
          <a:bodyPr/>
          <a:lstStyle>
            <a:lvl1pPr marL="0" indent="0">
              <a:buNone/>
              <a:defRPr sz="1600">
                <a:solidFill>
                  <a:srgbClr val="E7212F"/>
                </a:solidFill>
              </a:defRPr>
            </a:lvl1pPr>
          </a:lstStyle>
          <a:p>
            <a:endParaRPr lang="en-US"/>
          </a:p>
        </p:txBody>
      </p:sp>
      <p:sp>
        <p:nvSpPr>
          <p:cNvPr id="8" name="Rectangle 7">
            <a:extLst>
              <a:ext uri="{FF2B5EF4-FFF2-40B4-BE49-F238E27FC236}">
                <a16:creationId xmlns:a16="http://schemas.microsoft.com/office/drawing/2014/main" id="{0859E27D-2514-22C9-0A85-7A06E8DD3DA6}"/>
              </a:ext>
            </a:extLst>
          </p:cNvPr>
          <p:cNvSpPr/>
          <p:nvPr userDrawn="1"/>
        </p:nvSpPr>
        <p:spPr>
          <a:xfrm>
            <a:off x="10219860" y="32135"/>
            <a:ext cx="4410538" cy="4227337"/>
          </a:xfrm>
          <a:prstGeom prst="rect">
            <a:avLst/>
          </a:prstGeom>
          <a:solidFill>
            <a:srgbClr val="EFF0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25">
            <a:extLst>
              <a:ext uri="{FF2B5EF4-FFF2-40B4-BE49-F238E27FC236}">
                <a16:creationId xmlns:a16="http://schemas.microsoft.com/office/drawing/2014/main" id="{F8FAD42A-A3D7-D829-4635-E89EE35C8262}"/>
              </a:ext>
            </a:extLst>
          </p:cNvPr>
          <p:cNvSpPr>
            <a:spLocks noGrp="1"/>
          </p:cNvSpPr>
          <p:nvPr>
            <p:ph type="pic" sz="quarter" idx="27"/>
          </p:nvPr>
        </p:nvSpPr>
        <p:spPr>
          <a:xfrm>
            <a:off x="10219861" y="4903"/>
            <a:ext cx="4410538" cy="4342014"/>
          </a:xfrm>
          <a:prstGeom prst="rect">
            <a:avLst/>
          </a:prstGeom>
        </p:spPr>
        <p:txBody>
          <a:bodyPr/>
          <a:lstStyle>
            <a:lvl1pPr marL="0" indent="0">
              <a:buNone/>
              <a:defRPr sz="1600">
                <a:solidFill>
                  <a:srgbClr val="E7212F"/>
                </a:solidFill>
              </a:defRPr>
            </a:lvl1pPr>
          </a:lstStyle>
          <a:p>
            <a:endParaRPr lang="en-US"/>
          </a:p>
        </p:txBody>
      </p:sp>
      <p:sp>
        <p:nvSpPr>
          <p:cNvPr id="2" name="Text Placeholder 10">
            <a:extLst>
              <a:ext uri="{FF2B5EF4-FFF2-40B4-BE49-F238E27FC236}">
                <a16:creationId xmlns:a16="http://schemas.microsoft.com/office/drawing/2014/main" id="{2A83545A-6B71-904F-A0DE-0B23EA879103}"/>
              </a:ext>
            </a:extLst>
          </p:cNvPr>
          <p:cNvSpPr>
            <a:spLocks noGrp="1"/>
          </p:cNvSpPr>
          <p:nvPr>
            <p:ph type="body" sz="quarter" idx="18" hasCustomPrompt="1"/>
          </p:nvPr>
        </p:nvSpPr>
        <p:spPr>
          <a:xfrm>
            <a:off x="748266" y="1287340"/>
            <a:ext cx="4310118" cy="438150"/>
          </a:xfrm>
          <a:prstGeom prst="rect">
            <a:avLst/>
          </a:prstGeom>
        </p:spPr>
        <p:txBody>
          <a:bodyPr anchor="t"/>
          <a:lstStyle>
            <a:lvl1pPr marL="0" indent="0">
              <a:lnSpc>
                <a:spcPct val="85000"/>
              </a:lnSpc>
              <a:buFontTx/>
              <a:buNone/>
              <a:defRPr sz="2400" b="1" i="0">
                <a:solidFill>
                  <a:srgbClr val="E41F35"/>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Eyebrow lorem ipsum</a:t>
            </a:r>
          </a:p>
        </p:txBody>
      </p:sp>
      <p:sp>
        <p:nvSpPr>
          <p:cNvPr id="10" name="Text Placeholder 10">
            <a:extLst>
              <a:ext uri="{FF2B5EF4-FFF2-40B4-BE49-F238E27FC236}">
                <a16:creationId xmlns:a16="http://schemas.microsoft.com/office/drawing/2014/main" id="{AA824947-04F0-53DE-E356-AC660B1DB4B6}"/>
              </a:ext>
            </a:extLst>
          </p:cNvPr>
          <p:cNvSpPr>
            <a:spLocks noGrp="1"/>
          </p:cNvSpPr>
          <p:nvPr>
            <p:ph type="body" sz="quarter" idx="19" hasCustomPrompt="1"/>
          </p:nvPr>
        </p:nvSpPr>
        <p:spPr>
          <a:xfrm>
            <a:off x="748266" y="1827090"/>
            <a:ext cx="4310117" cy="2389310"/>
          </a:xfrm>
          <a:prstGeom prst="rect">
            <a:avLst/>
          </a:prstGeom>
        </p:spPr>
        <p:txBody>
          <a:bodyPr anchor="t"/>
          <a:lstStyle>
            <a:lvl1pPr marL="0" indent="0">
              <a:lnSpc>
                <a:spcPct val="85000"/>
              </a:lnSpc>
              <a:spcBef>
                <a:spcPts val="0"/>
              </a:spcBef>
              <a:buFontTx/>
              <a:buNone/>
              <a:defRPr sz="4800" b="0" i="0">
                <a:solidFill>
                  <a:schemeClr val="tx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r>
              <a:rPr lang="en-US">
                <a:effectLst/>
                <a:latin typeface="Calibri Light" panose="020F0302020204030204" pitchFamily="34" charset="0"/>
              </a:rPr>
              <a:t>48pt headline goes here </a:t>
            </a:r>
            <a:r>
              <a:rPr lang="en-US" err="1">
                <a:effectLst/>
                <a:latin typeface="Calibri Light" panose="020F0302020204030204" pitchFamily="34" charset="0"/>
              </a:rPr>
              <a:t>ipsu</a:t>
            </a:r>
            <a:r>
              <a:rPr lang="en-US">
                <a:effectLst/>
                <a:latin typeface="Calibri Light" panose="020F0302020204030204" pitchFamily="34" charset="0"/>
              </a:rPr>
              <a:t> dolor </a:t>
            </a:r>
            <a:r>
              <a:rPr lang="en-US" err="1">
                <a:effectLst/>
                <a:latin typeface="Calibri Light" panose="020F0302020204030204" pitchFamily="34" charset="0"/>
              </a:rPr>
              <a:t>quam</a:t>
            </a:r>
            <a:r>
              <a:rPr lang="en-US">
                <a:effectLst/>
                <a:latin typeface="Calibri Light" panose="020F0302020204030204" pitchFamily="34" charset="0"/>
              </a:rPr>
              <a:t> sit </a:t>
            </a:r>
            <a:r>
              <a:rPr lang="en-US" err="1">
                <a:effectLst/>
                <a:latin typeface="Calibri Light" panose="020F0302020204030204" pitchFamily="34" charset="0"/>
              </a:rPr>
              <a:t>consequetor</a:t>
            </a:r>
            <a:endParaRPr lang="en-US">
              <a:effectLst/>
              <a:latin typeface="Calibri Light" panose="020F0302020204030204" pitchFamily="34" charset="0"/>
            </a:endParaRPr>
          </a:p>
        </p:txBody>
      </p:sp>
      <p:sp>
        <p:nvSpPr>
          <p:cNvPr id="13" name="Text Placeholder 3">
            <a:extLst>
              <a:ext uri="{FF2B5EF4-FFF2-40B4-BE49-F238E27FC236}">
                <a16:creationId xmlns:a16="http://schemas.microsoft.com/office/drawing/2014/main" id="{A160D2E9-4750-2A76-12A7-8A9FC239363C}"/>
              </a:ext>
            </a:extLst>
          </p:cNvPr>
          <p:cNvSpPr>
            <a:spLocks noGrp="1"/>
          </p:cNvSpPr>
          <p:nvPr>
            <p:ph type="body" sz="quarter" idx="17" hasCustomPrompt="1"/>
          </p:nvPr>
        </p:nvSpPr>
        <p:spPr>
          <a:xfrm>
            <a:off x="748264" y="4389560"/>
            <a:ext cx="4310117" cy="2552700"/>
          </a:xfrm>
          <a:prstGeom prst="rect">
            <a:avLst/>
          </a:prstGeom>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lang="en-US" sz="1800" smtClean="0">
                <a:solidFill>
                  <a:schemeClr val="tx1"/>
                </a:solidFill>
                <a:effectLst/>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err="1">
                <a:effectLst/>
                <a:latin typeface="Calibri Light" panose="020F0302020204030204" pitchFamily="34" charset="0"/>
              </a:rPr>
              <a:t>Pera</a:t>
            </a:r>
            <a:r>
              <a:rPr lang="en-US">
                <a:effectLst/>
                <a:latin typeface="Calibri Light" panose="020F0302020204030204" pitchFamily="34" charset="0"/>
              </a:rPr>
              <a:t> </a:t>
            </a:r>
            <a:r>
              <a:rPr lang="en-US" err="1">
                <a:effectLst/>
                <a:latin typeface="Calibri Light" panose="020F0302020204030204" pitchFamily="34" charset="0"/>
              </a:rPr>
              <a:t>commol</a:t>
            </a:r>
            <a:r>
              <a:rPr lang="en-US">
                <a:effectLst/>
                <a:latin typeface="Calibri Light" panose="020F0302020204030204" pitchFamily="34" charset="0"/>
              </a:rPr>
              <a:t> </a:t>
            </a:r>
            <a:r>
              <a:rPr lang="en-US" err="1">
                <a:effectLst/>
                <a:latin typeface="Calibri Light" panose="020F0302020204030204" pitchFamily="34" charset="0"/>
              </a:rPr>
              <a:t>uptia</a:t>
            </a:r>
            <a:r>
              <a:rPr lang="en-US">
                <a:effectLst/>
                <a:latin typeface="Calibri Light" panose="020F0302020204030204" pitchFamily="34" charset="0"/>
              </a:rPr>
              <a:t> is </a:t>
            </a:r>
            <a:r>
              <a:rPr lang="en-US" err="1">
                <a:effectLst/>
                <a:latin typeface="Calibri Light" panose="020F0302020204030204" pitchFamily="34" charset="0"/>
              </a:rPr>
              <a:t>recus</a:t>
            </a:r>
            <a:r>
              <a:rPr lang="en-US">
                <a:effectLst/>
                <a:latin typeface="Calibri Light" panose="020F0302020204030204" pitchFamily="34" charset="0"/>
              </a:rPr>
              <a:t> </a:t>
            </a:r>
            <a:r>
              <a:rPr lang="en-US" err="1">
                <a:effectLst/>
                <a:latin typeface="Calibri Light" panose="020F0302020204030204" pitchFamily="34" charset="0"/>
              </a:rPr>
              <a:t>eu</a:t>
            </a:r>
            <a:r>
              <a:rPr lang="en-US">
                <a:effectLst/>
                <a:latin typeface="Calibri Light" panose="020F0302020204030204" pitchFamily="34" charset="0"/>
              </a:rPr>
              <a:t> m </a:t>
            </a:r>
            <a:r>
              <a:rPr lang="en-US" err="1">
                <a:effectLst/>
                <a:latin typeface="Calibri Light" panose="020F0302020204030204" pitchFamily="34" charset="0"/>
              </a:rPr>
              <a:t>eos</a:t>
            </a:r>
            <a:r>
              <a:rPr lang="en-US">
                <a:effectLst/>
                <a:latin typeface="Calibri Light" panose="020F0302020204030204" pitchFamily="34" charset="0"/>
              </a:rPr>
              <a:t> </a:t>
            </a:r>
            <a:r>
              <a:rPr lang="en-US" err="1">
                <a:effectLst/>
                <a:latin typeface="Calibri Light" panose="020F0302020204030204" pitchFamily="34" charset="0"/>
              </a:rPr>
              <a:t>esti</a:t>
            </a:r>
            <a:r>
              <a:rPr lang="en-US">
                <a:effectLst/>
                <a:latin typeface="Calibri Light" panose="020F0302020204030204" pitchFamily="34" charset="0"/>
              </a:rPr>
              <a:t> </a:t>
            </a:r>
            <a:r>
              <a:rPr lang="en-US" err="1">
                <a:effectLst/>
                <a:latin typeface="Calibri Light" panose="020F0302020204030204" pitchFamily="34" charset="0"/>
              </a:rPr>
              <a:t>beatiis</a:t>
            </a:r>
            <a:r>
              <a:rPr lang="en-US">
                <a:effectLst/>
                <a:latin typeface="Calibri Light" panose="020F0302020204030204" pitchFamily="34" charset="0"/>
              </a:rPr>
              <a:t> ex. </a:t>
            </a:r>
            <a:r>
              <a:rPr lang="en-US" err="1">
                <a:effectLst/>
                <a:latin typeface="Calibri Light" panose="020F0302020204030204" pitchFamily="34" charset="0"/>
              </a:rPr>
              <a:t>Harvolum</a:t>
            </a:r>
            <a:r>
              <a:rPr lang="en-US">
                <a:effectLst/>
                <a:latin typeface="Calibri Light" panose="020F0302020204030204" pitchFamily="34" charset="0"/>
              </a:rPr>
              <a:t>. Lorem </a:t>
            </a:r>
            <a:r>
              <a:rPr lang="en-US" err="1">
                <a:effectLst/>
                <a:latin typeface="Calibri Light" panose="020F0302020204030204" pitchFamily="34" charset="0"/>
              </a:rPr>
              <a:t>ips</a:t>
            </a:r>
            <a:r>
              <a:rPr lang="en-US">
                <a:effectLst/>
                <a:latin typeface="Calibri Light" panose="020F0302020204030204" pitchFamily="34" charset="0"/>
              </a:rPr>
              <a:t> um dolor qua m Un </a:t>
            </a:r>
            <a:r>
              <a:rPr lang="en-US" err="1">
                <a:effectLst/>
                <a:latin typeface="Calibri Light" panose="020F0302020204030204" pitchFamily="34" charset="0"/>
              </a:rPr>
              <a:t>tio</a:t>
            </a:r>
            <a:r>
              <a:rPr lang="en-US">
                <a:effectLst/>
                <a:latin typeface="Calibri Light" panose="020F0302020204030204" pitchFamily="34" charset="0"/>
              </a:rPr>
              <a:t>. Tas </a:t>
            </a:r>
            <a:r>
              <a:rPr lang="en-US" err="1">
                <a:effectLst/>
                <a:latin typeface="Calibri Light" panose="020F0302020204030204" pitchFamily="34" charset="0"/>
              </a:rPr>
              <a:t>excerspedi</a:t>
            </a:r>
            <a:r>
              <a:rPr lang="en-US">
                <a:effectLst/>
                <a:latin typeface="Calibri Light" panose="020F0302020204030204" pitchFamily="34" charset="0"/>
              </a:rPr>
              <a:t> </a:t>
            </a:r>
            <a:r>
              <a:rPr lang="en-US" err="1">
                <a:effectLst/>
                <a:latin typeface="Calibri Light" panose="020F0302020204030204" pitchFamily="34" charset="0"/>
              </a:rPr>
              <a:t>aut</a:t>
            </a:r>
            <a:r>
              <a:rPr lang="en-US">
                <a:effectLst/>
                <a:latin typeface="Calibri Light" panose="020F0302020204030204" pitchFamily="34" charset="0"/>
              </a:rPr>
              <a:t> del </a:t>
            </a:r>
            <a:r>
              <a:rPr lang="en-US" err="1">
                <a:effectLst/>
                <a:latin typeface="Calibri Light" panose="020F0302020204030204" pitchFamily="34" charset="0"/>
              </a:rPr>
              <a:t>iquos</a:t>
            </a:r>
            <a:r>
              <a:rPr lang="en-US">
                <a:effectLst/>
                <a:latin typeface="Calibri Light" panose="020F0302020204030204" pitchFamily="34" charset="0"/>
              </a:rPr>
              <a:t> </a:t>
            </a:r>
            <a:r>
              <a:rPr lang="en-US" err="1">
                <a:effectLst/>
                <a:latin typeface="Calibri Light" panose="020F0302020204030204" pitchFamily="34" charset="0"/>
              </a:rPr>
              <a:t>eatia</a:t>
            </a:r>
            <a:r>
              <a:rPr lang="en-US">
                <a:effectLst/>
                <a:latin typeface="Calibri Light" panose="020F0302020204030204" pitchFamily="34" charset="0"/>
              </a:rPr>
              <a:t> vol </a:t>
            </a:r>
            <a:r>
              <a:rPr lang="en-US" err="1">
                <a:effectLst/>
                <a:latin typeface="Calibri Light" panose="020F0302020204030204" pitchFamily="34" charset="0"/>
              </a:rPr>
              <a:t>uptatet</a:t>
            </a:r>
            <a:r>
              <a:rPr lang="en-US">
                <a:effectLst/>
                <a:latin typeface="Calibri Light" panose="020F0302020204030204" pitchFamily="34" charset="0"/>
              </a:rPr>
              <a:t> </a:t>
            </a:r>
            <a:r>
              <a:rPr lang="en-US" err="1">
                <a:effectLst/>
                <a:latin typeface="Calibri Light" panose="020F0302020204030204" pitchFamily="34" charset="0"/>
              </a:rPr>
              <a:t>faccate</a:t>
            </a:r>
            <a:r>
              <a:rPr lang="en-US">
                <a:effectLst/>
                <a:latin typeface="Calibri Light" panose="020F0302020204030204" pitchFamily="34" charset="0"/>
              </a:rPr>
              <a:t> </a:t>
            </a:r>
            <a:r>
              <a:rPr lang="en-US" err="1">
                <a:effectLst/>
                <a:latin typeface="Calibri Light" panose="020F0302020204030204" pitchFamily="34" charset="0"/>
              </a:rPr>
              <a:t>providi</a:t>
            </a:r>
            <a:r>
              <a:rPr lang="en-US">
                <a:effectLst/>
                <a:latin typeface="Calibri Light" panose="020F0302020204030204" pitchFamily="34" charset="0"/>
              </a:rPr>
              <a:t> </a:t>
            </a:r>
            <a:r>
              <a:rPr lang="en-US" err="1">
                <a:effectLst/>
                <a:latin typeface="Calibri Light" panose="020F0302020204030204" pitchFamily="34" charset="0"/>
              </a:rPr>
              <a:t>intiore</a:t>
            </a:r>
            <a:r>
              <a:rPr lang="en-US">
                <a:effectLst/>
                <a:latin typeface="Calibri Light" panose="020F0302020204030204" pitchFamily="34" charset="0"/>
              </a:rPr>
              <a:t> par </a:t>
            </a:r>
            <a:r>
              <a:rPr lang="en-US" err="1">
                <a:effectLst/>
                <a:latin typeface="Calibri Light" panose="020F0302020204030204" pitchFamily="34" charset="0"/>
              </a:rPr>
              <a:t>chil</a:t>
            </a:r>
            <a:r>
              <a:rPr lang="en-US">
                <a:effectLst/>
                <a:latin typeface="Calibri Light" panose="020F0302020204030204" pitchFamily="34" charset="0"/>
              </a:rPr>
              <a:t> </a:t>
            </a:r>
            <a:r>
              <a:rPr lang="en-US" err="1">
                <a:effectLst/>
                <a:latin typeface="Calibri Light" panose="020F0302020204030204" pitchFamily="34" charset="0"/>
              </a:rPr>
              <a:t>iqui</a:t>
            </a:r>
            <a:r>
              <a:rPr lang="en-US">
                <a:effectLst/>
                <a:latin typeface="Calibri Light" panose="020F0302020204030204" pitchFamily="34" charset="0"/>
              </a:rPr>
              <a:t> cu. </a:t>
            </a:r>
            <a:r>
              <a:rPr lang="en-US" err="1">
                <a:effectLst/>
                <a:latin typeface="Calibri Light" panose="020F0302020204030204" pitchFamily="34" charset="0"/>
              </a:rPr>
              <a:t>Aximus</a:t>
            </a:r>
            <a:r>
              <a:rPr lang="en-US">
                <a:effectLst/>
                <a:latin typeface="Calibri Light" panose="020F0302020204030204" pitchFamily="34" charset="0"/>
              </a:rPr>
              <a:t> </a:t>
            </a:r>
            <a:r>
              <a:rPr lang="en-US" err="1">
                <a:effectLst/>
                <a:latin typeface="Calibri Light" panose="020F0302020204030204" pitchFamily="34" charset="0"/>
              </a:rPr>
              <a:t>explit</a:t>
            </a:r>
            <a:r>
              <a:rPr lang="en-US">
                <a:effectLst/>
                <a:latin typeface="Calibri Light" panose="020F0302020204030204" pitchFamily="34" charset="0"/>
              </a:rPr>
              <a:t> et </a:t>
            </a:r>
            <a:r>
              <a:rPr lang="en-US" err="1">
                <a:effectLst/>
                <a:latin typeface="Calibri Light" panose="020F0302020204030204" pitchFamily="34" charset="0"/>
              </a:rPr>
              <a:t>vitis</a:t>
            </a:r>
            <a:r>
              <a:rPr lang="en-US">
                <a:effectLst/>
                <a:latin typeface="Calibri Light" panose="020F0302020204030204" pitchFamily="34" charset="0"/>
              </a:rPr>
              <a:t> </a:t>
            </a:r>
            <a:r>
              <a:rPr lang="en-US" err="1">
                <a:effectLst/>
                <a:latin typeface="Calibri Light" panose="020F0302020204030204" pitchFamily="34" charset="0"/>
              </a:rPr>
              <a:t>tu</a:t>
            </a:r>
            <a:r>
              <a:rPr lang="en-US">
                <a:effectLst/>
                <a:latin typeface="Calibri Light" panose="020F0302020204030204" pitchFamily="34" charset="0"/>
              </a:rPr>
              <a:t>? Am </a:t>
            </a:r>
            <a:r>
              <a:rPr lang="en-US" err="1">
                <a:effectLst/>
                <a:latin typeface="Calibri Light" panose="020F0302020204030204" pitchFamily="34" charset="0"/>
              </a:rPr>
              <a:t>quia</a:t>
            </a:r>
            <a:r>
              <a:rPr lang="en-US">
                <a:effectLst/>
                <a:latin typeface="Calibri Light" panose="020F0302020204030204" pitchFamily="34" charset="0"/>
              </a:rPr>
              <a:t> </a:t>
            </a:r>
            <a:r>
              <a:rPr lang="en-US" err="1">
                <a:effectLst/>
                <a:latin typeface="Calibri Light" panose="020F0302020204030204" pitchFamily="34" charset="0"/>
              </a:rPr>
              <a:t>nihit</a:t>
            </a:r>
            <a:r>
              <a:rPr lang="en-US">
                <a:effectLst/>
                <a:latin typeface="Calibri Light" panose="020F0302020204030204" pitchFamily="34" charset="0"/>
              </a:rPr>
              <a:t>, cor. </a:t>
            </a:r>
          </a:p>
        </p:txBody>
      </p:sp>
    </p:spTree>
    <p:extLst>
      <p:ext uri="{BB962C8B-B14F-4D97-AF65-F5344CB8AC3E}">
        <p14:creationId xmlns:p14="http://schemas.microsoft.com/office/powerpoint/2010/main" val="334785005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_medical">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C05DC41-1AF6-B14D-AF15-34159830CD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8687"/>
          <a:stretch/>
        </p:blipFill>
        <p:spPr>
          <a:xfrm>
            <a:off x="2289828" y="0"/>
            <a:ext cx="12340572" cy="8229600"/>
          </a:xfrm>
          <a:prstGeom prst="rect">
            <a:avLst/>
          </a:prstGeom>
        </p:spPr>
      </p:pic>
      <p:sp>
        <p:nvSpPr>
          <p:cNvPr id="8" name="Rectangle 7">
            <a:extLst>
              <a:ext uri="{FF2B5EF4-FFF2-40B4-BE49-F238E27FC236}">
                <a16:creationId xmlns:a16="http://schemas.microsoft.com/office/drawing/2014/main" id="{C8FE006F-86B1-7AC6-E823-42A497AA3866}"/>
              </a:ext>
            </a:extLst>
          </p:cNvPr>
          <p:cNvSpPr/>
          <p:nvPr userDrawn="1"/>
        </p:nvSpPr>
        <p:spPr>
          <a:xfrm rot="16200000">
            <a:off x="1478606" y="-661479"/>
            <a:ext cx="8229600" cy="9552558"/>
          </a:xfrm>
          <a:prstGeom prst="rect">
            <a:avLst/>
          </a:prstGeom>
          <a:gradFill>
            <a:gsLst>
              <a:gs pos="5000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sp>
        <p:nvSpPr>
          <p:cNvPr id="7" name="Rectangle 6">
            <a:extLst>
              <a:ext uri="{FF2B5EF4-FFF2-40B4-BE49-F238E27FC236}">
                <a16:creationId xmlns:a16="http://schemas.microsoft.com/office/drawing/2014/main" id="{DA48EE8C-F3B4-DFA0-7EBC-917094A7B8FF}"/>
              </a:ext>
            </a:extLst>
          </p:cNvPr>
          <p:cNvSpPr/>
          <p:nvPr userDrawn="1"/>
        </p:nvSpPr>
        <p:spPr>
          <a:xfrm rot="16200000">
            <a:off x="974364" y="-974363"/>
            <a:ext cx="8229600" cy="10178322"/>
          </a:xfrm>
          <a:prstGeom prst="rect">
            <a:avLst/>
          </a:prstGeom>
          <a:gradFill>
            <a:gsLst>
              <a:gs pos="5000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pic>
        <p:nvPicPr>
          <p:cNvPr id="2" name="Picture 1" descr="Logo, company name&#10;&#10;Description automatically generated">
            <a:extLst>
              <a:ext uri="{FF2B5EF4-FFF2-40B4-BE49-F238E27FC236}">
                <a16:creationId xmlns:a16="http://schemas.microsoft.com/office/drawing/2014/main" id="{048868E0-9F81-1D08-5074-3742FFE5BEE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2945" y="82213"/>
            <a:ext cx="4462272" cy="2221801"/>
          </a:xfrm>
          <a:prstGeom prst="rect">
            <a:avLst/>
          </a:prstGeom>
        </p:spPr>
      </p:pic>
      <p:sp>
        <p:nvSpPr>
          <p:cNvPr id="3" name="Text Placeholder 10">
            <a:extLst>
              <a:ext uri="{FF2B5EF4-FFF2-40B4-BE49-F238E27FC236}">
                <a16:creationId xmlns:a16="http://schemas.microsoft.com/office/drawing/2014/main" id="{E5C395BA-A10F-9278-6C71-2BFB347B24D5}"/>
              </a:ext>
            </a:extLst>
          </p:cNvPr>
          <p:cNvSpPr>
            <a:spLocks noGrp="1"/>
          </p:cNvSpPr>
          <p:nvPr>
            <p:ph type="body" sz="quarter" idx="13" hasCustomPrompt="1"/>
          </p:nvPr>
        </p:nvSpPr>
        <p:spPr>
          <a:xfrm>
            <a:off x="1361281" y="5291531"/>
            <a:ext cx="7670800" cy="438150"/>
          </a:xfrm>
          <a:prstGeom prst="rect">
            <a:avLst/>
          </a:prstGeom>
        </p:spPr>
        <p:txBody>
          <a:bodyPr anchor="t"/>
          <a:lstStyle>
            <a:lvl1pPr marL="0" indent="0">
              <a:lnSpc>
                <a:spcPct val="85000"/>
              </a:lnSpc>
              <a:buFontTx/>
              <a:buNone/>
              <a:defRPr sz="3600" b="0" i="0">
                <a:solidFill>
                  <a:schemeClr val="tx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Subtitle/speaker name</a:t>
            </a:r>
          </a:p>
        </p:txBody>
      </p:sp>
      <p:sp>
        <p:nvSpPr>
          <p:cNvPr id="4" name="Text Placeholder 10">
            <a:extLst>
              <a:ext uri="{FF2B5EF4-FFF2-40B4-BE49-F238E27FC236}">
                <a16:creationId xmlns:a16="http://schemas.microsoft.com/office/drawing/2014/main" id="{3FC7534E-324B-5D31-EB8F-9713F711832B}"/>
              </a:ext>
            </a:extLst>
          </p:cNvPr>
          <p:cNvSpPr>
            <a:spLocks noGrp="1"/>
          </p:cNvSpPr>
          <p:nvPr>
            <p:ph type="body" sz="quarter" idx="15" hasCustomPrompt="1"/>
          </p:nvPr>
        </p:nvSpPr>
        <p:spPr>
          <a:xfrm>
            <a:off x="1361281" y="2975913"/>
            <a:ext cx="9240458" cy="1909684"/>
          </a:xfrm>
          <a:prstGeom prst="rect">
            <a:avLst/>
          </a:prstGeom>
        </p:spPr>
        <p:txBody>
          <a:bodyPr anchor="t"/>
          <a:lstStyle>
            <a:lvl1pPr marL="0" indent="0">
              <a:lnSpc>
                <a:spcPct val="85000"/>
              </a:lnSpc>
              <a:buFontTx/>
              <a:buNone/>
              <a:defRPr sz="7200" b="0" i="0">
                <a:solidFill>
                  <a:schemeClr val="tx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72pt front page</a:t>
            </a:r>
            <a:br>
              <a:rPr lang="en-US"/>
            </a:br>
            <a:r>
              <a:rPr lang="en-US"/>
              <a:t>headline here</a:t>
            </a:r>
          </a:p>
        </p:txBody>
      </p:sp>
      <p:sp>
        <p:nvSpPr>
          <p:cNvPr id="5" name="Text Placeholder 10">
            <a:extLst>
              <a:ext uri="{FF2B5EF4-FFF2-40B4-BE49-F238E27FC236}">
                <a16:creationId xmlns:a16="http://schemas.microsoft.com/office/drawing/2014/main" id="{5A13E1E8-783B-6E8B-D7F2-A26C7A146E93}"/>
              </a:ext>
            </a:extLst>
          </p:cNvPr>
          <p:cNvSpPr>
            <a:spLocks noGrp="1"/>
          </p:cNvSpPr>
          <p:nvPr>
            <p:ph type="body" sz="quarter" idx="14" hasCustomPrompt="1"/>
          </p:nvPr>
        </p:nvSpPr>
        <p:spPr>
          <a:xfrm>
            <a:off x="1373981" y="5921208"/>
            <a:ext cx="7670800" cy="438150"/>
          </a:xfrm>
          <a:prstGeom prst="rect">
            <a:avLst/>
          </a:prstGeom>
        </p:spPr>
        <p:txBody>
          <a:bodyPr anchor="t"/>
          <a:lstStyle>
            <a:lvl1pPr marL="0" indent="0">
              <a:lnSpc>
                <a:spcPct val="85000"/>
              </a:lnSpc>
              <a:buFontTx/>
              <a:buNone/>
              <a:defRPr sz="1800" b="1" i="0">
                <a:solidFill>
                  <a:schemeClr val="tx1"/>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Month XX, 2024</a:t>
            </a:r>
          </a:p>
        </p:txBody>
      </p:sp>
      <p:sp>
        <p:nvSpPr>
          <p:cNvPr id="6" name="Footer Placeholder 1">
            <a:extLst>
              <a:ext uri="{FF2B5EF4-FFF2-40B4-BE49-F238E27FC236}">
                <a16:creationId xmlns:a16="http://schemas.microsoft.com/office/drawing/2014/main" id="{AF1FC75C-48B5-D8A7-BAE1-843D5744982C}"/>
              </a:ext>
            </a:extLst>
          </p:cNvPr>
          <p:cNvSpPr>
            <a:spLocks noGrp="1"/>
          </p:cNvSpPr>
          <p:nvPr userDrawn="1"/>
        </p:nvSpPr>
        <p:spPr>
          <a:xfrm>
            <a:off x="606996" y="7609313"/>
            <a:ext cx="2458996" cy="125218"/>
          </a:xfrm>
          <a:prstGeom prst="rect">
            <a:avLst/>
          </a:prstGeom>
        </p:spPr>
        <p:style>
          <a:lnRef idx="0">
            <a:scrgbClr r="0" g="0" b="0"/>
          </a:lnRef>
          <a:fillRef idx="0">
            <a:scrgbClr r="0" g="0" b="0"/>
          </a:fillRef>
          <a:effectRef idx="0">
            <a:scrgbClr r="0" g="0" b="0"/>
          </a:effectRef>
          <a:fontRef idx="major"/>
        </p:style>
        <p:txBody>
          <a:bodyPr vert="horz" lIns="0" tIns="0" rIns="0" bIns="0" rtlCol="0" anchor="ctr"/>
          <a:lstStyle>
            <a:defPPr>
              <a:defRPr lang="en-US"/>
            </a:defPPr>
            <a:lvl1pPr marL="0" algn="l" defTabSz="914400" rtl="0" eaLnBrk="1" latinLnBrk="0" hangingPunct="1">
              <a:defRPr sz="900" kern="1200">
                <a:solidFill>
                  <a:schemeClr val="tx1">
                    <a:lumMod val="75000"/>
                    <a:lumOff val="25000"/>
                  </a:schemeClr>
                </a:solidFill>
                <a:latin typeface="+mj-lt"/>
                <a:ea typeface="+mj-ea"/>
                <a:cs typeface="+mj-cs"/>
              </a:defRPr>
            </a:lvl1pPr>
            <a:lvl2pPr marL="457200" algn="l" defTabSz="914400" rtl="0" eaLnBrk="1" latinLnBrk="0" hangingPunct="1">
              <a:defRPr sz="1800" kern="1200">
                <a:solidFill>
                  <a:schemeClr val="tx1"/>
                </a:solidFill>
                <a:latin typeface="+mj-lt"/>
                <a:ea typeface="+mj-ea"/>
                <a:cs typeface="+mj-cs"/>
              </a:defRPr>
            </a:lvl2pPr>
            <a:lvl3pPr marL="914400" algn="l" defTabSz="914400" rtl="0" eaLnBrk="1" latinLnBrk="0" hangingPunct="1">
              <a:defRPr sz="1800" kern="1200">
                <a:solidFill>
                  <a:schemeClr val="tx1"/>
                </a:solidFill>
                <a:latin typeface="+mj-lt"/>
                <a:ea typeface="+mj-ea"/>
                <a:cs typeface="+mj-cs"/>
              </a:defRPr>
            </a:lvl3pPr>
            <a:lvl4pPr marL="1371600" algn="l" defTabSz="914400" rtl="0" eaLnBrk="1" latinLnBrk="0" hangingPunct="1">
              <a:defRPr sz="1800" kern="1200">
                <a:solidFill>
                  <a:schemeClr val="tx1"/>
                </a:solidFill>
                <a:latin typeface="+mj-lt"/>
                <a:ea typeface="+mj-ea"/>
                <a:cs typeface="+mj-cs"/>
              </a:defRPr>
            </a:lvl4pPr>
            <a:lvl5pPr marL="1828800" algn="l" defTabSz="914400" rtl="0" eaLnBrk="1" latinLnBrk="0" hangingPunct="1">
              <a:defRPr sz="1800" kern="1200">
                <a:solidFill>
                  <a:schemeClr val="tx1"/>
                </a:solidFill>
                <a:latin typeface="+mj-lt"/>
                <a:ea typeface="+mj-ea"/>
                <a:cs typeface="+mj-cs"/>
              </a:defRPr>
            </a:lvl5pPr>
            <a:lvl6pPr marL="2286000" algn="l" defTabSz="914400" rtl="0" eaLnBrk="1" latinLnBrk="0" hangingPunct="1">
              <a:defRPr sz="1800" kern="1200">
                <a:solidFill>
                  <a:schemeClr val="tx1"/>
                </a:solidFill>
                <a:latin typeface="+mj-lt"/>
                <a:ea typeface="+mj-ea"/>
                <a:cs typeface="+mj-cs"/>
              </a:defRPr>
            </a:lvl6pPr>
            <a:lvl7pPr marL="2743200" algn="l" defTabSz="914400" rtl="0" eaLnBrk="1" latinLnBrk="0" hangingPunct="1">
              <a:defRPr sz="1800" kern="1200">
                <a:solidFill>
                  <a:schemeClr val="tx1"/>
                </a:solidFill>
                <a:latin typeface="+mj-lt"/>
                <a:ea typeface="+mj-ea"/>
                <a:cs typeface="+mj-cs"/>
              </a:defRPr>
            </a:lvl7pPr>
            <a:lvl8pPr marL="3200400" algn="l" defTabSz="914400" rtl="0" eaLnBrk="1" latinLnBrk="0" hangingPunct="1">
              <a:defRPr sz="1800" kern="1200">
                <a:solidFill>
                  <a:schemeClr val="tx1"/>
                </a:solidFill>
                <a:latin typeface="+mj-lt"/>
                <a:ea typeface="+mj-ea"/>
                <a:cs typeface="+mj-cs"/>
              </a:defRPr>
            </a:lvl8pPr>
            <a:lvl9pPr marL="3657600" algn="l" defTabSz="914400" rtl="0" eaLnBrk="1" latinLnBrk="0" hangingPunct="1">
              <a:defRPr sz="1800" kern="1200">
                <a:solidFill>
                  <a:schemeClr val="tx1"/>
                </a:solidFill>
                <a:latin typeface="+mj-lt"/>
                <a:ea typeface="+mj-ea"/>
                <a:cs typeface="+mj-cs"/>
              </a:defRPr>
            </a:lvl9pPr>
          </a:lstStyle>
          <a:p>
            <a:r>
              <a:rPr lang="en-US" sz="1000" b="0" i="0">
                <a:solidFill>
                  <a:schemeClr val="tx1"/>
                </a:solidFill>
                <a:latin typeface="Calibri" panose="020F0502020204030204" pitchFamily="34" charset="0"/>
                <a:cs typeface="Calibri" panose="020F0502020204030204" pitchFamily="34" charset="0"/>
              </a:rPr>
              <a:t>© 2024 Cardinal Health. All Rights Reserved</a:t>
            </a:r>
            <a:r>
              <a:rPr lang="en-US" sz="1000" b="0" i="0" spc="120">
                <a:solidFill>
                  <a:schemeClr val="tx1"/>
                </a:solidFill>
                <a:latin typeface="Calibri" panose="020F0502020204030204" pitchFamily="34" charset="0"/>
                <a:cs typeface="Calibri" panose="020F0502020204030204" pitchFamily="34" charset="0"/>
              </a:rPr>
              <a:t>.</a:t>
            </a:r>
            <a:r>
              <a:rPr lang="en-US" sz="1000" b="0" i="0" spc="120" baseline="0">
                <a:solidFill>
                  <a:schemeClr val="tx1"/>
                </a:solidFill>
                <a:latin typeface="Calibri" panose="020F0502020204030204" pitchFamily="34" charset="0"/>
                <a:cs typeface="Calibri" panose="020F0502020204030204" pitchFamily="34" charset="0"/>
              </a:rPr>
              <a:t> </a:t>
            </a:r>
            <a:endParaRPr lang="en-US" sz="1000" b="0" i="0" spc="12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01326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onsor slide_3">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5EE4E41-71D4-A452-F7B6-546E5B045D37}"/>
              </a:ext>
            </a:extLst>
          </p:cNvPr>
          <p:cNvSpPr/>
          <p:nvPr userDrawn="1"/>
        </p:nvSpPr>
        <p:spPr>
          <a:xfrm>
            <a:off x="5629349" y="32135"/>
            <a:ext cx="9001046" cy="7435261"/>
          </a:xfrm>
          <a:prstGeom prst="rect">
            <a:avLst/>
          </a:prstGeom>
          <a:solidFill>
            <a:srgbClr val="EFF0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25">
            <a:extLst>
              <a:ext uri="{FF2B5EF4-FFF2-40B4-BE49-F238E27FC236}">
                <a16:creationId xmlns:a16="http://schemas.microsoft.com/office/drawing/2014/main" id="{9116CD10-1CA9-B372-2212-F6AB5DE23C47}"/>
              </a:ext>
            </a:extLst>
          </p:cNvPr>
          <p:cNvSpPr>
            <a:spLocks noGrp="1"/>
          </p:cNvSpPr>
          <p:nvPr>
            <p:ph type="pic" sz="quarter" idx="26"/>
          </p:nvPr>
        </p:nvSpPr>
        <p:spPr>
          <a:xfrm>
            <a:off x="5629350" y="4902"/>
            <a:ext cx="9001046" cy="7723955"/>
          </a:xfrm>
          <a:prstGeom prst="rect">
            <a:avLst/>
          </a:prstGeom>
        </p:spPr>
        <p:txBody>
          <a:bodyPr/>
          <a:lstStyle>
            <a:lvl1pPr marL="0" indent="0">
              <a:buNone/>
              <a:defRPr sz="1600">
                <a:solidFill>
                  <a:srgbClr val="E7212F"/>
                </a:solidFill>
              </a:defRPr>
            </a:lvl1pPr>
          </a:lstStyle>
          <a:p>
            <a:endParaRPr lang="en-US"/>
          </a:p>
        </p:txBody>
      </p:sp>
      <p:sp>
        <p:nvSpPr>
          <p:cNvPr id="5" name="Text Placeholder 10">
            <a:extLst>
              <a:ext uri="{FF2B5EF4-FFF2-40B4-BE49-F238E27FC236}">
                <a16:creationId xmlns:a16="http://schemas.microsoft.com/office/drawing/2014/main" id="{BDEF78BD-16C5-864C-41E1-DCE79D479AB4}"/>
              </a:ext>
            </a:extLst>
          </p:cNvPr>
          <p:cNvSpPr>
            <a:spLocks noGrp="1"/>
          </p:cNvSpPr>
          <p:nvPr>
            <p:ph type="body" sz="quarter" idx="18" hasCustomPrompt="1"/>
          </p:nvPr>
        </p:nvSpPr>
        <p:spPr>
          <a:xfrm>
            <a:off x="748266" y="1287340"/>
            <a:ext cx="4310118" cy="438150"/>
          </a:xfrm>
          <a:prstGeom prst="rect">
            <a:avLst/>
          </a:prstGeom>
        </p:spPr>
        <p:txBody>
          <a:bodyPr anchor="t"/>
          <a:lstStyle>
            <a:lvl1pPr marL="0" indent="0">
              <a:lnSpc>
                <a:spcPct val="85000"/>
              </a:lnSpc>
              <a:buFontTx/>
              <a:buNone/>
              <a:defRPr sz="2400" b="1" i="0">
                <a:solidFill>
                  <a:srgbClr val="E41F35"/>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Eyebrow lorem ipsum</a:t>
            </a:r>
          </a:p>
        </p:txBody>
      </p:sp>
      <p:sp>
        <p:nvSpPr>
          <p:cNvPr id="6" name="Text Placeholder 10">
            <a:extLst>
              <a:ext uri="{FF2B5EF4-FFF2-40B4-BE49-F238E27FC236}">
                <a16:creationId xmlns:a16="http://schemas.microsoft.com/office/drawing/2014/main" id="{992FC62E-4ACD-25A3-3AA3-43DDA7B34387}"/>
              </a:ext>
            </a:extLst>
          </p:cNvPr>
          <p:cNvSpPr>
            <a:spLocks noGrp="1"/>
          </p:cNvSpPr>
          <p:nvPr>
            <p:ph type="body" sz="quarter" idx="19" hasCustomPrompt="1"/>
          </p:nvPr>
        </p:nvSpPr>
        <p:spPr>
          <a:xfrm>
            <a:off x="748266" y="1827090"/>
            <a:ext cx="4310117" cy="2389310"/>
          </a:xfrm>
          <a:prstGeom prst="rect">
            <a:avLst/>
          </a:prstGeom>
        </p:spPr>
        <p:txBody>
          <a:bodyPr anchor="t"/>
          <a:lstStyle>
            <a:lvl1pPr marL="0" indent="0">
              <a:lnSpc>
                <a:spcPct val="85000"/>
              </a:lnSpc>
              <a:spcBef>
                <a:spcPts val="0"/>
              </a:spcBef>
              <a:buFontTx/>
              <a:buNone/>
              <a:defRPr sz="4800" b="0" i="0">
                <a:solidFill>
                  <a:schemeClr val="tx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r>
              <a:rPr lang="en-US">
                <a:effectLst/>
                <a:latin typeface="Calibri Light" panose="020F0302020204030204" pitchFamily="34" charset="0"/>
              </a:rPr>
              <a:t>48pt headline goes here </a:t>
            </a:r>
            <a:r>
              <a:rPr lang="en-US" err="1">
                <a:effectLst/>
                <a:latin typeface="Calibri Light" panose="020F0302020204030204" pitchFamily="34" charset="0"/>
              </a:rPr>
              <a:t>ipsu</a:t>
            </a:r>
            <a:r>
              <a:rPr lang="en-US">
                <a:effectLst/>
                <a:latin typeface="Calibri Light" panose="020F0302020204030204" pitchFamily="34" charset="0"/>
              </a:rPr>
              <a:t> dolor </a:t>
            </a:r>
            <a:r>
              <a:rPr lang="en-US" err="1">
                <a:effectLst/>
                <a:latin typeface="Calibri Light" panose="020F0302020204030204" pitchFamily="34" charset="0"/>
              </a:rPr>
              <a:t>quam</a:t>
            </a:r>
            <a:r>
              <a:rPr lang="en-US">
                <a:effectLst/>
                <a:latin typeface="Calibri Light" panose="020F0302020204030204" pitchFamily="34" charset="0"/>
              </a:rPr>
              <a:t> sit </a:t>
            </a:r>
            <a:r>
              <a:rPr lang="en-US" err="1">
                <a:effectLst/>
                <a:latin typeface="Calibri Light" panose="020F0302020204030204" pitchFamily="34" charset="0"/>
              </a:rPr>
              <a:t>consequetor</a:t>
            </a:r>
            <a:endParaRPr lang="en-US">
              <a:effectLst/>
              <a:latin typeface="Calibri Light" panose="020F0302020204030204" pitchFamily="34" charset="0"/>
            </a:endParaRPr>
          </a:p>
        </p:txBody>
      </p:sp>
      <p:sp>
        <p:nvSpPr>
          <p:cNvPr id="7" name="Text Placeholder 3">
            <a:extLst>
              <a:ext uri="{FF2B5EF4-FFF2-40B4-BE49-F238E27FC236}">
                <a16:creationId xmlns:a16="http://schemas.microsoft.com/office/drawing/2014/main" id="{6E4FFB31-1992-1487-5433-4B67A7280CCD}"/>
              </a:ext>
            </a:extLst>
          </p:cNvPr>
          <p:cNvSpPr>
            <a:spLocks noGrp="1"/>
          </p:cNvSpPr>
          <p:nvPr>
            <p:ph type="body" sz="quarter" idx="17" hasCustomPrompt="1"/>
          </p:nvPr>
        </p:nvSpPr>
        <p:spPr>
          <a:xfrm>
            <a:off x="748264" y="4389560"/>
            <a:ext cx="4310117" cy="2552700"/>
          </a:xfrm>
          <a:prstGeom prst="rect">
            <a:avLst/>
          </a:prstGeom>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lang="en-US" sz="1800" smtClean="0">
                <a:solidFill>
                  <a:schemeClr val="tx1"/>
                </a:solidFill>
                <a:effectLst/>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err="1">
                <a:effectLst/>
                <a:latin typeface="Calibri Light" panose="020F0302020204030204" pitchFamily="34" charset="0"/>
              </a:rPr>
              <a:t>Pera</a:t>
            </a:r>
            <a:r>
              <a:rPr lang="en-US">
                <a:effectLst/>
                <a:latin typeface="Calibri Light" panose="020F0302020204030204" pitchFamily="34" charset="0"/>
              </a:rPr>
              <a:t> </a:t>
            </a:r>
            <a:r>
              <a:rPr lang="en-US" err="1">
                <a:effectLst/>
                <a:latin typeface="Calibri Light" panose="020F0302020204030204" pitchFamily="34" charset="0"/>
              </a:rPr>
              <a:t>commol</a:t>
            </a:r>
            <a:r>
              <a:rPr lang="en-US">
                <a:effectLst/>
                <a:latin typeface="Calibri Light" panose="020F0302020204030204" pitchFamily="34" charset="0"/>
              </a:rPr>
              <a:t> </a:t>
            </a:r>
            <a:r>
              <a:rPr lang="en-US" err="1">
                <a:effectLst/>
                <a:latin typeface="Calibri Light" panose="020F0302020204030204" pitchFamily="34" charset="0"/>
              </a:rPr>
              <a:t>uptia</a:t>
            </a:r>
            <a:r>
              <a:rPr lang="en-US">
                <a:effectLst/>
                <a:latin typeface="Calibri Light" panose="020F0302020204030204" pitchFamily="34" charset="0"/>
              </a:rPr>
              <a:t> is </a:t>
            </a:r>
            <a:r>
              <a:rPr lang="en-US" err="1">
                <a:effectLst/>
                <a:latin typeface="Calibri Light" panose="020F0302020204030204" pitchFamily="34" charset="0"/>
              </a:rPr>
              <a:t>recus</a:t>
            </a:r>
            <a:r>
              <a:rPr lang="en-US">
                <a:effectLst/>
                <a:latin typeface="Calibri Light" panose="020F0302020204030204" pitchFamily="34" charset="0"/>
              </a:rPr>
              <a:t> </a:t>
            </a:r>
            <a:r>
              <a:rPr lang="en-US" err="1">
                <a:effectLst/>
                <a:latin typeface="Calibri Light" panose="020F0302020204030204" pitchFamily="34" charset="0"/>
              </a:rPr>
              <a:t>eu</a:t>
            </a:r>
            <a:r>
              <a:rPr lang="en-US">
                <a:effectLst/>
                <a:latin typeface="Calibri Light" panose="020F0302020204030204" pitchFamily="34" charset="0"/>
              </a:rPr>
              <a:t> m </a:t>
            </a:r>
            <a:r>
              <a:rPr lang="en-US" err="1">
                <a:effectLst/>
                <a:latin typeface="Calibri Light" panose="020F0302020204030204" pitchFamily="34" charset="0"/>
              </a:rPr>
              <a:t>eos</a:t>
            </a:r>
            <a:r>
              <a:rPr lang="en-US">
                <a:effectLst/>
                <a:latin typeface="Calibri Light" panose="020F0302020204030204" pitchFamily="34" charset="0"/>
              </a:rPr>
              <a:t> </a:t>
            </a:r>
            <a:r>
              <a:rPr lang="en-US" err="1">
                <a:effectLst/>
                <a:latin typeface="Calibri Light" panose="020F0302020204030204" pitchFamily="34" charset="0"/>
              </a:rPr>
              <a:t>esti</a:t>
            </a:r>
            <a:r>
              <a:rPr lang="en-US">
                <a:effectLst/>
                <a:latin typeface="Calibri Light" panose="020F0302020204030204" pitchFamily="34" charset="0"/>
              </a:rPr>
              <a:t> </a:t>
            </a:r>
            <a:r>
              <a:rPr lang="en-US" err="1">
                <a:effectLst/>
                <a:latin typeface="Calibri Light" panose="020F0302020204030204" pitchFamily="34" charset="0"/>
              </a:rPr>
              <a:t>beatiis</a:t>
            </a:r>
            <a:r>
              <a:rPr lang="en-US">
                <a:effectLst/>
                <a:latin typeface="Calibri Light" panose="020F0302020204030204" pitchFamily="34" charset="0"/>
              </a:rPr>
              <a:t> ex. </a:t>
            </a:r>
            <a:r>
              <a:rPr lang="en-US" err="1">
                <a:effectLst/>
                <a:latin typeface="Calibri Light" panose="020F0302020204030204" pitchFamily="34" charset="0"/>
              </a:rPr>
              <a:t>Harvolum</a:t>
            </a:r>
            <a:r>
              <a:rPr lang="en-US">
                <a:effectLst/>
                <a:latin typeface="Calibri Light" panose="020F0302020204030204" pitchFamily="34" charset="0"/>
              </a:rPr>
              <a:t>. Lorem </a:t>
            </a:r>
            <a:r>
              <a:rPr lang="en-US" err="1">
                <a:effectLst/>
                <a:latin typeface="Calibri Light" panose="020F0302020204030204" pitchFamily="34" charset="0"/>
              </a:rPr>
              <a:t>ips</a:t>
            </a:r>
            <a:r>
              <a:rPr lang="en-US">
                <a:effectLst/>
                <a:latin typeface="Calibri Light" panose="020F0302020204030204" pitchFamily="34" charset="0"/>
              </a:rPr>
              <a:t> um dolor qua m Un </a:t>
            </a:r>
            <a:r>
              <a:rPr lang="en-US" err="1">
                <a:effectLst/>
                <a:latin typeface="Calibri Light" panose="020F0302020204030204" pitchFamily="34" charset="0"/>
              </a:rPr>
              <a:t>tio</a:t>
            </a:r>
            <a:r>
              <a:rPr lang="en-US">
                <a:effectLst/>
                <a:latin typeface="Calibri Light" panose="020F0302020204030204" pitchFamily="34" charset="0"/>
              </a:rPr>
              <a:t>. Tas </a:t>
            </a:r>
            <a:r>
              <a:rPr lang="en-US" err="1">
                <a:effectLst/>
                <a:latin typeface="Calibri Light" panose="020F0302020204030204" pitchFamily="34" charset="0"/>
              </a:rPr>
              <a:t>excerspedi</a:t>
            </a:r>
            <a:r>
              <a:rPr lang="en-US">
                <a:effectLst/>
                <a:latin typeface="Calibri Light" panose="020F0302020204030204" pitchFamily="34" charset="0"/>
              </a:rPr>
              <a:t> </a:t>
            </a:r>
            <a:r>
              <a:rPr lang="en-US" err="1">
                <a:effectLst/>
                <a:latin typeface="Calibri Light" panose="020F0302020204030204" pitchFamily="34" charset="0"/>
              </a:rPr>
              <a:t>aut</a:t>
            </a:r>
            <a:r>
              <a:rPr lang="en-US">
                <a:effectLst/>
                <a:latin typeface="Calibri Light" panose="020F0302020204030204" pitchFamily="34" charset="0"/>
              </a:rPr>
              <a:t> del </a:t>
            </a:r>
            <a:r>
              <a:rPr lang="en-US" err="1">
                <a:effectLst/>
                <a:latin typeface="Calibri Light" panose="020F0302020204030204" pitchFamily="34" charset="0"/>
              </a:rPr>
              <a:t>iquos</a:t>
            </a:r>
            <a:r>
              <a:rPr lang="en-US">
                <a:effectLst/>
                <a:latin typeface="Calibri Light" panose="020F0302020204030204" pitchFamily="34" charset="0"/>
              </a:rPr>
              <a:t> </a:t>
            </a:r>
            <a:r>
              <a:rPr lang="en-US" err="1">
                <a:effectLst/>
                <a:latin typeface="Calibri Light" panose="020F0302020204030204" pitchFamily="34" charset="0"/>
              </a:rPr>
              <a:t>eatia</a:t>
            </a:r>
            <a:r>
              <a:rPr lang="en-US">
                <a:effectLst/>
                <a:latin typeface="Calibri Light" panose="020F0302020204030204" pitchFamily="34" charset="0"/>
              </a:rPr>
              <a:t> vol </a:t>
            </a:r>
            <a:r>
              <a:rPr lang="en-US" err="1">
                <a:effectLst/>
                <a:latin typeface="Calibri Light" panose="020F0302020204030204" pitchFamily="34" charset="0"/>
              </a:rPr>
              <a:t>uptatet</a:t>
            </a:r>
            <a:r>
              <a:rPr lang="en-US">
                <a:effectLst/>
                <a:latin typeface="Calibri Light" panose="020F0302020204030204" pitchFamily="34" charset="0"/>
              </a:rPr>
              <a:t> </a:t>
            </a:r>
            <a:r>
              <a:rPr lang="en-US" err="1">
                <a:effectLst/>
                <a:latin typeface="Calibri Light" panose="020F0302020204030204" pitchFamily="34" charset="0"/>
              </a:rPr>
              <a:t>faccate</a:t>
            </a:r>
            <a:r>
              <a:rPr lang="en-US">
                <a:effectLst/>
                <a:latin typeface="Calibri Light" panose="020F0302020204030204" pitchFamily="34" charset="0"/>
              </a:rPr>
              <a:t> </a:t>
            </a:r>
            <a:r>
              <a:rPr lang="en-US" err="1">
                <a:effectLst/>
                <a:latin typeface="Calibri Light" panose="020F0302020204030204" pitchFamily="34" charset="0"/>
              </a:rPr>
              <a:t>providi</a:t>
            </a:r>
            <a:r>
              <a:rPr lang="en-US">
                <a:effectLst/>
                <a:latin typeface="Calibri Light" panose="020F0302020204030204" pitchFamily="34" charset="0"/>
              </a:rPr>
              <a:t> </a:t>
            </a:r>
            <a:r>
              <a:rPr lang="en-US" err="1">
                <a:effectLst/>
                <a:latin typeface="Calibri Light" panose="020F0302020204030204" pitchFamily="34" charset="0"/>
              </a:rPr>
              <a:t>intiore</a:t>
            </a:r>
            <a:r>
              <a:rPr lang="en-US">
                <a:effectLst/>
                <a:latin typeface="Calibri Light" panose="020F0302020204030204" pitchFamily="34" charset="0"/>
              </a:rPr>
              <a:t> par </a:t>
            </a:r>
            <a:r>
              <a:rPr lang="en-US" err="1">
                <a:effectLst/>
                <a:latin typeface="Calibri Light" panose="020F0302020204030204" pitchFamily="34" charset="0"/>
              </a:rPr>
              <a:t>chil</a:t>
            </a:r>
            <a:r>
              <a:rPr lang="en-US">
                <a:effectLst/>
                <a:latin typeface="Calibri Light" panose="020F0302020204030204" pitchFamily="34" charset="0"/>
              </a:rPr>
              <a:t> </a:t>
            </a:r>
            <a:r>
              <a:rPr lang="en-US" err="1">
                <a:effectLst/>
                <a:latin typeface="Calibri Light" panose="020F0302020204030204" pitchFamily="34" charset="0"/>
              </a:rPr>
              <a:t>iqui</a:t>
            </a:r>
            <a:r>
              <a:rPr lang="en-US">
                <a:effectLst/>
                <a:latin typeface="Calibri Light" panose="020F0302020204030204" pitchFamily="34" charset="0"/>
              </a:rPr>
              <a:t> cu. </a:t>
            </a:r>
            <a:r>
              <a:rPr lang="en-US" err="1">
                <a:effectLst/>
                <a:latin typeface="Calibri Light" panose="020F0302020204030204" pitchFamily="34" charset="0"/>
              </a:rPr>
              <a:t>Aximus</a:t>
            </a:r>
            <a:r>
              <a:rPr lang="en-US">
                <a:effectLst/>
                <a:latin typeface="Calibri Light" panose="020F0302020204030204" pitchFamily="34" charset="0"/>
              </a:rPr>
              <a:t> </a:t>
            </a:r>
            <a:r>
              <a:rPr lang="en-US" err="1">
                <a:effectLst/>
                <a:latin typeface="Calibri Light" panose="020F0302020204030204" pitchFamily="34" charset="0"/>
              </a:rPr>
              <a:t>explit</a:t>
            </a:r>
            <a:r>
              <a:rPr lang="en-US">
                <a:effectLst/>
                <a:latin typeface="Calibri Light" panose="020F0302020204030204" pitchFamily="34" charset="0"/>
              </a:rPr>
              <a:t> et </a:t>
            </a:r>
            <a:r>
              <a:rPr lang="en-US" err="1">
                <a:effectLst/>
                <a:latin typeface="Calibri Light" panose="020F0302020204030204" pitchFamily="34" charset="0"/>
              </a:rPr>
              <a:t>vitis</a:t>
            </a:r>
            <a:r>
              <a:rPr lang="en-US">
                <a:effectLst/>
                <a:latin typeface="Calibri Light" panose="020F0302020204030204" pitchFamily="34" charset="0"/>
              </a:rPr>
              <a:t> </a:t>
            </a:r>
            <a:r>
              <a:rPr lang="en-US" err="1">
                <a:effectLst/>
                <a:latin typeface="Calibri Light" panose="020F0302020204030204" pitchFamily="34" charset="0"/>
              </a:rPr>
              <a:t>tu</a:t>
            </a:r>
            <a:r>
              <a:rPr lang="en-US">
                <a:effectLst/>
                <a:latin typeface="Calibri Light" panose="020F0302020204030204" pitchFamily="34" charset="0"/>
              </a:rPr>
              <a:t>? Am </a:t>
            </a:r>
            <a:r>
              <a:rPr lang="en-US" err="1">
                <a:effectLst/>
                <a:latin typeface="Calibri Light" panose="020F0302020204030204" pitchFamily="34" charset="0"/>
              </a:rPr>
              <a:t>quia</a:t>
            </a:r>
            <a:r>
              <a:rPr lang="en-US">
                <a:effectLst/>
                <a:latin typeface="Calibri Light" panose="020F0302020204030204" pitchFamily="34" charset="0"/>
              </a:rPr>
              <a:t> </a:t>
            </a:r>
            <a:r>
              <a:rPr lang="en-US" err="1">
                <a:effectLst/>
                <a:latin typeface="Calibri Light" panose="020F0302020204030204" pitchFamily="34" charset="0"/>
              </a:rPr>
              <a:t>nihit</a:t>
            </a:r>
            <a:r>
              <a:rPr lang="en-US">
                <a:effectLst/>
                <a:latin typeface="Calibri Light" panose="020F0302020204030204" pitchFamily="34" charset="0"/>
              </a:rPr>
              <a:t>, cor. </a:t>
            </a:r>
          </a:p>
        </p:txBody>
      </p:sp>
    </p:spTree>
    <p:extLst>
      <p:ext uri="{BB962C8B-B14F-4D97-AF65-F5344CB8AC3E}">
        <p14:creationId xmlns:p14="http://schemas.microsoft.com/office/powerpoint/2010/main" val="412684103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Org chart 1">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7EFD9C1F-2855-E447-B60E-A3BC31F3F39C}"/>
              </a:ext>
            </a:extLst>
          </p:cNvPr>
          <p:cNvSpPr>
            <a:spLocks noGrp="1"/>
          </p:cNvSpPr>
          <p:nvPr userDrawn="1">
            <p:ph type="pic" sz="quarter" idx="22" hasCustomPrompt="1"/>
          </p:nvPr>
        </p:nvSpPr>
        <p:spPr>
          <a:xfrm>
            <a:off x="8321450" y="918566"/>
            <a:ext cx="1508405" cy="1462992"/>
          </a:xfrm>
          <a:prstGeom prst="rect">
            <a:avLst/>
          </a:prstGeom>
          <a:solidFill>
            <a:schemeClr val="bg1">
              <a:lumMod val="95000"/>
            </a:schemeClr>
          </a:solidFill>
        </p:spPr>
        <p:txBody>
          <a:bodyPr/>
          <a:lstStyle>
            <a:lvl1pPr marL="0" indent="0">
              <a:buNone/>
              <a:defRPr sz="1050" b="1" i="0">
                <a:solidFill>
                  <a:schemeClr val="tx1"/>
                </a:solidFill>
                <a:latin typeface="Calibri" panose="020F0502020204030204" pitchFamily="34" charset="0"/>
                <a:cs typeface="Calibri" panose="020F0502020204030204" pitchFamily="34" charset="0"/>
              </a:defRPr>
            </a:lvl1pPr>
          </a:lstStyle>
          <a:p>
            <a:r>
              <a:rPr lang="en-US" sz="1200" b="0" i="0">
                <a:latin typeface="Calibri" panose="020F0502020204030204" pitchFamily="34" charset="0"/>
                <a:cs typeface="Calibri" panose="020F0502020204030204" pitchFamily="34" charset="0"/>
              </a:rPr>
              <a:t>Click to insert headshot</a:t>
            </a:r>
            <a:endParaRPr lang="en-US"/>
          </a:p>
        </p:txBody>
      </p:sp>
      <p:sp>
        <p:nvSpPr>
          <p:cNvPr id="22" name="Picture Placeholder 2">
            <a:extLst>
              <a:ext uri="{FF2B5EF4-FFF2-40B4-BE49-F238E27FC236}">
                <a16:creationId xmlns:a16="http://schemas.microsoft.com/office/drawing/2014/main" id="{F607FF2C-0591-7343-84DF-C273A93845EE}"/>
              </a:ext>
            </a:extLst>
          </p:cNvPr>
          <p:cNvSpPr>
            <a:spLocks noGrp="1"/>
          </p:cNvSpPr>
          <p:nvPr userDrawn="1">
            <p:ph type="pic" sz="quarter" idx="28" hasCustomPrompt="1"/>
          </p:nvPr>
        </p:nvSpPr>
        <p:spPr>
          <a:xfrm>
            <a:off x="6777827" y="2940071"/>
            <a:ext cx="1508405" cy="1462992"/>
          </a:xfrm>
          <a:prstGeom prst="rect">
            <a:avLst/>
          </a:prstGeom>
          <a:solidFill>
            <a:schemeClr val="bg1">
              <a:lumMod val="95000"/>
            </a:schemeClr>
          </a:solidFill>
        </p:spPr>
        <p:txBody>
          <a:bodyPr/>
          <a:lstStyle>
            <a:lvl1pPr marL="0" indent="0">
              <a:buNone/>
              <a:defRPr sz="1050" b="1" i="0">
                <a:solidFill>
                  <a:schemeClr val="tx1"/>
                </a:solidFill>
                <a:latin typeface="Calibri" panose="020F0502020204030204" pitchFamily="34" charset="0"/>
                <a:cs typeface="Calibri" panose="020F0502020204030204" pitchFamily="34" charset="0"/>
              </a:defRPr>
            </a:lvl1pPr>
          </a:lstStyle>
          <a:p>
            <a:r>
              <a:rPr lang="en-US" sz="1200" b="0" i="0">
                <a:latin typeface="Calibri" panose="020F0502020204030204" pitchFamily="34" charset="0"/>
                <a:cs typeface="Calibri" panose="020F0502020204030204" pitchFamily="34" charset="0"/>
              </a:rPr>
              <a:t>Click to insert headshot</a:t>
            </a:r>
            <a:endParaRPr lang="en-US"/>
          </a:p>
        </p:txBody>
      </p:sp>
      <p:sp>
        <p:nvSpPr>
          <p:cNvPr id="31" name="Picture Placeholder 2">
            <a:extLst>
              <a:ext uri="{FF2B5EF4-FFF2-40B4-BE49-F238E27FC236}">
                <a16:creationId xmlns:a16="http://schemas.microsoft.com/office/drawing/2014/main" id="{49B62BFC-6816-4348-939C-40BA30B8D88B}"/>
              </a:ext>
            </a:extLst>
          </p:cNvPr>
          <p:cNvSpPr>
            <a:spLocks noGrp="1"/>
          </p:cNvSpPr>
          <p:nvPr userDrawn="1">
            <p:ph type="pic" sz="quarter" idx="31" hasCustomPrompt="1"/>
          </p:nvPr>
        </p:nvSpPr>
        <p:spPr>
          <a:xfrm>
            <a:off x="10397327" y="2940071"/>
            <a:ext cx="1508405" cy="1462992"/>
          </a:xfrm>
          <a:prstGeom prst="rect">
            <a:avLst/>
          </a:prstGeom>
          <a:solidFill>
            <a:schemeClr val="bg1">
              <a:lumMod val="95000"/>
            </a:schemeClr>
          </a:solidFill>
        </p:spPr>
        <p:txBody>
          <a:bodyPr/>
          <a:lstStyle>
            <a:lvl1pPr marL="0" indent="0">
              <a:buNone/>
              <a:defRPr sz="1050" b="1" i="0">
                <a:solidFill>
                  <a:schemeClr val="tx1"/>
                </a:solidFill>
                <a:latin typeface="Calibri" panose="020F0502020204030204" pitchFamily="34" charset="0"/>
                <a:cs typeface="Calibri" panose="020F0502020204030204" pitchFamily="34" charset="0"/>
              </a:defRPr>
            </a:lvl1pPr>
          </a:lstStyle>
          <a:p>
            <a:r>
              <a:rPr lang="en-US" sz="1200" b="0" i="0">
                <a:latin typeface="Calibri" panose="020F0502020204030204" pitchFamily="34" charset="0"/>
                <a:cs typeface="Calibri" panose="020F0502020204030204" pitchFamily="34" charset="0"/>
              </a:rPr>
              <a:t>Click to insert headshot</a:t>
            </a:r>
            <a:endParaRPr lang="en-US"/>
          </a:p>
        </p:txBody>
      </p:sp>
      <p:sp>
        <p:nvSpPr>
          <p:cNvPr id="35" name="Picture Placeholder 2">
            <a:extLst>
              <a:ext uri="{FF2B5EF4-FFF2-40B4-BE49-F238E27FC236}">
                <a16:creationId xmlns:a16="http://schemas.microsoft.com/office/drawing/2014/main" id="{4D96A2AB-7E26-D140-816C-6FF222B314B7}"/>
              </a:ext>
            </a:extLst>
          </p:cNvPr>
          <p:cNvSpPr>
            <a:spLocks noGrp="1"/>
          </p:cNvSpPr>
          <p:nvPr userDrawn="1">
            <p:ph type="pic" sz="quarter" idx="34" hasCustomPrompt="1"/>
          </p:nvPr>
        </p:nvSpPr>
        <p:spPr>
          <a:xfrm>
            <a:off x="6022050" y="4727709"/>
            <a:ext cx="907121" cy="1063595"/>
          </a:xfrm>
          <a:prstGeom prst="rect">
            <a:avLst/>
          </a:prstGeom>
          <a:solidFill>
            <a:schemeClr val="bg1">
              <a:lumMod val="95000"/>
            </a:schemeClr>
          </a:solidFill>
        </p:spPr>
        <p:txBody>
          <a:bodyPr/>
          <a:lstStyle>
            <a:lvl1pPr marL="0" indent="0">
              <a:buNone/>
              <a:defRPr sz="1050" b="1" i="0">
                <a:solidFill>
                  <a:schemeClr val="tx1"/>
                </a:solidFill>
                <a:latin typeface="Calibri" panose="020F0502020204030204" pitchFamily="34" charset="0"/>
                <a:cs typeface="Calibri" panose="020F0502020204030204" pitchFamily="34" charset="0"/>
              </a:defRPr>
            </a:lvl1pPr>
          </a:lstStyle>
          <a:p>
            <a:r>
              <a:rPr lang="en-US" sz="1200" b="0" i="0">
                <a:latin typeface="Calibri" panose="020F0502020204030204" pitchFamily="34" charset="0"/>
                <a:cs typeface="Calibri" panose="020F0502020204030204" pitchFamily="34" charset="0"/>
              </a:rPr>
              <a:t>Click to insert headshot</a:t>
            </a:r>
            <a:endParaRPr lang="en-US"/>
          </a:p>
        </p:txBody>
      </p:sp>
      <p:sp>
        <p:nvSpPr>
          <p:cNvPr id="43" name="Picture Placeholder 2">
            <a:extLst>
              <a:ext uri="{FF2B5EF4-FFF2-40B4-BE49-F238E27FC236}">
                <a16:creationId xmlns:a16="http://schemas.microsoft.com/office/drawing/2014/main" id="{3F2B2B3A-42C7-7045-920A-82C9CBF8E82D}"/>
              </a:ext>
            </a:extLst>
          </p:cNvPr>
          <p:cNvSpPr>
            <a:spLocks noGrp="1"/>
          </p:cNvSpPr>
          <p:nvPr userDrawn="1">
            <p:ph type="pic" sz="quarter" idx="37" hasCustomPrompt="1"/>
          </p:nvPr>
        </p:nvSpPr>
        <p:spPr>
          <a:xfrm>
            <a:off x="8207759" y="4727709"/>
            <a:ext cx="907122" cy="1063595"/>
          </a:xfrm>
          <a:prstGeom prst="rect">
            <a:avLst/>
          </a:prstGeom>
          <a:solidFill>
            <a:schemeClr val="bg1">
              <a:lumMod val="95000"/>
            </a:schemeClr>
          </a:solidFill>
        </p:spPr>
        <p:txBody>
          <a:bodyPr/>
          <a:lstStyle>
            <a:lvl1pPr marL="0" indent="0">
              <a:buNone/>
              <a:defRPr sz="1050" b="1" i="0">
                <a:solidFill>
                  <a:schemeClr val="tx1"/>
                </a:solidFill>
                <a:latin typeface="Calibri" panose="020F0502020204030204" pitchFamily="34" charset="0"/>
                <a:cs typeface="Calibri" panose="020F0502020204030204" pitchFamily="34" charset="0"/>
              </a:defRPr>
            </a:lvl1pPr>
          </a:lstStyle>
          <a:p>
            <a:r>
              <a:rPr lang="en-US" sz="1200" b="0" i="0">
                <a:latin typeface="Calibri" panose="020F0502020204030204" pitchFamily="34" charset="0"/>
                <a:cs typeface="Calibri" panose="020F0502020204030204" pitchFamily="34" charset="0"/>
              </a:rPr>
              <a:t>Click to insert headshot</a:t>
            </a:r>
            <a:endParaRPr lang="en-US"/>
          </a:p>
        </p:txBody>
      </p:sp>
      <p:sp>
        <p:nvSpPr>
          <p:cNvPr id="47" name="Picture Placeholder 2">
            <a:extLst>
              <a:ext uri="{FF2B5EF4-FFF2-40B4-BE49-F238E27FC236}">
                <a16:creationId xmlns:a16="http://schemas.microsoft.com/office/drawing/2014/main" id="{CF1137DE-E57D-DC49-957F-D9DEC3E74F95}"/>
              </a:ext>
            </a:extLst>
          </p:cNvPr>
          <p:cNvSpPr>
            <a:spLocks noGrp="1"/>
          </p:cNvSpPr>
          <p:nvPr userDrawn="1">
            <p:ph type="pic" sz="quarter" idx="40" hasCustomPrompt="1"/>
          </p:nvPr>
        </p:nvSpPr>
        <p:spPr>
          <a:xfrm>
            <a:off x="10393469" y="4727709"/>
            <a:ext cx="907123" cy="1063595"/>
          </a:xfrm>
          <a:prstGeom prst="rect">
            <a:avLst/>
          </a:prstGeom>
          <a:solidFill>
            <a:schemeClr val="bg1">
              <a:lumMod val="95000"/>
            </a:schemeClr>
          </a:solidFill>
        </p:spPr>
        <p:txBody>
          <a:bodyPr/>
          <a:lstStyle>
            <a:lvl1pPr marL="0" indent="0">
              <a:buNone/>
              <a:defRPr sz="1050" b="1" i="0">
                <a:solidFill>
                  <a:schemeClr val="tx1"/>
                </a:solidFill>
                <a:latin typeface="Calibri" panose="020F0502020204030204" pitchFamily="34" charset="0"/>
                <a:cs typeface="Calibri" panose="020F0502020204030204" pitchFamily="34" charset="0"/>
              </a:defRPr>
            </a:lvl1pPr>
          </a:lstStyle>
          <a:p>
            <a:r>
              <a:rPr lang="en-US" sz="1200" b="0" i="0">
                <a:latin typeface="Calibri" panose="020F0502020204030204" pitchFamily="34" charset="0"/>
                <a:cs typeface="Calibri" panose="020F0502020204030204" pitchFamily="34" charset="0"/>
              </a:rPr>
              <a:t>Click to insert headshot</a:t>
            </a:r>
            <a:endParaRPr lang="en-US"/>
          </a:p>
        </p:txBody>
      </p:sp>
      <p:sp>
        <p:nvSpPr>
          <p:cNvPr id="51" name="Picture Placeholder 2">
            <a:extLst>
              <a:ext uri="{FF2B5EF4-FFF2-40B4-BE49-F238E27FC236}">
                <a16:creationId xmlns:a16="http://schemas.microsoft.com/office/drawing/2014/main" id="{6F49CB20-B987-DF44-8E49-7C1CBA52EB46}"/>
              </a:ext>
            </a:extLst>
          </p:cNvPr>
          <p:cNvSpPr>
            <a:spLocks noGrp="1"/>
          </p:cNvSpPr>
          <p:nvPr userDrawn="1">
            <p:ph type="pic" sz="quarter" idx="43" hasCustomPrompt="1"/>
          </p:nvPr>
        </p:nvSpPr>
        <p:spPr>
          <a:xfrm>
            <a:off x="12533016" y="4727709"/>
            <a:ext cx="907125" cy="1063595"/>
          </a:xfrm>
          <a:prstGeom prst="rect">
            <a:avLst/>
          </a:prstGeom>
          <a:solidFill>
            <a:schemeClr val="bg1">
              <a:lumMod val="95000"/>
            </a:schemeClr>
          </a:solidFill>
        </p:spPr>
        <p:txBody>
          <a:bodyPr/>
          <a:lstStyle>
            <a:lvl1pPr marL="0" indent="0">
              <a:buNone/>
              <a:defRPr sz="1050" b="1" i="0">
                <a:solidFill>
                  <a:schemeClr val="tx1"/>
                </a:solidFill>
                <a:latin typeface="Calibri" panose="020F0502020204030204" pitchFamily="34" charset="0"/>
                <a:cs typeface="Calibri" panose="020F0502020204030204" pitchFamily="34" charset="0"/>
              </a:defRPr>
            </a:lvl1pPr>
          </a:lstStyle>
          <a:p>
            <a:r>
              <a:rPr lang="en-US" sz="1200" b="0" i="0">
                <a:latin typeface="Calibri" panose="020F0502020204030204" pitchFamily="34" charset="0"/>
                <a:cs typeface="Calibri" panose="020F0502020204030204" pitchFamily="34" charset="0"/>
              </a:rPr>
              <a:t>Click to insert headshot</a:t>
            </a:r>
            <a:endParaRPr lang="en-US"/>
          </a:p>
        </p:txBody>
      </p:sp>
      <p:sp>
        <p:nvSpPr>
          <p:cNvPr id="56" name="Picture Placeholder 2">
            <a:extLst>
              <a:ext uri="{FF2B5EF4-FFF2-40B4-BE49-F238E27FC236}">
                <a16:creationId xmlns:a16="http://schemas.microsoft.com/office/drawing/2014/main" id="{5C04BC06-913D-A748-ABA0-CBDCE8710734}"/>
              </a:ext>
            </a:extLst>
          </p:cNvPr>
          <p:cNvSpPr>
            <a:spLocks noGrp="1"/>
          </p:cNvSpPr>
          <p:nvPr userDrawn="1">
            <p:ph type="pic" sz="quarter" idx="46" hasCustomPrompt="1"/>
          </p:nvPr>
        </p:nvSpPr>
        <p:spPr>
          <a:xfrm>
            <a:off x="6022050" y="5979274"/>
            <a:ext cx="907121" cy="1063595"/>
          </a:xfrm>
          <a:prstGeom prst="rect">
            <a:avLst/>
          </a:prstGeom>
          <a:solidFill>
            <a:schemeClr val="bg1">
              <a:lumMod val="95000"/>
            </a:schemeClr>
          </a:solidFill>
        </p:spPr>
        <p:txBody>
          <a:bodyPr/>
          <a:lstStyle>
            <a:lvl1pPr marL="0" indent="0">
              <a:buNone/>
              <a:defRPr sz="1050" b="1" i="0">
                <a:solidFill>
                  <a:schemeClr val="tx1"/>
                </a:solidFill>
                <a:latin typeface="Calibri" panose="020F0502020204030204" pitchFamily="34" charset="0"/>
                <a:cs typeface="Calibri" panose="020F0502020204030204" pitchFamily="34" charset="0"/>
              </a:defRPr>
            </a:lvl1pPr>
          </a:lstStyle>
          <a:p>
            <a:r>
              <a:rPr lang="en-US" sz="1200" b="0" i="0">
                <a:latin typeface="Calibri" panose="020F0502020204030204" pitchFamily="34" charset="0"/>
                <a:cs typeface="Calibri" panose="020F0502020204030204" pitchFamily="34" charset="0"/>
              </a:rPr>
              <a:t>Click to insert headshot</a:t>
            </a:r>
            <a:endParaRPr lang="en-US"/>
          </a:p>
        </p:txBody>
      </p:sp>
      <p:sp>
        <p:nvSpPr>
          <p:cNvPr id="60" name="Picture Placeholder 2">
            <a:extLst>
              <a:ext uri="{FF2B5EF4-FFF2-40B4-BE49-F238E27FC236}">
                <a16:creationId xmlns:a16="http://schemas.microsoft.com/office/drawing/2014/main" id="{B7A0E4C2-2A3B-464B-9B4F-018F91177024}"/>
              </a:ext>
            </a:extLst>
          </p:cNvPr>
          <p:cNvSpPr>
            <a:spLocks noGrp="1"/>
          </p:cNvSpPr>
          <p:nvPr userDrawn="1">
            <p:ph type="pic" sz="quarter" idx="49" hasCustomPrompt="1"/>
          </p:nvPr>
        </p:nvSpPr>
        <p:spPr>
          <a:xfrm>
            <a:off x="8207759" y="5979274"/>
            <a:ext cx="907122" cy="1063595"/>
          </a:xfrm>
          <a:prstGeom prst="rect">
            <a:avLst/>
          </a:prstGeom>
          <a:solidFill>
            <a:schemeClr val="bg1">
              <a:lumMod val="95000"/>
            </a:schemeClr>
          </a:solidFill>
        </p:spPr>
        <p:txBody>
          <a:bodyPr/>
          <a:lstStyle>
            <a:lvl1pPr marL="0" indent="0">
              <a:buNone/>
              <a:defRPr sz="1050" b="1" i="0">
                <a:solidFill>
                  <a:schemeClr val="tx1"/>
                </a:solidFill>
                <a:latin typeface="Calibri" panose="020F0502020204030204" pitchFamily="34" charset="0"/>
                <a:cs typeface="Calibri" panose="020F0502020204030204" pitchFamily="34" charset="0"/>
              </a:defRPr>
            </a:lvl1pPr>
          </a:lstStyle>
          <a:p>
            <a:r>
              <a:rPr lang="en-US" sz="1200" b="0" i="0">
                <a:latin typeface="Calibri" panose="020F0502020204030204" pitchFamily="34" charset="0"/>
                <a:cs typeface="Calibri" panose="020F0502020204030204" pitchFamily="34" charset="0"/>
              </a:rPr>
              <a:t>Click to insert headshot</a:t>
            </a:r>
            <a:endParaRPr lang="en-US"/>
          </a:p>
        </p:txBody>
      </p:sp>
      <p:sp>
        <p:nvSpPr>
          <p:cNvPr id="64" name="Picture Placeholder 2">
            <a:extLst>
              <a:ext uri="{FF2B5EF4-FFF2-40B4-BE49-F238E27FC236}">
                <a16:creationId xmlns:a16="http://schemas.microsoft.com/office/drawing/2014/main" id="{7BA4D681-5A20-1A40-A1C1-1676F3E78D74}"/>
              </a:ext>
            </a:extLst>
          </p:cNvPr>
          <p:cNvSpPr>
            <a:spLocks noGrp="1"/>
          </p:cNvSpPr>
          <p:nvPr userDrawn="1">
            <p:ph type="pic" sz="quarter" idx="52" hasCustomPrompt="1"/>
          </p:nvPr>
        </p:nvSpPr>
        <p:spPr>
          <a:xfrm>
            <a:off x="10393469" y="5979274"/>
            <a:ext cx="907123" cy="1063595"/>
          </a:xfrm>
          <a:prstGeom prst="rect">
            <a:avLst/>
          </a:prstGeom>
          <a:solidFill>
            <a:schemeClr val="bg1">
              <a:lumMod val="95000"/>
            </a:schemeClr>
          </a:solidFill>
        </p:spPr>
        <p:txBody>
          <a:bodyPr/>
          <a:lstStyle>
            <a:lvl1pPr marL="0" indent="0">
              <a:buNone/>
              <a:defRPr sz="1050" b="1" i="0">
                <a:solidFill>
                  <a:schemeClr val="tx1"/>
                </a:solidFill>
                <a:latin typeface="Calibri" panose="020F0502020204030204" pitchFamily="34" charset="0"/>
                <a:cs typeface="Calibri" panose="020F0502020204030204" pitchFamily="34" charset="0"/>
              </a:defRPr>
            </a:lvl1pPr>
          </a:lstStyle>
          <a:p>
            <a:r>
              <a:rPr lang="en-US" sz="1200" b="0" i="0">
                <a:latin typeface="Calibri" panose="020F0502020204030204" pitchFamily="34" charset="0"/>
                <a:cs typeface="Calibri" panose="020F0502020204030204" pitchFamily="34" charset="0"/>
              </a:rPr>
              <a:t>Click to insert headshot</a:t>
            </a:r>
            <a:endParaRPr lang="en-US"/>
          </a:p>
        </p:txBody>
      </p:sp>
      <p:sp>
        <p:nvSpPr>
          <p:cNvPr id="68" name="Picture Placeholder 2">
            <a:extLst>
              <a:ext uri="{FF2B5EF4-FFF2-40B4-BE49-F238E27FC236}">
                <a16:creationId xmlns:a16="http://schemas.microsoft.com/office/drawing/2014/main" id="{50E82818-98A9-D149-9B7F-F581AD17A6CA}"/>
              </a:ext>
            </a:extLst>
          </p:cNvPr>
          <p:cNvSpPr>
            <a:spLocks noGrp="1"/>
          </p:cNvSpPr>
          <p:nvPr userDrawn="1">
            <p:ph type="pic" sz="quarter" idx="55" hasCustomPrompt="1"/>
          </p:nvPr>
        </p:nvSpPr>
        <p:spPr>
          <a:xfrm>
            <a:off x="12533016" y="5979274"/>
            <a:ext cx="907125" cy="1063595"/>
          </a:xfrm>
          <a:prstGeom prst="rect">
            <a:avLst/>
          </a:prstGeom>
          <a:solidFill>
            <a:schemeClr val="bg1">
              <a:lumMod val="95000"/>
            </a:schemeClr>
          </a:solidFill>
        </p:spPr>
        <p:txBody>
          <a:bodyPr/>
          <a:lstStyle>
            <a:lvl1pPr marL="0" indent="0">
              <a:buNone/>
              <a:defRPr sz="1050" b="1" i="0">
                <a:solidFill>
                  <a:schemeClr val="tx1"/>
                </a:solidFill>
                <a:latin typeface="Calibri" panose="020F0502020204030204" pitchFamily="34" charset="0"/>
                <a:cs typeface="Calibri" panose="020F0502020204030204" pitchFamily="34" charset="0"/>
              </a:defRPr>
            </a:lvl1pPr>
          </a:lstStyle>
          <a:p>
            <a:r>
              <a:rPr lang="en-US" sz="1200" b="0" i="0">
                <a:latin typeface="Calibri" panose="020F0502020204030204" pitchFamily="34" charset="0"/>
                <a:cs typeface="Calibri" panose="020F0502020204030204" pitchFamily="34" charset="0"/>
              </a:rPr>
              <a:t>Click to insert headshot</a:t>
            </a:r>
            <a:endParaRPr lang="en-US"/>
          </a:p>
        </p:txBody>
      </p:sp>
      <p:sp>
        <p:nvSpPr>
          <p:cNvPr id="3" name="Text Placeholder 10">
            <a:extLst>
              <a:ext uri="{FF2B5EF4-FFF2-40B4-BE49-F238E27FC236}">
                <a16:creationId xmlns:a16="http://schemas.microsoft.com/office/drawing/2014/main" id="{2257E8F2-A6C6-A20F-789F-A4D132C04C97}"/>
              </a:ext>
            </a:extLst>
          </p:cNvPr>
          <p:cNvSpPr>
            <a:spLocks noGrp="1"/>
          </p:cNvSpPr>
          <p:nvPr>
            <p:ph type="body" sz="quarter" idx="18" hasCustomPrompt="1"/>
          </p:nvPr>
        </p:nvSpPr>
        <p:spPr>
          <a:xfrm>
            <a:off x="748266" y="1287340"/>
            <a:ext cx="4310118" cy="438150"/>
          </a:xfrm>
          <a:prstGeom prst="rect">
            <a:avLst/>
          </a:prstGeom>
        </p:spPr>
        <p:txBody>
          <a:bodyPr anchor="t"/>
          <a:lstStyle>
            <a:lvl1pPr marL="0" indent="0">
              <a:lnSpc>
                <a:spcPct val="85000"/>
              </a:lnSpc>
              <a:buFontTx/>
              <a:buNone/>
              <a:defRPr sz="2400" b="1" i="0">
                <a:solidFill>
                  <a:srgbClr val="E41F35"/>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Eyebrow lorem ipsum</a:t>
            </a:r>
          </a:p>
        </p:txBody>
      </p:sp>
      <p:sp>
        <p:nvSpPr>
          <p:cNvPr id="4" name="Text Placeholder 10">
            <a:extLst>
              <a:ext uri="{FF2B5EF4-FFF2-40B4-BE49-F238E27FC236}">
                <a16:creationId xmlns:a16="http://schemas.microsoft.com/office/drawing/2014/main" id="{781FD300-462D-57E4-8E51-C36C82961D13}"/>
              </a:ext>
            </a:extLst>
          </p:cNvPr>
          <p:cNvSpPr>
            <a:spLocks noGrp="1"/>
          </p:cNvSpPr>
          <p:nvPr>
            <p:ph type="body" sz="quarter" idx="19" hasCustomPrompt="1"/>
          </p:nvPr>
        </p:nvSpPr>
        <p:spPr>
          <a:xfrm>
            <a:off x="748266" y="1827090"/>
            <a:ext cx="4310117" cy="2389310"/>
          </a:xfrm>
          <a:prstGeom prst="rect">
            <a:avLst/>
          </a:prstGeom>
        </p:spPr>
        <p:txBody>
          <a:bodyPr anchor="t"/>
          <a:lstStyle>
            <a:lvl1pPr marL="0" indent="0">
              <a:lnSpc>
                <a:spcPct val="85000"/>
              </a:lnSpc>
              <a:spcBef>
                <a:spcPts val="0"/>
              </a:spcBef>
              <a:buFontTx/>
              <a:buNone/>
              <a:defRPr sz="4800" b="0" i="0">
                <a:solidFill>
                  <a:schemeClr val="tx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r>
              <a:rPr lang="en-US">
                <a:effectLst/>
                <a:latin typeface="Calibri Light" panose="020F0302020204030204" pitchFamily="34" charset="0"/>
              </a:rPr>
              <a:t>48pt headline goes here </a:t>
            </a:r>
            <a:r>
              <a:rPr lang="en-US" err="1">
                <a:effectLst/>
                <a:latin typeface="Calibri Light" panose="020F0302020204030204" pitchFamily="34" charset="0"/>
              </a:rPr>
              <a:t>ipsu</a:t>
            </a:r>
            <a:r>
              <a:rPr lang="en-US">
                <a:effectLst/>
                <a:latin typeface="Calibri Light" panose="020F0302020204030204" pitchFamily="34" charset="0"/>
              </a:rPr>
              <a:t> dolor </a:t>
            </a:r>
            <a:r>
              <a:rPr lang="en-US" err="1">
                <a:effectLst/>
                <a:latin typeface="Calibri Light" panose="020F0302020204030204" pitchFamily="34" charset="0"/>
              </a:rPr>
              <a:t>quam</a:t>
            </a:r>
            <a:r>
              <a:rPr lang="en-US">
                <a:effectLst/>
                <a:latin typeface="Calibri Light" panose="020F0302020204030204" pitchFamily="34" charset="0"/>
              </a:rPr>
              <a:t> sit </a:t>
            </a:r>
            <a:r>
              <a:rPr lang="en-US" err="1">
                <a:effectLst/>
                <a:latin typeface="Calibri Light" panose="020F0302020204030204" pitchFamily="34" charset="0"/>
              </a:rPr>
              <a:t>consequetor</a:t>
            </a:r>
            <a:endParaRPr lang="en-US">
              <a:effectLst/>
              <a:latin typeface="Calibri Light" panose="020F0302020204030204" pitchFamily="34" charset="0"/>
            </a:endParaRPr>
          </a:p>
        </p:txBody>
      </p:sp>
      <p:sp>
        <p:nvSpPr>
          <p:cNvPr id="5" name="Text Placeholder 3">
            <a:extLst>
              <a:ext uri="{FF2B5EF4-FFF2-40B4-BE49-F238E27FC236}">
                <a16:creationId xmlns:a16="http://schemas.microsoft.com/office/drawing/2014/main" id="{F485DE73-8F0D-9A19-C9F8-EF80AEC8E097}"/>
              </a:ext>
            </a:extLst>
          </p:cNvPr>
          <p:cNvSpPr>
            <a:spLocks noGrp="1"/>
          </p:cNvSpPr>
          <p:nvPr>
            <p:ph type="body" sz="quarter" idx="17" hasCustomPrompt="1"/>
          </p:nvPr>
        </p:nvSpPr>
        <p:spPr>
          <a:xfrm>
            <a:off x="748264" y="4389560"/>
            <a:ext cx="4310117" cy="2552700"/>
          </a:xfrm>
          <a:prstGeom prst="rect">
            <a:avLst/>
          </a:prstGeom>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lang="en-US" sz="1800" smtClean="0">
                <a:solidFill>
                  <a:schemeClr val="tx1"/>
                </a:solidFill>
                <a:effectLst/>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err="1">
                <a:effectLst/>
                <a:latin typeface="Calibri Light" panose="020F0302020204030204" pitchFamily="34" charset="0"/>
              </a:rPr>
              <a:t>Pera</a:t>
            </a:r>
            <a:r>
              <a:rPr lang="en-US">
                <a:effectLst/>
                <a:latin typeface="Calibri Light" panose="020F0302020204030204" pitchFamily="34" charset="0"/>
              </a:rPr>
              <a:t> </a:t>
            </a:r>
            <a:r>
              <a:rPr lang="en-US" err="1">
                <a:effectLst/>
                <a:latin typeface="Calibri Light" panose="020F0302020204030204" pitchFamily="34" charset="0"/>
              </a:rPr>
              <a:t>commol</a:t>
            </a:r>
            <a:r>
              <a:rPr lang="en-US">
                <a:effectLst/>
                <a:latin typeface="Calibri Light" panose="020F0302020204030204" pitchFamily="34" charset="0"/>
              </a:rPr>
              <a:t> </a:t>
            </a:r>
            <a:r>
              <a:rPr lang="en-US" err="1">
                <a:effectLst/>
                <a:latin typeface="Calibri Light" panose="020F0302020204030204" pitchFamily="34" charset="0"/>
              </a:rPr>
              <a:t>uptia</a:t>
            </a:r>
            <a:r>
              <a:rPr lang="en-US">
                <a:effectLst/>
                <a:latin typeface="Calibri Light" panose="020F0302020204030204" pitchFamily="34" charset="0"/>
              </a:rPr>
              <a:t> is </a:t>
            </a:r>
            <a:r>
              <a:rPr lang="en-US" err="1">
                <a:effectLst/>
                <a:latin typeface="Calibri Light" panose="020F0302020204030204" pitchFamily="34" charset="0"/>
              </a:rPr>
              <a:t>recus</a:t>
            </a:r>
            <a:r>
              <a:rPr lang="en-US">
                <a:effectLst/>
                <a:latin typeface="Calibri Light" panose="020F0302020204030204" pitchFamily="34" charset="0"/>
              </a:rPr>
              <a:t> </a:t>
            </a:r>
            <a:r>
              <a:rPr lang="en-US" err="1">
                <a:effectLst/>
                <a:latin typeface="Calibri Light" panose="020F0302020204030204" pitchFamily="34" charset="0"/>
              </a:rPr>
              <a:t>eu</a:t>
            </a:r>
            <a:r>
              <a:rPr lang="en-US">
                <a:effectLst/>
                <a:latin typeface="Calibri Light" panose="020F0302020204030204" pitchFamily="34" charset="0"/>
              </a:rPr>
              <a:t> m </a:t>
            </a:r>
            <a:r>
              <a:rPr lang="en-US" err="1">
                <a:effectLst/>
                <a:latin typeface="Calibri Light" panose="020F0302020204030204" pitchFamily="34" charset="0"/>
              </a:rPr>
              <a:t>eos</a:t>
            </a:r>
            <a:r>
              <a:rPr lang="en-US">
                <a:effectLst/>
                <a:latin typeface="Calibri Light" panose="020F0302020204030204" pitchFamily="34" charset="0"/>
              </a:rPr>
              <a:t> </a:t>
            </a:r>
            <a:r>
              <a:rPr lang="en-US" err="1">
                <a:effectLst/>
                <a:latin typeface="Calibri Light" panose="020F0302020204030204" pitchFamily="34" charset="0"/>
              </a:rPr>
              <a:t>esti</a:t>
            </a:r>
            <a:r>
              <a:rPr lang="en-US">
                <a:effectLst/>
                <a:latin typeface="Calibri Light" panose="020F0302020204030204" pitchFamily="34" charset="0"/>
              </a:rPr>
              <a:t> </a:t>
            </a:r>
            <a:r>
              <a:rPr lang="en-US" err="1">
                <a:effectLst/>
                <a:latin typeface="Calibri Light" panose="020F0302020204030204" pitchFamily="34" charset="0"/>
              </a:rPr>
              <a:t>beatiis</a:t>
            </a:r>
            <a:r>
              <a:rPr lang="en-US">
                <a:effectLst/>
                <a:latin typeface="Calibri Light" panose="020F0302020204030204" pitchFamily="34" charset="0"/>
              </a:rPr>
              <a:t> ex. </a:t>
            </a:r>
            <a:r>
              <a:rPr lang="en-US" err="1">
                <a:effectLst/>
                <a:latin typeface="Calibri Light" panose="020F0302020204030204" pitchFamily="34" charset="0"/>
              </a:rPr>
              <a:t>Harvolum</a:t>
            </a:r>
            <a:r>
              <a:rPr lang="en-US">
                <a:effectLst/>
                <a:latin typeface="Calibri Light" panose="020F0302020204030204" pitchFamily="34" charset="0"/>
              </a:rPr>
              <a:t>. Lorem </a:t>
            </a:r>
            <a:r>
              <a:rPr lang="en-US" err="1">
                <a:effectLst/>
                <a:latin typeface="Calibri Light" panose="020F0302020204030204" pitchFamily="34" charset="0"/>
              </a:rPr>
              <a:t>ips</a:t>
            </a:r>
            <a:r>
              <a:rPr lang="en-US">
                <a:effectLst/>
                <a:latin typeface="Calibri Light" panose="020F0302020204030204" pitchFamily="34" charset="0"/>
              </a:rPr>
              <a:t> um dolor qua m Un </a:t>
            </a:r>
            <a:r>
              <a:rPr lang="en-US" err="1">
                <a:effectLst/>
                <a:latin typeface="Calibri Light" panose="020F0302020204030204" pitchFamily="34" charset="0"/>
              </a:rPr>
              <a:t>tio</a:t>
            </a:r>
            <a:r>
              <a:rPr lang="en-US">
                <a:effectLst/>
                <a:latin typeface="Calibri Light" panose="020F0302020204030204" pitchFamily="34" charset="0"/>
              </a:rPr>
              <a:t>. Tas </a:t>
            </a:r>
            <a:r>
              <a:rPr lang="en-US" err="1">
                <a:effectLst/>
                <a:latin typeface="Calibri Light" panose="020F0302020204030204" pitchFamily="34" charset="0"/>
              </a:rPr>
              <a:t>excerspedi</a:t>
            </a:r>
            <a:r>
              <a:rPr lang="en-US">
                <a:effectLst/>
                <a:latin typeface="Calibri Light" panose="020F0302020204030204" pitchFamily="34" charset="0"/>
              </a:rPr>
              <a:t> </a:t>
            </a:r>
            <a:r>
              <a:rPr lang="en-US" err="1">
                <a:effectLst/>
                <a:latin typeface="Calibri Light" panose="020F0302020204030204" pitchFamily="34" charset="0"/>
              </a:rPr>
              <a:t>aut</a:t>
            </a:r>
            <a:r>
              <a:rPr lang="en-US">
                <a:effectLst/>
                <a:latin typeface="Calibri Light" panose="020F0302020204030204" pitchFamily="34" charset="0"/>
              </a:rPr>
              <a:t> del </a:t>
            </a:r>
            <a:r>
              <a:rPr lang="en-US" err="1">
                <a:effectLst/>
                <a:latin typeface="Calibri Light" panose="020F0302020204030204" pitchFamily="34" charset="0"/>
              </a:rPr>
              <a:t>iquos</a:t>
            </a:r>
            <a:r>
              <a:rPr lang="en-US">
                <a:effectLst/>
                <a:latin typeface="Calibri Light" panose="020F0302020204030204" pitchFamily="34" charset="0"/>
              </a:rPr>
              <a:t> </a:t>
            </a:r>
            <a:r>
              <a:rPr lang="en-US" err="1">
                <a:effectLst/>
                <a:latin typeface="Calibri Light" panose="020F0302020204030204" pitchFamily="34" charset="0"/>
              </a:rPr>
              <a:t>eatia</a:t>
            </a:r>
            <a:r>
              <a:rPr lang="en-US">
                <a:effectLst/>
                <a:latin typeface="Calibri Light" panose="020F0302020204030204" pitchFamily="34" charset="0"/>
              </a:rPr>
              <a:t> vol </a:t>
            </a:r>
            <a:r>
              <a:rPr lang="en-US" err="1">
                <a:effectLst/>
                <a:latin typeface="Calibri Light" panose="020F0302020204030204" pitchFamily="34" charset="0"/>
              </a:rPr>
              <a:t>uptatet</a:t>
            </a:r>
            <a:r>
              <a:rPr lang="en-US">
                <a:effectLst/>
                <a:latin typeface="Calibri Light" panose="020F0302020204030204" pitchFamily="34" charset="0"/>
              </a:rPr>
              <a:t> </a:t>
            </a:r>
            <a:r>
              <a:rPr lang="en-US" err="1">
                <a:effectLst/>
                <a:latin typeface="Calibri Light" panose="020F0302020204030204" pitchFamily="34" charset="0"/>
              </a:rPr>
              <a:t>faccate</a:t>
            </a:r>
            <a:r>
              <a:rPr lang="en-US">
                <a:effectLst/>
                <a:latin typeface="Calibri Light" panose="020F0302020204030204" pitchFamily="34" charset="0"/>
              </a:rPr>
              <a:t> </a:t>
            </a:r>
            <a:r>
              <a:rPr lang="en-US" err="1">
                <a:effectLst/>
                <a:latin typeface="Calibri Light" panose="020F0302020204030204" pitchFamily="34" charset="0"/>
              </a:rPr>
              <a:t>providi</a:t>
            </a:r>
            <a:r>
              <a:rPr lang="en-US">
                <a:effectLst/>
                <a:latin typeface="Calibri Light" panose="020F0302020204030204" pitchFamily="34" charset="0"/>
              </a:rPr>
              <a:t> </a:t>
            </a:r>
            <a:r>
              <a:rPr lang="en-US" err="1">
                <a:effectLst/>
                <a:latin typeface="Calibri Light" panose="020F0302020204030204" pitchFamily="34" charset="0"/>
              </a:rPr>
              <a:t>intiore</a:t>
            </a:r>
            <a:r>
              <a:rPr lang="en-US">
                <a:effectLst/>
                <a:latin typeface="Calibri Light" panose="020F0302020204030204" pitchFamily="34" charset="0"/>
              </a:rPr>
              <a:t> par </a:t>
            </a:r>
            <a:r>
              <a:rPr lang="en-US" err="1">
                <a:effectLst/>
                <a:latin typeface="Calibri Light" panose="020F0302020204030204" pitchFamily="34" charset="0"/>
              </a:rPr>
              <a:t>chil</a:t>
            </a:r>
            <a:r>
              <a:rPr lang="en-US">
                <a:effectLst/>
                <a:latin typeface="Calibri Light" panose="020F0302020204030204" pitchFamily="34" charset="0"/>
              </a:rPr>
              <a:t> </a:t>
            </a:r>
            <a:r>
              <a:rPr lang="en-US" err="1">
                <a:effectLst/>
                <a:latin typeface="Calibri Light" panose="020F0302020204030204" pitchFamily="34" charset="0"/>
              </a:rPr>
              <a:t>iqui</a:t>
            </a:r>
            <a:r>
              <a:rPr lang="en-US">
                <a:effectLst/>
                <a:latin typeface="Calibri Light" panose="020F0302020204030204" pitchFamily="34" charset="0"/>
              </a:rPr>
              <a:t> cu. </a:t>
            </a:r>
            <a:r>
              <a:rPr lang="en-US" err="1">
                <a:effectLst/>
                <a:latin typeface="Calibri Light" panose="020F0302020204030204" pitchFamily="34" charset="0"/>
              </a:rPr>
              <a:t>Aximus</a:t>
            </a:r>
            <a:r>
              <a:rPr lang="en-US">
                <a:effectLst/>
                <a:latin typeface="Calibri Light" panose="020F0302020204030204" pitchFamily="34" charset="0"/>
              </a:rPr>
              <a:t> </a:t>
            </a:r>
            <a:r>
              <a:rPr lang="en-US" err="1">
                <a:effectLst/>
                <a:latin typeface="Calibri Light" panose="020F0302020204030204" pitchFamily="34" charset="0"/>
              </a:rPr>
              <a:t>explit</a:t>
            </a:r>
            <a:r>
              <a:rPr lang="en-US">
                <a:effectLst/>
                <a:latin typeface="Calibri Light" panose="020F0302020204030204" pitchFamily="34" charset="0"/>
              </a:rPr>
              <a:t> et </a:t>
            </a:r>
            <a:r>
              <a:rPr lang="en-US" err="1">
                <a:effectLst/>
                <a:latin typeface="Calibri Light" panose="020F0302020204030204" pitchFamily="34" charset="0"/>
              </a:rPr>
              <a:t>vitis</a:t>
            </a:r>
            <a:r>
              <a:rPr lang="en-US">
                <a:effectLst/>
                <a:latin typeface="Calibri Light" panose="020F0302020204030204" pitchFamily="34" charset="0"/>
              </a:rPr>
              <a:t> </a:t>
            </a:r>
            <a:r>
              <a:rPr lang="en-US" err="1">
                <a:effectLst/>
                <a:latin typeface="Calibri Light" panose="020F0302020204030204" pitchFamily="34" charset="0"/>
              </a:rPr>
              <a:t>tu</a:t>
            </a:r>
            <a:r>
              <a:rPr lang="en-US">
                <a:effectLst/>
                <a:latin typeface="Calibri Light" panose="020F0302020204030204" pitchFamily="34" charset="0"/>
              </a:rPr>
              <a:t>? Am </a:t>
            </a:r>
            <a:r>
              <a:rPr lang="en-US" err="1">
                <a:effectLst/>
                <a:latin typeface="Calibri Light" panose="020F0302020204030204" pitchFamily="34" charset="0"/>
              </a:rPr>
              <a:t>quia</a:t>
            </a:r>
            <a:r>
              <a:rPr lang="en-US">
                <a:effectLst/>
                <a:latin typeface="Calibri Light" panose="020F0302020204030204" pitchFamily="34" charset="0"/>
              </a:rPr>
              <a:t> </a:t>
            </a:r>
            <a:r>
              <a:rPr lang="en-US" err="1">
                <a:effectLst/>
                <a:latin typeface="Calibri Light" panose="020F0302020204030204" pitchFamily="34" charset="0"/>
              </a:rPr>
              <a:t>nihit</a:t>
            </a:r>
            <a:r>
              <a:rPr lang="en-US">
                <a:effectLst/>
                <a:latin typeface="Calibri Light" panose="020F0302020204030204" pitchFamily="34" charset="0"/>
              </a:rPr>
              <a:t>, cor. </a:t>
            </a:r>
          </a:p>
        </p:txBody>
      </p:sp>
    </p:spTree>
    <p:extLst>
      <p:ext uri="{BB962C8B-B14F-4D97-AF65-F5344CB8AC3E}">
        <p14:creationId xmlns:p14="http://schemas.microsoft.com/office/powerpoint/2010/main" val="390875653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Org chart 2">
    <p:spTree>
      <p:nvGrpSpPr>
        <p:cNvPr id="1" name=""/>
        <p:cNvGrpSpPr/>
        <p:nvPr/>
      </p:nvGrpSpPr>
      <p:grpSpPr>
        <a:xfrm>
          <a:off x="0" y="0"/>
          <a:ext cx="0" cy="0"/>
          <a:chOff x="0" y="0"/>
          <a:chExt cx="0" cy="0"/>
        </a:xfrm>
      </p:grpSpPr>
      <p:grpSp>
        <p:nvGrpSpPr>
          <p:cNvPr id="65" name="Group 64">
            <a:extLst>
              <a:ext uri="{FF2B5EF4-FFF2-40B4-BE49-F238E27FC236}">
                <a16:creationId xmlns:a16="http://schemas.microsoft.com/office/drawing/2014/main" id="{9119509C-1876-5D4E-BD76-17A8079B24B2}"/>
              </a:ext>
            </a:extLst>
          </p:cNvPr>
          <p:cNvGrpSpPr/>
          <p:nvPr userDrawn="1"/>
        </p:nvGrpSpPr>
        <p:grpSpPr>
          <a:xfrm rot="16200000">
            <a:off x="8297946" y="1716219"/>
            <a:ext cx="1154258" cy="4027131"/>
            <a:chOff x="8172471" y="2127567"/>
            <a:chExt cx="3835403" cy="4027131"/>
          </a:xfrm>
        </p:grpSpPr>
        <p:cxnSp>
          <p:nvCxnSpPr>
            <p:cNvPr id="66" name="Straight Connector 65">
              <a:extLst>
                <a:ext uri="{FF2B5EF4-FFF2-40B4-BE49-F238E27FC236}">
                  <a16:creationId xmlns:a16="http://schemas.microsoft.com/office/drawing/2014/main" id="{C4229BBB-5D87-DF41-B251-BC120B102C91}"/>
                </a:ext>
              </a:extLst>
            </p:cNvPr>
            <p:cNvCxnSpPr>
              <a:cxnSpLocks/>
            </p:cNvCxnSpPr>
            <p:nvPr userDrawn="1"/>
          </p:nvCxnSpPr>
          <p:spPr>
            <a:xfrm>
              <a:off x="8172471" y="2640435"/>
              <a:ext cx="3823861" cy="0"/>
            </a:xfrm>
            <a:prstGeom prst="line">
              <a:avLst/>
            </a:prstGeom>
            <a:ln w="19050" cap="sq">
              <a:solidFill>
                <a:srgbClr val="E7212F"/>
              </a:solidFill>
              <a:beve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9C1535C-4595-B34A-8AB4-3B2111C65C25}"/>
                </a:ext>
              </a:extLst>
            </p:cNvPr>
            <p:cNvCxnSpPr>
              <a:cxnSpLocks/>
            </p:cNvCxnSpPr>
            <p:nvPr userDrawn="1"/>
          </p:nvCxnSpPr>
          <p:spPr>
            <a:xfrm>
              <a:off x="8172475" y="2640434"/>
              <a:ext cx="0" cy="507981"/>
            </a:xfrm>
            <a:prstGeom prst="line">
              <a:avLst/>
            </a:prstGeom>
            <a:ln w="19050" cap="sq">
              <a:solidFill>
                <a:srgbClr val="E7212F"/>
              </a:solidFill>
              <a:beve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0CCBC87-8135-8541-BA76-4CD1E143DC46}"/>
                </a:ext>
              </a:extLst>
            </p:cNvPr>
            <p:cNvCxnSpPr>
              <a:cxnSpLocks/>
            </p:cNvCxnSpPr>
            <p:nvPr userDrawn="1"/>
          </p:nvCxnSpPr>
          <p:spPr>
            <a:xfrm>
              <a:off x="12007874" y="2640436"/>
              <a:ext cx="0" cy="507981"/>
            </a:xfrm>
            <a:prstGeom prst="line">
              <a:avLst/>
            </a:prstGeom>
            <a:ln w="19050" cap="sq">
              <a:solidFill>
                <a:srgbClr val="E7212F"/>
              </a:solidFill>
              <a:beve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0FE9762-7394-024A-A6DD-4254979FDB76}"/>
                </a:ext>
              </a:extLst>
            </p:cNvPr>
            <p:cNvCxnSpPr>
              <a:cxnSpLocks/>
            </p:cNvCxnSpPr>
            <p:nvPr userDrawn="1"/>
          </p:nvCxnSpPr>
          <p:spPr>
            <a:xfrm rot="5400000" flipV="1">
              <a:off x="8070837" y="4141131"/>
              <a:ext cx="4027131" cy="3"/>
            </a:xfrm>
            <a:prstGeom prst="line">
              <a:avLst/>
            </a:prstGeom>
            <a:ln w="19050" cap="sq">
              <a:solidFill>
                <a:srgbClr val="E7212F"/>
              </a:solidFill>
              <a:beve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8EDDD0F7-CD39-2246-9B7F-1D4380F5188E}"/>
              </a:ext>
            </a:extLst>
          </p:cNvPr>
          <p:cNvGrpSpPr/>
          <p:nvPr userDrawn="1"/>
        </p:nvGrpSpPr>
        <p:grpSpPr>
          <a:xfrm rot="16200000">
            <a:off x="4653394" y="890554"/>
            <a:ext cx="3241351" cy="8924795"/>
            <a:chOff x="8172472" y="645545"/>
            <a:chExt cx="3835402" cy="9405246"/>
          </a:xfrm>
        </p:grpSpPr>
        <p:cxnSp>
          <p:nvCxnSpPr>
            <p:cNvPr id="60" name="Straight Connector 59">
              <a:extLst>
                <a:ext uri="{FF2B5EF4-FFF2-40B4-BE49-F238E27FC236}">
                  <a16:creationId xmlns:a16="http://schemas.microsoft.com/office/drawing/2014/main" id="{E12FAEE7-B9FC-5343-81C6-9D1191320B14}"/>
                </a:ext>
              </a:extLst>
            </p:cNvPr>
            <p:cNvCxnSpPr>
              <a:cxnSpLocks/>
              <a:endCxn id="23" idx="1"/>
            </p:cNvCxnSpPr>
            <p:nvPr userDrawn="1"/>
          </p:nvCxnSpPr>
          <p:spPr>
            <a:xfrm rot="5400000">
              <a:off x="5485182" y="5332491"/>
              <a:ext cx="9405246" cy="31353"/>
            </a:xfrm>
            <a:prstGeom prst="line">
              <a:avLst/>
            </a:prstGeom>
            <a:ln w="19050" cap="sq">
              <a:solidFill>
                <a:srgbClr val="E7212F"/>
              </a:solidFill>
              <a:beve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39B83E9-B282-EC4B-936A-45E0F7568B11}"/>
                </a:ext>
              </a:extLst>
            </p:cNvPr>
            <p:cNvCxnSpPr>
              <a:cxnSpLocks/>
            </p:cNvCxnSpPr>
            <p:nvPr userDrawn="1"/>
          </p:nvCxnSpPr>
          <p:spPr>
            <a:xfrm>
              <a:off x="8172474" y="2640435"/>
              <a:ext cx="3823862" cy="0"/>
            </a:xfrm>
            <a:prstGeom prst="line">
              <a:avLst/>
            </a:prstGeom>
            <a:ln w="19050" cap="sq">
              <a:solidFill>
                <a:srgbClr val="E7212F"/>
              </a:solidFill>
              <a:beve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C3E2220-9A48-5341-9332-085220FB7FD8}"/>
                </a:ext>
              </a:extLst>
            </p:cNvPr>
            <p:cNvCxnSpPr>
              <a:cxnSpLocks/>
            </p:cNvCxnSpPr>
            <p:nvPr userDrawn="1"/>
          </p:nvCxnSpPr>
          <p:spPr>
            <a:xfrm rot="5400000" flipV="1">
              <a:off x="6234062" y="4578845"/>
              <a:ext cx="3876822" cy="1"/>
            </a:xfrm>
            <a:prstGeom prst="line">
              <a:avLst/>
            </a:prstGeom>
            <a:ln w="19050" cap="sq">
              <a:solidFill>
                <a:srgbClr val="E7212F"/>
              </a:solidFill>
              <a:beve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6B0CC4E-81DF-3A44-A196-5E547D3F2343}"/>
                </a:ext>
              </a:extLst>
            </p:cNvPr>
            <p:cNvCxnSpPr>
              <a:cxnSpLocks/>
            </p:cNvCxnSpPr>
            <p:nvPr userDrawn="1"/>
          </p:nvCxnSpPr>
          <p:spPr>
            <a:xfrm rot="5400000" flipV="1">
              <a:off x="10069462" y="4578846"/>
              <a:ext cx="3876823" cy="1"/>
            </a:xfrm>
            <a:prstGeom prst="line">
              <a:avLst/>
            </a:prstGeom>
            <a:ln w="19050" cap="sq">
              <a:solidFill>
                <a:srgbClr val="E7212F"/>
              </a:solidFill>
              <a:bevel/>
            </a:ln>
          </p:spPr>
          <p:style>
            <a:lnRef idx="1">
              <a:schemeClr val="accent1"/>
            </a:lnRef>
            <a:fillRef idx="0">
              <a:schemeClr val="accent1"/>
            </a:fillRef>
            <a:effectRef idx="0">
              <a:schemeClr val="accent1"/>
            </a:effectRef>
            <a:fontRef idx="minor">
              <a:schemeClr val="tx1"/>
            </a:fontRef>
          </p:style>
        </p:cxnSp>
      </p:grpSp>
      <p:sp>
        <p:nvSpPr>
          <p:cNvPr id="13" name="Picture Placeholder 2">
            <a:extLst>
              <a:ext uri="{FF2B5EF4-FFF2-40B4-BE49-F238E27FC236}">
                <a16:creationId xmlns:a16="http://schemas.microsoft.com/office/drawing/2014/main" id="{4F7629EC-30A1-B24A-9285-FD11CB0F0219}"/>
              </a:ext>
            </a:extLst>
          </p:cNvPr>
          <p:cNvSpPr>
            <a:spLocks noGrp="1"/>
          </p:cNvSpPr>
          <p:nvPr>
            <p:ph type="pic" sz="quarter" idx="22" hasCustomPrompt="1"/>
          </p:nvPr>
        </p:nvSpPr>
        <p:spPr>
          <a:xfrm>
            <a:off x="833233" y="4776585"/>
            <a:ext cx="1182612" cy="1147008"/>
          </a:xfrm>
          <a:prstGeom prst="rect">
            <a:avLst/>
          </a:prstGeom>
          <a:solidFill>
            <a:schemeClr val="bg1">
              <a:lumMod val="95000"/>
            </a:schemeClr>
          </a:solidFill>
        </p:spPr>
        <p:txBody>
          <a:bodyPr/>
          <a:lstStyle>
            <a:lvl1pPr marL="0" indent="0">
              <a:buNone/>
              <a:defRPr sz="1050" b="1" i="0">
                <a:solidFill>
                  <a:schemeClr val="tx1"/>
                </a:solidFill>
                <a:latin typeface="Calibri" panose="020F0502020204030204" pitchFamily="34" charset="0"/>
                <a:cs typeface="Calibri" panose="020F0502020204030204" pitchFamily="34" charset="0"/>
              </a:defRPr>
            </a:lvl1pPr>
          </a:lstStyle>
          <a:p>
            <a:r>
              <a:rPr lang="en-US" sz="1200" b="0" i="0">
                <a:latin typeface="Calibri" panose="020F0502020204030204" pitchFamily="34" charset="0"/>
                <a:cs typeface="Calibri" panose="020F0502020204030204" pitchFamily="34" charset="0"/>
              </a:rPr>
              <a:t>Click to insert headshot</a:t>
            </a:r>
            <a:endParaRPr lang="en-US"/>
          </a:p>
        </p:txBody>
      </p:sp>
      <p:sp>
        <p:nvSpPr>
          <p:cNvPr id="14" name="Picture Placeholder 2">
            <a:extLst>
              <a:ext uri="{FF2B5EF4-FFF2-40B4-BE49-F238E27FC236}">
                <a16:creationId xmlns:a16="http://schemas.microsoft.com/office/drawing/2014/main" id="{9C129C3A-69E2-A340-AAE7-968B5C004AF3}"/>
              </a:ext>
            </a:extLst>
          </p:cNvPr>
          <p:cNvSpPr>
            <a:spLocks noGrp="1"/>
          </p:cNvSpPr>
          <p:nvPr>
            <p:ph type="pic" sz="quarter" idx="23" hasCustomPrompt="1"/>
          </p:nvPr>
        </p:nvSpPr>
        <p:spPr>
          <a:xfrm>
            <a:off x="4202075" y="3263389"/>
            <a:ext cx="1182612" cy="1147008"/>
          </a:xfrm>
          <a:prstGeom prst="rect">
            <a:avLst/>
          </a:prstGeom>
          <a:solidFill>
            <a:schemeClr val="bg1">
              <a:lumMod val="95000"/>
            </a:schemeClr>
          </a:solidFill>
        </p:spPr>
        <p:txBody>
          <a:bodyPr/>
          <a:lstStyle>
            <a:lvl1pPr marL="0" indent="0">
              <a:buNone/>
              <a:defRPr sz="1050" b="1" i="0">
                <a:solidFill>
                  <a:schemeClr val="tx1"/>
                </a:solidFill>
                <a:latin typeface="Calibri" panose="020F0502020204030204" pitchFamily="34" charset="0"/>
                <a:cs typeface="Calibri" panose="020F0502020204030204" pitchFamily="34" charset="0"/>
              </a:defRPr>
            </a:lvl1pPr>
          </a:lstStyle>
          <a:p>
            <a:r>
              <a:rPr lang="en-US" sz="1200" b="0" i="0">
                <a:latin typeface="Calibri" panose="020F0502020204030204" pitchFamily="34" charset="0"/>
                <a:cs typeface="Calibri" panose="020F0502020204030204" pitchFamily="34" charset="0"/>
              </a:rPr>
              <a:t>Click to insert headshot</a:t>
            </a:r>
            <a:endParaRPr lang="en-US"/>
          </a:p>
        </p:txBody>
      </p:sp>
      <p:sp>
        <p:nvSpPr>
          <p:cNvPr id="15" name="Picture Placeholder 2">
            <a:extLst>
              <a:ext uri="{FF2B5EF4-FFF2-40B4-BE49-F238E27FC236}">
                <a16:creationId xmlns:a16="http://schemas.microsoft.com/office/drawing/2014/main" id="{9922F536-3574-0E43-9046-A529EC769888}"/>
              </a:ext>
            </a:extLst>
          </p:cNvPr>
          <p:cNvSpPr>
            <a:spLocks noGrp="1"/>
          </p:cNvSpPr>
          <p:nvPr>
            <p:ph type="pic" sz="quarter" idx="24" hasCustomPrompt="1"/>
          </p:nvPr>
        </p:nvSpPr>
        <p:spPr>
          <a:xfrm>
            <a:off x="4202075" y="4776585"/>
            <a:ext cx="1182612" cy="1147008"/>
          </a:xfrm>
          <a:prstGeom prst="rect">
            <a:avLst/>
          </a:prstGeom>
          <a:solidFill>
            <a:schemeClr val="bg1">
              <a:lumMod val="95000"/>
            </a:schemeClr>
          </a:solidFill>
        </p:spPr>
        <p:txBody>
          <a:bodyPr/>
          <a:lstStyle>
            <a:lvl1pPr marL="0" indent="0">
              <a:buNone/>
              <a:defRPr sz="1050" b="1" i="0">
                <a:solidFill>
                  <a:schemeClr val="tx1"/>
                </a:solidFill>
                <a:latin typeface="Calibri" panose="020F0502020204030204" pitchFamily="34" charset="0"/>
                <a:cs typeface="Calibri" panose="020F0502020204030204" pitchFamily="34" charset="0"/>
              </a:defRPr>
            </a:lvl1pPr>
          </a:lstStyle>
          <a:p>
            <a:r>
              <a:rPr lang="en-US" sz="1200" b="0" i="0">
                <a:latin typeface="Calibri" panose="020F0502020204030204" pitchFamily="34" charset="0"/>
                <a:cs typeface="Calibri" panose="020F0502020204030204" pitchFamily="34" charset="0"/>
              </a:rPr>
              <a:t>Click to insert headshot</a:t>
            </a:r>
            <a:endParaRPr lang="en-US"/>
          </a:p>
        </p:txBody>
      </p:sp>
      <p:sp>
        <p:nvSpPr>
          <p:cNvPr id="16" name="Picture Placeholder 2">
            <a:extLst>
              <a:ext uri="{FF2B5EF4-FFF2-40B4-BE49-F238E27FC236}">
                <a16:creationId xmlns:a16="http://schemas.microsoft.com/office/drawing/2014/main" id="{4A91E325-7027-4D49-BAE6-5351B280BB0D}"/>
              </a:ext>
            </a:extLst>
          </p:cNvPr>
          <p:cNvSpPr>
            <a:spLocks noGrp="1"/>
          </p:cNvSpPr>
          <p:nvPr>
            <p:ph type="pic" sz="quarter" idx="25" hasCustomPrompt="1"/>
          </p:nvPr>
        </p:nvSpPr>
        <p:spPr>
          <a:xfrm>
            <a:off x="4202075" y="6298164"/>
            <a:ext cx="1182612" cy="1147008"/>
          </a:xfrm>
          <a:prstGeom prst="rect">
            <a:avLst/>
          </a:prstGeom>
          <a:solidFill>
            <a:schemeClr val="bg1">
              <a:lumMod val="95000"/>
            </a:schemeClr>
          </a:solidFill>
        </p:spPr>
        <p:txBody>
          <a:bodyPr/>
          <a:lstStyle>
            <a:lvl1pPr marL="0" indent="0">
              <a:buNone/>
              <a:defRPr sz="1050" b="1" i="0">
                <a:solidFill>
                  <a:schemeClr val="tx1"/>
                </a:solidFill>
                <a:latin typeface="Calibri" panose="020F0502020204030204" pitchFamily="34" charset="0"/>
                <a:cs typeface="Calibri" panose="020F0502020204030204" pitchFamily="34" charset="0"/>
              </a:defRPr>
            </a:lvl1pPr>
          </a:lstStyle>
          <a:p>
            <a:r>
              <a:rPr lang="en-US" sz="1200" b="0" i="0">
                <a:latin typeface="Calibri" panose="020F0502020204030204" pitchFamily="34" charset="0"/>
                <a:cs typeface="Calibri" panose="020F0502020204030204" pitchFamily="34" charset="0"/>
              </a:rPr>
              <a:t>Click to insert headshot</a:t>
            </a:r>
            <a:endParaRPr lang="en-US"/>
          </a:p>
        </p:txBody>
      </p:sp>
      <p:sp>
        <p:nvSpPr>
          <p:cNvPr id="17" name="Picture Placeholder 2">
            <a:extLst>
              <a:ext uri="{FF2B5EF4-FFF2-40B4-BE49-F238E27FC236}">
                <a16:creationId xmlns:a16="http://schemas.microsoft.com/office/drawing/2014/main" id="{F7B5B4E3-1619-A149-95A1-2AE567AA44AE}"/>
              </a:ext>
            </a:extLst>
          </p:cNvPr>
          <p:cNvSpPr>
            <a:spLocks noGrp="1"/>
          </p:cNvSpPr>
          <p:nvPr>
            <p:ph type="pic" sz="quarter" idx="26" hasCustomPrompt="1"/>
          </p:nvPr>
        </p:nvSpPr>
        <p:spPr>
          <a:xfrm>
            <a:off x="7687058" y="2854602"/>
            <a:ext cx="678797" cy="658361"/>
          </a:xfrm>
          <a:prstGeom prst="rect">
            <a:avLst/>
          </a:prstGeom>
          <a:solidFill>
            <a:schemeClr val="bg1">
              <a:lumMod val="95000"/>
            </a:schemeClr>
          </a:solidFill>
        </p:spPr>
        <p:txBody>
          <a:bodyPr/>
          <a:lstStyle>
            <a:lvl1pPr marL="0" indent="0">
              <a:buFont typeface="Arial" panose="020B0604020202020204" pitchFamily="34" charset="0"/>
              <a:buNone/>
              <a:defRPr sz="800" b="1" i="1">
                <a:solidFill>
                  <a:schemeClr val="tx1"/>
                </a:solidFill>
                <a:latin typeface="Calibri" panose="020F0502020204030204" pitchFamily="34" charset="0"/>
                <a:cs typeface="Calibri" panose="020F0502020204030204" pitchFamily="34" charset="0"/>
              </a:defRPr>
            </a:lvl1pPr>
          </a:lstStyle>
          <a:p>
            <a:r>
              <a:rPr lang="en-US" sz="1200" b="0" i="0">
                <a:latin typeface="Calibri" panose="020F0502020204030204" pitchFamily="34" charset="0"/>
                <a:cs typeface="Calibri" panose="020F0502020204030204" pitchFamily="34" charset="0"/>
              </a:rPr>
              <a:t>Click to insert headshot</a:t>
            </a:r>
            <a:endParaRPr lang="en-US"/>
          </a:p>
        </p:txBody>
      </p:sp>
      <p:sp>
        <p:nvSpPr>
          <p:cNvPr id="18" name="Picture Placeholder 2">
            <a:extLst>
              <a:ext uri="{FF2B5EF4-FFF2-40B4-BE49-F238E27FC236}">
                <a16:creationId xmlns:a16="http://schemas.microsoft.com/office/drawing/2014/main" id="{2B740D42-D528-AF49-AE0A-F1E93728F0C8}"/>
              </a:ext>
            </a:extLst>
          </p:cNvPr>
          <p:cNvSpPr>
            <a:spLocks noGrp="1"/>
          </p:cNvSpPr>
          <p:nvPr>
            <p:ph type="pic" sz="quarter" idx="27" hasCustomPrompt="1"/>
          </p:nvPr>
        </p:nvSpPr>
        <p:spPr>
          <a:xfrm>
            <a:off x="7687058" y="5025101"/>
            <a:ext cx="678797" cy="658361"/>
          </a:xfrm>
          <a:prstGeom prst="rect">
            <a:avLst/>
          </a:prstGeom>
          <a:solidFill>
            <a:schemeClr val="bg1">
              <a:lumMod val="95000"/>
            </a:schemeClr>
          </a:solidFill>
        </p:spPr>
        <p:txBody>
          <a:bodyPr/>
          <a:lstStyle>
            <a:lvl1pPr marL="0" indent="0">
              <a:buFont typeface="Arial" panose="020B0604020202020204" pitchFamily="34" charset="0"/>
              <a:buNone/>
              <a:defRPr sz="800" b="1" i="1">
                <a:solidFill>
                  <a:schemeClr val="tx1"/>
                </a:solidFill>
                <a:latin typeface="Calibri" panose="020F0502020204030204" pitchFamily="34" charset="0"/>
                <a:cs typeface="Calibri" panose="020F0502020204030204" pitchFamily="34" charset="0"/>
              </a:defRPr>
            </a:lvl1pPr>
          </a:lstStyle>
          <a:p>
            <a:r>
              <a:rPr lang="en-US" sz="1200" b="0" i="0">
                <a:latin typeface="Calibri" panose="020F0502020204030204" pitchFamily="34" charset="0"/>
                <a:cs typeface="Calibri" panose="020F0502020204030204" pitchFamily="34" charset="0"/>
              </a:rPr>
              <a:t>Click to insert headshot</a:t>
            </a:r>
            <a:endParaRPr lang="en-US"/>
          </a:p>
        </p:txBody>
      </p:sp>
      <p:sp>
        <p:nvSpPr>
          <p:cNvPr id="20" name="Picture Placeholder 2">
            <a:extLst>
              <a:ext uri="{FF2B5EF4-FFF2-40B4-BE49-F238E27FC236}">
                <a16:creationId xmlns:a16="http://schemas.microsoft.com/office/drawing/2014/main" id="{ED2572D5-8D15-6144-B928-7457A60CD6FB}"/>
              </a:ext>
            </a:extLst>
          </p:cNvPr>
          <p:cNvSpPr>
            <a:spLocks noGrp="1"/>
          </p:cNvSpPr>
          <p:nvPr>
            <p:ph type="pic" sz="quarter" idx="29" hasCustomPrompt="1"/>
          </p:nvPr>
        </p:nvSpPr>
        <p:spPr>
          <a:xfrm>
            <a:off x="7687058" y="3997133"/>
            <a:ext cx="678797" cy="658361"/>
          </a:xfrm>
          <a:prstGeom prst="rect">
            <a:avLst/>
          </a:prstGeom>
          <a:solidFill>
            <a:schemeClr val="bg1">
              <a:lumMod val="95000"/>
            </a:schemeClr>
          </a:solidFill>
        </p:spPr>
        <p:txBody>
          <a:bodyPr/>
          <a:lstStyle>
            <a:lvl1pPr marL="0" indent="0">
              <a:buFont typeface="Arial" panose="020B0604020202020204" pitchFamily="34" charset="0"/>
              <a:buNone/>
              <a:defRPr sz="800" b="1" i="1">
                <a:solidFill>
                  <a:schemeClr val="tx1"/>
                </a:solidFill>
                <a:latin typeface="Calibri" panose="020F0502020204030204" pitchFamily="34" charset="0"/>
                <a:cs typeface="Calibri" panose="020F0502020204030204" pitchFamily="34" charset="0"/>
              </a:defRPr>
            </a:lvl1pPr>
          </a:lstStyle>
          <a:p>
            <a:r>
              <a:rPr lang="en-US" sz="1200" b="0" i="0">
                <a:latin typeface="Calibri" panose="020F0502020204030204" pitchFamily="34" charset="0"/>
                <a:cs typeface="Calibri" panose="020F0502020204030204" pitchFamily="34" charset="0"/>
              </a:rPr>
              <a:t>Click to insert headshot</a:t>
            </a:r>
            <a:endParaRPr lang="en-US"/>
          </a:p>
        </p:txBody>
      </p:sp>
      <p:sp>
        <p:nvSpPr>
          <p:cNvPr id="22" name="Picture Placeholder 2">
            <a:extLst>
              <a:ext uri="{FF2B5EF4-FFF2-40B4-BE49-F238E27FC236}">
                <a16:creationId xmlns:a16="http://schemas.microsoft.com/office/drawing/2014/main" id="{18BC1C1E-90B3-3F41-9899-3CC53E13A7C5}"/>
              </a:ext>
            </a:extLst>
          </p:cNvPr>
          <p:cNvSpPr>
            <a:spLocks noGrp="1"/>
          </p:cNvSpPr>
          <p:nvPr>
            <p:ph type="pic" sz="quarter" idx="31" hasCustomPrompt="1"/>
          </p:nvPr>
        </p:nvSpPr>
        <p:spPr>
          <a:xfrm>
            <a:off x="10668226" y="3396274"/>
            <a:ext cx="678797" cy="658361"/>
          </a:xfrm>
          <a:prstGeom prst="rect">
            <a:avLst/>
          </a:prstGeom>
          <a:solidFill>
            <a:schemeClr val="bg1">
              <a:lumMod val="95000"/>
            </a:schemeClr>
          </a:solidFill>
        </p:spPr>
        <p:txBody>
          <a:bodyPr/>
          <a:lstStyle>
            <a:lvl1pPr marL="0" indent="0">
              <a:buFont typeface="Arial" panose="020B0604020202020204" pitchFamily="34" charset="0"/>
              <a:buNone/>
              <a:defRPr sz="800" b="1" i="1">
                <a:solidFill>
                  <a:schemeClr val="tx1"/>
                </a:solidFill>
                <a:latin typeface="Calibri" panose="020F0502020204030204" pitchFamily="34" charset="0"/>
                <a:cs typeface="Calibri" panose="020F0502020204030204" pitchFamily="34" charset="0"/>
              </a:defRPr>
            </a:lvl1pPr>
          </a:lstStyle>
          <a:p>
            <a:r>
              <a:rPr lang="en-US" sz="1200" b="0" i="0">
                <a:latin typeface="Calibri" panose="020F0502020204030204" pitchFamily="34" charset="0"/>
                <a:cs typeface="Calibri" panose="020F0502020204030204" pitchFamily="34" charset="0"/>
              </a:rPr>
              <a:t>Click to insert headshot</a:t>
            </a:r>
            <a:endParaRPr lang="en-US"/>
          </a:p>
        </p:txBody>
      </p:sp>
      <p:sp>
        <p:nvSpPr>
          <p:cNvPr id="23" name="Picture Placeholder 2">
            <a:extLst>
              <a:ext uri="{FF2B5EF4-FFF2-40B4-BE49-F238E27FC236}">
                <a16:creationId xmlns:a16="http://schemas.microsoft.com/office/drawing/2014/main" id="{E82E3F3E-84FC-0D44-BD0E-16C580D7F8C4}"/>
              </a:ext>
            </a:extLst>
          </p:cNvPr>
          <p:cNvSpPr>
            <a:spLocks noGrp="1"/>
          </p:cNvSpPr>
          <p:nvPr>
            <p:ph type="pic" sz="quarter" idx="32" hasCustomPrompt="1"/>
          </p:nvPr>
        </p:nvSpPr>
        <p:spPr>
          <a:xfrm>
            <a:off x="10668226" y="5025101"/>
            <a:ext cx="678797" cy="658361"/>
          </a:xfrm>
          <a:prstGeom prst="rect">
            <a:avLst/>
          </a:prstGeom>
          <a:solidFill>
            <a:schemeClr val="bg1">
              <a:lumMod val="95000"/>
            </a:schemeClr>
          </a:solidFill>
        </p:spPr>
        <p:txBody>
          <a:bodyPr/>
          <a:lstStyle>
            <a:lvl1pPr marL="0" indent="0">
              <a:buFont typeface="Arial" panose="020B0604020202020204" pitchFamily="34" charset="0"/>
              <a:buNone/>
              <a:defRPr sz="800" b="1" i="1">
                <a:solidFill>
                  <a:schemeClr val="tx1"/>
                </a:solidFill>
                <a:latin typeface="Calibri" panose="020F0502020204030204" pitchFamily="34" charset="0"/>
                <a:cs typeface="Calibri" panose="020F0502020204030204" pitchFamily="34" charset="0"/>
              </a:defRPr>
            </a:lvl1pPr>
          </a:lstStyle>
          <a:p>
            <a:r>
              <a:rPr lang="en-US" sz="1200" b="0" i="0">
                <a:latin typeface="Calibri" panose="020F0502020204030204" pitchFamily="34" charset="0"/>
                <a:cs typeface="Calibri" panose="020F0502020204030204" pitchFamily="34" charset="0"/>
              </a:rPr>
              <a:t>Click to insert headshot</a:t>
            </a:r>
            <a:endParaRPr lang="en-US"/>
          </a:p>
        </p:txBody>
      </p:sp>
      <p:sp>
        <p:nvSpPr>
          <p:cNvPr id="28" name="Text Placeholder 6">
            <a:extLst>
              <a:ext uri="{FF2B5EF4-FFF2-40B4-BE49-F238E27FC236}">
                <a16:creationId xmlns:a16="http://schemas.microsoft.com/office/drawing/2014/main" id="{BA3A0B6D-06E2-834A-9A30-B6B50BD57F0F}"/>
              </a:ext>
            </a:extLst>
          </p:cNvPr>
          <p:cNvSpPr>
            <a:spLocks noGrp="1"/>
          </p:cNvSpPr>
          <p:nvPr>
            <p:ph type="body" sz="quarter" idx="20" hasCustomPrompt="1"/>
          </p:nvPr>
        </p:nvSpPr>
        <p:spPr>
          <a:xfrm>
            <a:off x="2165153" y="4830183"/>
            <a:ext cx="1182613" cy="696194"/>
          </a:xfrm>
          <a:prstGeom prst="rect">
            <a:avLst/>
          </a:prstGeom>
        </p:spPr>
        <p:txBody>
          <a:bodyPr/>
          <a:lstStyle>
            <a:lvl1pPr marL="0" indent="0">
              <a:lnSpc>
                <a:spcPct val="95000"/>
              </a:lnSpc>
              <a:spcBef>
                <a:spcPts val="400"/>
              </a:spcBef>
              <a:buNone/>
              <a:defRPr sz="1200" b="1" i="0">
                <a:solidFill>
                  <a:srgbClr val="E7212F"/>
                </a:solidFill>
                <a:latin typeface="Calibri" panose="020F0502020204030204" pitchFamily="34" charset="0"/>
                <a:cs typeface="Calibri" panose="020F0502020204030204" pitchFamily="34" charset="0"/>
              </a:defRPr>
            </a:lvl1pPr>
          </a:lstStyle>
          <a:p>
            <a:pPr lvl="0"/>
            <a:r>
              <a:rPr lang="en-US" err="1"/>
              <a:t>Firstname</a:t>
            </a:r>
            <a:r>
              <a:rPr lang="en-US"/>
              <a:t> </a:t>
            </a:r>
            <a:br>
              <a:rPr lang="en-US"/>
            </a:br>
            <a:r>
              <a:rPr lang="en-US" err="1"/>
              <a:t>Lastname</a:t>
            </a:r>
            <a:endParaRPr lang="en-US"/>
          </a:p>
        </p:txBody>
      </p:sp>
      <p:sp>
        <p:nvSpPr>
          <p:cNvPr id="29" name="Text Placeholder 6">
            <a:extLst>
              <a:ext uri="{FF2B5EF4-FFF2-40B4-BE49-F238E27FC236}">
                <a16:creationId xmlns:a16="http://schemas.microsoft.com/office/drawing/2014/main" id="{3275FAEB-AF36-B84D-BB4F-1F7C5C27781D}"/>
              </a:ext>
            </a:extLst>
          </p:cNvPr>
          <p:cNvSpPr>
            <a:spLocks noGrp="1"/>
          </p:cNvSpPr>
          <p:nvPr>
            <p:ph type="body" sz="quarter" idx="34" hasCustomPrompt="1"/>
          </p:nvPr>
        </p:nvSpPr>
        <p:spPr>
          <a:xfrm>
            <a:off x="2165155" y="5404883"/>
            <a:ext cx="1182612" cy="306254"/>
          </a:xfrm>
          <a:prstGeom prst="rect">
            <a:avLst/>
          </a:prstGeom>
        </p:spPr>
        <p:txBody>
          <a:bodyPr lIns="91440" rIns="91440"/>
          <a:lstStyle>
            <a:lvl1pPr marL="0" indent="0">
              <a:lnSpc>
                <a:spcPct val="100000"/>
              </a:lnSpc>
              <a:spcBef>
                <a:spcPts val="200"/>
              </a:spcBef>
              <a:buFont typeface="Arial" panose="020B0604020202020204" pitchFamily="34" charset="0"/>
              <a:buNone/>
              <a:defRPr sz="1100" b="0" i="0">
                <a:solidFill>
                  <a:schemeClr val="tx1"/>
                </a:solidFill>
                <a:latin typeface="Calibri" panose="020F0502020204030204" pitchFamily="34" charset="0"/>
                <a:cs typeface="Calibri" panose="020F0502020204030204" pitchFamily="34" charset="0"/>
              </a:defRPr>
            </a:lvl1pPr>
            <a:lvl2pPr marL="457200" indent="0">
              <a:lnSpc>
                <a:spcPct val="100000"/>
              </a:lnSpc>
              <a:buNone/>
              <a:defRPr sz="1600"/>
            </a:lvl2pPr>
          </a:lstStyle>
          <a:p>
            <a:pPr lvl="0"/>
            <a:r>
              <a:rPr lang="en-US"/>
              <a:t>Position/title</a:t>
            </a:r>
          </a:p>
        </p:txBody>
      </p:sp>
      <p:sp>
        <p:nvSpPr>
          <p:cNvPr id="30" name="Text Placeholder 6">
            <a:extLst>
              <a:ext uri="{FF2B5EF4-FFF2-40B4-BE49-F238E27FC236}">
                <a16:creationId xmlns:a16="http://schemas.microsoft.com/office/drawing/2014/main" id="{04450E69-E758-5547-9A3C-52B4824DA358}"/>
              </a:ext>
            </a:extLst>
          </p:cNvPr>
          <p:cNvSpPr>
            <a:spLocks noGrp="1"/>
          </p:cNvSpPr>
          <p:nvPr>
            <p:ph type="body" sz="quarter" idx="35" hasCustomPrompt="1"/>
          </p:nvPr>
        </p:nvSpPr>
        <p:spPr>
          <a:xfrm>
            <a:off x="5529564" y="3263917"/>
            <a:ext cx="1182613" cy="696194"/>
          </a:xfrm>
          <a:prstGeom prst="rect">
            <a:avLst/>
          </a:prstGeom>
        </p:spPr>
        <p:txBody>
          <a:bodyPr/>
          <a:lstStyle>
            <a:lvl1pPr marL="0" indent="0">
              <a:lnSpc>
                <a:spcPct val="95000"/>
              </a:lnSpc>
              <a:spcBef>
                <a:spcPts val="400"/>
              </a:spcBef>
              <a:buNone/>
              <a:defRPr sz="1200" b="1" i="0">
                <a:solidFill>
                  <a:srgbClr val="E7212F"/>
                </a:solidFill>
                <a:latin typeface="Calibri" panose="020F0502020204030204" pitchFamily="34" charset="0"/>
                <a:cs typeface="Calibri" panose="020F0502020204030204" pitchFamily="34" charset="0"/>
              </a:defRPr>
            </a:lvl1pPr>
          </a:lstStyle>
          <a:p>
            <a:pPr lvl="0"/>
            <a:r>
              <a:rPr lang="en-US" err="1"/>
              <a:t>Firstname</a:t>
            </a:r>
            <a:r>
              <a:rPr lang="en-US"/>
              <a:t> </a:t>
            </a:r>
            <a:br>
              <a:rPr lang="en-US"/>
            </a:br>
            <a:r>
              <a:rPr lang="en-US" err="1"/>
              <a:t>Lastname</a:t>
            </a:r>
            <a:endParaRPr lang="en-US"/>
          </a:p>
        </p:txBody>
      </p:sp>
      <p:sp>
        <p:nvSpPr>
          <p:cNvPr id="31" name="Text Placeholder 6">
            <a:extLst>
              <a:ext uri="{FF2B5EF4-FFF2-40B4-BE49-F238E27FC236}">
                <a16:creationId xmlns:a16="http://schemas.microsoft.com/office/drawing/2014/main" id="{72647F08-8F58-2B42-80E0-D6CD76BB47B9}"/>
              </a:ext>
            </a:extLst>
          </p:cNvPr>
          <p:cNvSpPr>
            <a:spLocks noGrp="1"/>
          </p:cNvSpPr>
          <p:nvPr>
            <p:ph type="body" sz="quarter" idx="36" hasCustomPrompt="1"/>
          </p:nvPr>
        </p:nvSpPr>
        <p:spPr>
          <a:xfrm>
            <a:off x="5529566" y="3776416"/>
            <a:ext cx="1182612" cy="306254"/>
          </a:xfrm>
          <a:prstGeom prst="rect">
            <a:avLst/>
          </a:prstGeom>
        </p:spPr>
        <p:txBody>
          <a:bodyPr lIns="91440" rIns="91440"/>
          <a:lstStyle>
            <a:lvl1pPr marL="0" indent="0">
              <a:lnSpc>
                <a:spcPct val="100000"/>
              </a:lnSpc>
              <a:spcBef>
                <a:spcPts val="200"/>
              </a:spcBef>
              <a:buFont typeface="Arial" panose="020B0604020202020204" pitchFamily="34" charset="0"/>
              <a:buNone/>
              <a:defRPr sz="1100" b="0" i="0">
                <a:solidFill>
                  <a:schemeClr val="tx1"/>
                </a:solidFill>
                <a:latin typeface="Calibri" panose="020F0502020204030204" pitchFamily="34" charset="0"/>
                <a:cs typeface="Calibri" panose="020F0502020204030204" pitchFamily="34" charset="0"/>
              </a:defRPr>
            </a:lvl1pPr>
            <a:lvl2pPr marL="457200" indent="0">
              <a:lnSpc>
                <a:spcPct val="100000"/>
              </a:lnSpc>
              <a:buNone/>
              <a:defRPr sz="1600"/>
            </a:lvl2pPr>
          </a:lstStyle>
          <a:p>
            <a:pPr lvl="0"/>
            <a:r>
              <a:rPr lang="en-US"/>
              <a:t>Position/title</a:t>
            </a:r>
          </a:p>
        </p:txBody>
      </p:sp>
      <p:sp>
        <p:nvSpPr>
          <p:cNvPr id="32" name="Text Placeholder 6">
            <a:extLst>
              <a:ext uri="{FF2B5EF4-FFF2-40B4-BE49-F238E27FC236}">
                <a16:creationId xmlns:a16="http://schemas.microsoft.com/office/drawing/2014/main" id="{D6CCCE5A-0753-1843-BF58-6260985F52DB}"/>
              </a:ext>
            </a:extLst>
          </p:cNvPr>
          <p:cNvSpPr>
            <a:spLocks noGrp="1"/>
          </p:cNvSpPr>
          <p:nvPr>
            <p:ph type="body" sz="quarter" idx="37" hasCustomPrompt="1"/>
          </p:nvPr>
        </p:nvSpPr>
        <p:spPr>
          <a:xfrm>
            <a:off x="5529564" y="4802092"/>
            <a:ext cx="1182613" cy="696194"/>
          </a:xfrm>
          <a:prstGeom prst="rect">
            <a:avLst/>
          </a:prstGeom>
        </p:spPr>
        <p:txBody>
          <a:bodyPr/>
          <a:lstStyle>
            <a:lvl1pPr marL="0" indent="0">
              <a:lnSpc>
                <a:spcPct val="95000"/>
              </a:lnSpc>
              <a:spcBef>
                <a:spcPts val="400"/>
              </a:spcBef>
              <a:buNone/>
              <a:defRPr sz="1200" b="1" i="0">
                <a:solidFill>
                  <a:srgbClr val="E7212F"/>
                </a:solidFill>
                <a:latin typeface="Calibri" panose="020F0502020204030204" pitchFamily="34" charset="0"/>
                <a:cs typeface="Calibri" panose="020F0502020204030204" pitchFamily="34" charset="0"/>
              </a:defRPr>
            </a:lvl1pPr>
          </a:lstStyle>
          <a:p>
            <a:pPr lvl="0"/>
            <a:r>
              <a:rPr lang="en-US" err="1"/>
              <a:t>Firstname</a:t>
            </a:r>
            <a:r>
              <a:rPr lang="en-US"/>
              <a:t> </a:t>
            </a:r>
            <a:br>
              <a:rPr lang="en-US"/>
            </a:br>
            <a:r>
              <a:rPr lang="en-US" err="1"/>
              <a:t>Lastname</a:t>
            </a:r>
            <a:endParaRPr lang="en-US"/>
          </a:p>
        </p:txBody>
      </p:sp>
      <p:sp>
        <p:nvSpPr>
          <p:cNvPr id="33" name="Text Placeholder 6">
            <a:extLst>
              <a:ext uri="{FF2B5EF4-FFF2-40B4-BE49-F238E27FC236}">
                <a16:creationId xmlns:a16="http://schemas.microsoft.com/office/drawing/2014/main" id="{C9345A02-C7C1-AB41-8AE1-35A7BA72B4D9}"/>
              </a:ext>
            </a:extLst>
          </p:cNvPr>
          <p:cNvSpPr>
            <a:spLocks noGrp="1"/>
          </p:cNvSpPr>
          <p:nvPr>
            <p:ph type="body" sz="quarter" idx="38" hasCustomPrompt="1"/>
          </p:nvPr>
        </p:nvSpPr>
        <p:spPr>
          <a:xfrm>
            <a:off x="5529566" y="5404883"/>
            <a:ext cx="1182612" cy="306254"/>
          </a:xfrm>
          <a:prstGeom prst="rect">
            <a:avLst/>
          </a:prstGeom>
        </p:spPr>
        <p:txBody>
          <a:bodyPr lIns="91440" rIns="91440"/>
          <a:lstStyle>
            <a:lvl1pPr marL="0" indent="0">
              <a:lnSpc>
                <a:spcPct val="100000"/>
              </a:lnSpc>
              <a:spcBef>
                <a:spcPts val="200"/>
              </a:spcBef>
              <a:buFont typeface="Arial" panose="020B0604020202020204" pitchFamily="34" charset="0"/>
              <a:buNone/>
              <a:defRPr sz="1100" b="0" i="0">
                <a:solidFill>
                  <a:schemeClr val="tx1"/>
                </a:solidFill>
                <a:latin typeface="Calibri" panose="020F0502020204030204" pitchFamily="34" charset="0"/>
                <a:cs typeface="Calibri" panose="020F0502020204030204" pitchFamily="34" charset="0"/>
              </a:defRPr>
            </a:lvl1pPr>
            <a:lvl2pPr marL="457200" indent="0">
              <a:lnSpc>
                <a:spcPct val="100000"/>
              </a:lnSpc>
              <a:buNone/>
              <a:defRPr sz="1600"/>
            </a:lvl2pPr>
          </a:lstStyle>
          <a:p>
            <a:pPr lvl="0"/>
            <a:r>
              <a:rPr lang="en-US"/>
              <a:t>Position/title</a:t>
            </a:r>
          </a:p>
        </p:txBody>
      </p:sp>
      <p:sp>
        <p:nvSpPr>
          <p:cNvPr id="34" name="Text Placeholder 6">
            <a:extLst>
              <a:ext uri="{FF2B5EF4-FFF2-40B4-BE49-F238E27FC236}">
                <a16:creationId xmlns:a16="http://schemas.microsoft.com/office/drawing/2014/main" id="{354DB194-895B-E64C-ABC2-CB374D1BDDBC}"/>
              </a:ext>
            </a:extLst>
          </p:cNvPr>
          <p:cNvSpPr>
            <a:spLocks noGrp="1"/>
          </p:cNvSpPr>
          <p:nvPr>
            <p:ph type="body" sz="quarter" idx="39" hasCustomPrompt="1"/>
          </p:nvPr>
        </p:nvSpPr>
        <p:spPr>
          <a:xfrm>
            <a:off x="5529564" y="6430559"/>
            <a:ext cx="1182613" cy="696194"/>
          </a:xfrm>
          <a:prstGeom prst="rect">
            <a:avLst/>
          </a:prstGeom>
        </p:spPr>
        <p:txBody>
          <a:bodyPr/>
          <a:lstStyle>
            <a:lvl1pPr marL="0" indent="0">
              <a:lnSpc>
                <a:spcPct val="95000"/>
              </a:lnSpc>
              <a:spcBef>
                <a:spcPts val="400"/>
              </a:spcBef>
              <a:buNone/>
              <a:defRPr sz="1200" b="1" i="0">
                <a:solidFill>
                  <a:srgbClr val="E7212F"/>
                </a:solidFill>
                <a:latin typeface="Calibri" panose="020F0502020204030204" pitchFamily="34" charset="0"/>
                <a:cs typeface="Calibri" panose="020F0502020204030204" pitchFamily="34" charset="0"/>
              </a:defRPr>
            </a:lvl1pPr>
          </a:lstStyle>
          <a:p>
            <a:pPr lvl="0"/>
            <a:r>
              <a:rPr lang="en-US" err="1"/>
              <a:t>Firstname</a:t>
            </a:r>
            <a:r>
              <a:rPr lang="en-US"/>
              <a:t> </a:t>
            </a:r>
            <a:br>
              <a:rPr lang="en-US"/>
            </a:br>
            <a:r>
              <a:rPr lang="en-US" err="1"/>
              <a:t>Lastname</a:t>
            </a:r>
            <a:endParaRPr lang="en-US"/>
          </a:p>
        </p:txBody>
      </p:sp>
      <p:sp>
        <p:nvSpPr>
          <p:cNvPr id="35" name="Text Placeholder 6">
            <a:extLst>
              <a:ext uri="{FF2B5EF4-FFF2-40B4-BE49-F238E27FC236}">
                <a16:creationId xmlns:a16="http://schemas.microsoft.com/office/drawing/2014/main" id="{CC83E250-FD41-874D-9340-8989913E929C}"/>
              </a:ext>
            </a:extLst>
          </p:cNvPr>
          <p:cNvSpPr>
            <a:spLocks noGrp="1"/>
          </p:cNvSpPr>
          <p:nvPr>
            <p:ph type="body" sz="quarter" idx="40" hasCustomPrompt="1"/>
          </p:nvPr>
        </p:nvSpPr>
        <p:spPr>
          <a:xfrm>
            <a:off x="5529566" y="6973626"/>
            <a:ext cx="1182612" cy="306254"/>
          </a:xfrm>
          <a:prstGeom prst="rect">
            <a:avLst/>
          </a:prstGeom>
        </p:spPr>
        <p:txBody>
          <a:bodyPr lIns="91440" rIns="91440"/>
          <a:lstStyle>
            <a:lvl1pPr marL="0" indent="0">
              <a:lnSpc>
                <a:spcPct val="100000"/>
              </a:lnSpc>
              <a:spcBef>
                <a:spcPts val="200"/>
              </a:spcBef>
              <a:buFont typeface="Arial" panose="020B0604020202020204" pitchFamily="34" charset="0"/>
              <a:buNone/>
              <a:defRPr sz="1100" b="0" i="0">
                <a:solidFill>
                  <a:schemeClr val="tx1"/>
                </a:solidFill>
                <a:latin typeface="Calibri" panose="020F0502020204030204" pitchFamily="34" charset="0"/>
                <a:cs typeface="Calibri" panose="020F0502020204030204" pitchFamily="34" charset="0"/>
              </a:defRPr>
            </a:lvl1pPr>
            <a:lvl2pPr marL="457200" indent="0">
              <a:lnSpc>
                <a:spcPct val="100000"/>
              </a:lnSpc>
              <a:buNone/>
              <a:defRPr sz="1600"/>
            </a:lvl2pPr>
          </a:lstStyle>
          <a:p>
            <a:pPr lvl="0"/>
            <a:r>
              <a:rPr lang="en-US"/>
              <a:t>Position/title</a:t>
            </a:r>
          </a:p>
        </p:txBody>
      </p:sp>
      <p:sp>
        <p:nvSpPr>
          <p:cNvPr id="38" name="Text Placeholder 6">
            <a:extLst>
              <a:ext uri="{FF2B5EF4-FFF2-40B4-BE49-F238E27FC236}">
                <a16:creationId xmlns:a16="http://schemas.microsoft.com/office/drawing/2014/main" id="{0938EC14-EFA1-5C4F-B202-A64730177F55}"/>
              </a:ext>
            </a:extLst>
          </p:cNvPr>
          <p:cNvSpPr>
            <a:spLocks noGrp="1"/>
          </p:cNvSpPr>
          <p:nvPr>
            <p:ph type="body" sz="quarter" idx="43" hasCustomPrompt="1"/>
          </p:nvPr>
        </p:nvSpPr>
        <p:spPr>
          <a:xfrm>
            <a:off x="8552308" y="4914896"/>
            <a:ext cx="1182613" cy="380646"/>
          </a:xfrm>
          <a:prstGeom prst="rect">
            <a:avLst/>
          </a:prstGeom>
        </p:spPr>
        <p:txBody>
          <a:bodyPr/>
          <a:lstStyle>
            <a:lvl1pPr marL="0" indent="0">
              <a:lnSpc>
                <a:spcPct val="95000"/>
              </a:lnSpc>
              <a:spcBef>
                <a:spcPts val="400"/>
              </a:spcBef>
              <a:buNone/>
              <a:defRPr sz="1100" b="1" i="0">
                <a:solidFill>
                  <a:srgbClr val="E7212F"/>
                </a:solidFill>
                <a:latin typeface="Calibri" panose="020F0502020204030204" pitchFamily="34" charset="0"/>
                <a:cs typeface="Calibri" panose="020F0502020204030204" pitchFamily="34" charset="0"/>
              </a:defRPr>
            </a:lvl1pPr>
          </a:lstStyle>
          <a:p>
            <a:pPr lvl="0"/>
            <a:r>
              <a:rPr lang="en-US" err="1"/>
              <a:t>Firstname</a:t>
            </a:r>
            <a:r>
              <a:rPr lang="en-US"/>
              <a:t> </a:t>
            </a:r>
            <a:br>
              <a:rPr lang="en-US"/>
            </a:br>
            <a:r>
              <a:rPr lang="en-US" err="1"/>
              <a:t>Lastname</a:t>
            </a:r>
            <a:endParaRPr lang="en-US"/>
          </a:p>
        </p:txBody>
      </p:sp>
      <p:sp>
        <p:nvSpPr>
          <p:cNvPr id="39" name="Text Placeholder 6">
            <a:extLst>
              <a:ext uri="{FF2B5EF4-FFF2-40B4-BE49-F238E27FC236}">
                <a16:creationId xmlns:a16="http://schemas.microsoft.com/office/drawing/2014/main" id="{458ADF0A-AA9B-1649-BB61-19CD8A346E3D}"/>
              </a:ext>
            </a:extLst>
          </p:cNvPr>
          <p:cNvSpPr>
            <a:spLocks noGrp="1"/>
          </p:cNvSpPr>
          <p:nvPr>
            <p:ph type="body" sz="quarter" idx="44" hasCustomPrompt="1"/>
          </p:nvPr>
        </p:nvSpPr>
        <p:spPr>
          <a:xfrm>
            <a:off x="8552311" y="5371646"/>
            <a:ext cx="1182612" cy="199969"/>
          </a:xfrm>
          <a:prstGeom prst="rect">
            <a:avLst/>
          </a:prstGeom>
        </p:spPr>
        <p:txBody>
          <a:bodyPr lIns="91440" rIns="91440"/>
          <a:lstStyle>
            <a:lvl1pPr marL="0" indent="0">
              <a:lnSpc>
                <a:spcPct val="100000"/>
              </a:lnSpc>
              <a:spcBef>
                <a:spcPts val="200"/>
              </a:spcBef>
              <a:buFont typeface="Arial" panose="020B0604020202020204" pitchFamily="34" charset="0"/>
              <a:buNone/>
              <a:defRPr sz="1100" b="0" i="0">
                <a:solidFill>
                  <a:schemeClr val="tx1"/>
                </a:solidFill>
                <a:latin typeface="Calibri" panose="020F0502020204030204" pitchFamily="34" charset="0"/>
                <a:cs typeface="Calibri" panose="020F0502020204030204" pitchFamily="34" charset="0"/>
              </a:defRPr>
            </a:lvl1pPr>
            <a:lvl2pPr marL="457200" indent="0">
              <a:lnSpc>
                <a:spcPct val="100000"/>
              </a:lnSpc>
              <a:buNone/>
              <a:defRPr sz="1600"/>
            </a:lvl2pPr>
          </a:lstStyle>
          <a:p>
            <a:pPr lvl="0"/>
            <a:r>
              <a:rPr lang="en-US"/>
              <a:t>Position/title</a:t>
            </a:r>
          </a:p>
        </p:txBody>
      </p:sp>
      <p:sp>
        <p:nvSpPr>
          <p:cNvPr id="42" name="Text Placeholder 6">
            <a:extLst>
              <a:ext uri="{FF2B5EF4-FFF2-40B4-BE49-F238E27FC236}">
                <a16:creationId xmlns:a16="http://schemas.microsoft.com/office/drawing/2014/main" id="{43F4630E-723B-074A-B19F-D2E318CA9612}"/>
              </a:ext>
            </a:extLst>
          </p:cNvPr>
          <p:cNvSpPr>
            <a:spLocks noGrp="1"/>
          </p:cNvSpPr>
          <p:nvPr>
            <p:ph type="body" sz="quarter" idx="47" hasCustomPrompt="1"/>
          </p:nvPr>
        </p:nvSpPr>
        <p:spPr>
          <a:xfrm>
            <a:off x="8552308" y="4019007"/>
            <a:ext cx="1182613" cy="380646"/>
          </a:xfrm>
          <a:prstGeom prst="rect">
            <a:avLst/>
          </a:prstGeom>
        </p:spPr>
        <p:txBody>
          <a:bodyPr/>
          <a:lstStyle>
            <a:lvl1pPr marL="0" indent="0">
              <a:lnSpc>
                <a:spcPct val="95000"/>
              </a:lnSpc>
              <a:spcBef>
                <a:spcPts val="400"/>
              </a:spcBef>
              <a:buNone/>
              <a:defRPr sz="1100" b="1" i="0">
                <a:solidFill>
                  <a:srgbClr val="E7212F"/>
                </a:solidFill>
                <a:latin typeface="Calibri" panose="020F0502020204030204" pitchFamily="34" charset="0"/>
                <a:cs typeface="Calibri" panose="020F0502020204030204" pitchFamily="34" charset="0"/>
              </a:defRPr>
            </a:lvl1pPr>
          </a:lstStyle>
          <a:p>
            <a:pPr lvl="0"/>
            <a:r>
              <a:rPr lang="en-US" err="1"/>
              <a:t>Firstname</a:t>
            </a:r>
            <a:r>
              <a:rPr lang="en-US"/>
              <a:t> </a:t>
            </a:r>
            <a:br>
              <a:rPr lang="en-US"/>
            </a:br>
            <a:r>
              <a:rPr lang="en-US" err="1"/>
              <a:t>Lastname</a:t>
            </a:r>
            <a:endParaRPr lang="en-US"/>
          </a:p>
        </p:txBody>
      </p:sp>
      <p:sp>
        <p:nvSpPr>
          <p:cNvPr id="43" name="Text Placeholder 6">
            <a:extLst>
              <a:ext uri="{FF2B5EF4-FFF2-40B4-BE49-F238E27FC236}">
                <a16:creationId xmlns:a16="http://schemas.microsoft.com/office/drawing/2014/main" id="{98EA6426-CA6C-534F-BA6F-E096050688FE}"/>
              </a:ext>
            </a:extLst>
          </p:cNvPr>
          <p:cNvSpPr>
            <a:spLocks noGrp="1"/>
          </p:cNvSpPr>
          <p:nvPr>
            <p:ph type="body" sz="quarter" idx="48" hasCustomPrompt="1"/>
          </p:nvPr>
        </p:nvSpPr>
        <p:spPr>
          <a:xfrm>
            <a:off x="8552311" y="4424448"/>
            <a:ext cx="1182612" cy="199969"/>
          </a:xfrm>
          <a:prstGeom prst="rect">
            <a:avLst/>
          </a:prstGeom>
        </p:spPr>
        <p:txBody>
          <a:bodyPr lIns="91440" rIns="91440"/>
          <a:lstStyle>
            <a:lvl1pPr marL="0" indent="0">
              <a:lnSpc>
                <a:spcPct val="100000"/>
              </a:lnSpc>
              <a:spcBef>
                <a:spcPts val="200"/>
              </a:spcBef>
              <a:buFont typeface="Arial" panose="020B0604020202020204" pitchFamily="34" charset="0"/>
              <a:buNone/>
              <a:defRPr sz="1100" b="0" i="0">
                <a:solidFill>
                  <a:schemeClr val="tx1"/>
                </a:solidFill>
                <a:latin typeface="Calibri" panose="020F0502020204030204" pitchFamily="34" charset="0"/>
                <a:cs typeface="Calibri" panose="020F0502020204030204" pitchFamily="34" charset="0"/>
              </a:defRPr>
            </a:lvl1pPr>
            <a:lvl2pPr marL="457200" indent="0">
              <a:lnSpc>
                <a:spcPct val="100000"/>
              </a:lnSpc>
              <a:buNone/>
              <a:defRPr sz="1600"/>
            </a:lvl2pPr>
          </a:lstStyle>
          <a:p>
            <a:pPr lvl="0"/>
            <a:r>
              <a:rPr lang="en-US"/>
              <a:t>Position/title</a:t>
            </a:r>
          </a:p>
        </p:txBody>
      </p:sp>
      <p:sp>
        <p:nvSpPr>
          <p:cNvPr id="44" name="Text Placeholder 6">
            <a:extLst>
              <a:ext uri="{FF2B5EF4-FFF2-40B4-BE49-F238E27FC236}">
                <a16:creationId xmlns:a16="http://schemas.microsoft.com/office/drawing/2014/main" id="{9BDC8F3D-783A-394C-B0F1-D73691072A7B}"/>
              </a:ext>
            </a:extLst>
          </p:cNvPr>
          <p:cNvSpPr>
            <a:spLocks noGrp="1"/>
          </p:cNvSpPr>
          <p:nvPr>
            <p:ph type="body" sz="quarter" idx="49" hasCustomPrompt="1"/>
          </p:nvPr>
        </p:nvSpPr>
        <p:spPr>
          <a:xfrm>
            <a:off x="8552308" y="2865099"/>
            <a:ext cx="1182613" cy="380646"/>
          </a:xfrm>
          <a:prstGeom prst="rect">
            <a:avLst/>
          </a:prstGeom>
        </p:spPr>
        <p:txBody>
          <a:bodyPr/>
          <a:lstStyle>
            <a:lvl1pPr marL="0" indent="0">
              <a:lnSpc>
                <a:spcPct val="95000"/>
              </a:lnSpc>
              <a:spcBef>
                <a:spcPts val="400"/>
              </a:spcBef>
              <a:buNone/>
              <a:defRPr sz="1100" b="1" i="0">
                <a:solidFill>
                  <a:srgbClr val="E7212F"/>
                </a:solidFill>
                <a:latin typeface="Calibri" panose="020F0502020204030204" pitchFamily="34" charset="0"/>
                <a:cs typeface="Calibri" panose="020F0502020204030204" pitchFamily="34" charset="0"/>
              </a:defRPr>
            </a:lvl1pPr>
          </a:lstStyle>
          <a:p>
            <a:pPr lvl="0"/>
            <a:r>
              <a:rPr lang="en-US" err="1"/>
              <a:t>Firstname</a:t>
            </a:r>
            <a:r>
              <a:rPr lang="en-US"/>
              <a:t> </a:t>
            </a:r>
            <a:br>
              <a:rPr lang="en-US"/>
            </a:br>
            <a:r>
              <a:rPr lang="en-US" err="1"/>
              <a:t>Lastname</a:t>
            </a:r>
            <a:endParaRPr lang="en-US"/>
          </a:p>
        </p:txBody>
      </p:sp>
      <p:sp>
        <p:nvSpPr>
          <p:cNvPr id="45" name="Text Placeholder 6">
            <a:extLst>
              <a:ext uri="{FF2B5EF4-FFF2-40B4-BE49-F238E27FC236}">
                <a16:creationId xmlns:a16="http://schemas.microsoft.com/office/drawing/2014/main" id="{0B2C6A87-B583-A14F-8497-B9DB531A221B}"/>
              </a:ext>
            </a:extLst>
          </p:cNvPr>
          <p:cNvSpPr>
            <a:spLocks noGrp="1"/>
          </p:cNvSpPr>
          <p:nvPr>
            <p:ph type="body" sz="quarter" idx="50" hasCustomPrompt="1"/>
          </p:nvPr>
        </p:nvSpPr>
        <p:spPr>
          <a:xfrm>
            <a:off x="8552311" y="3283588"/>
            <a:ext cx="1182612" cy="199969"/>
          </a:xfrm>
          <a:prstGeom prst="rect">
            <a:avLst/>
          </a:prstGeom>
        </p:spPr>
        <p:txBody>
          <a:bodyPr lIns="91440" rIns="91440"/>
          <a:lstStyle>
            <a:lvl1pPr marL="0" indent="0">
              <a:lnSpc>
                <a:spcPct val="100000"/>
              </a:lnSpc>
              <a:spcBef>
                <a:spcPts val="200"/>
              </a:spcBef>
              <a:buFont typeface="Arial" panose="020B0604020202020204" pitchFamily="34" charset="0"/>
              <a:buNone/>
              <a:defRPr sz="1100" b="0" i="0">
                <a:solidFill>
                  <a:schemeClr val="tx1"/>
                </a:solidFill>
                <a:latin typeface="Calibri" panose="020F0502020204030204" pitchFamily="34" charset="0"/>
                <a:cs typeface="Calibri" panose="020F0502020204030204" pitchFamily="34" charset="0"/>
              </a:defRPr>
            </a:lvl1pPr>
            <a:lvl2pPr marL="457200" indent="0">
              <a:lnSpc>
                <a:spcPct val="100000"/>
              </a:lnSpc>
              <a:buNone/>
              <a:defRPr sz="1600"/>
            </a:lvl2pPr>
          </a:lstStyle>
          <a:p>
            <a:pPr lvl="0"/>
            <a:r>
              <a:rPr lang="en-US"/>
              <a:t>Position/title</a:t>
            </a:r>
          </a:p>
        </p:txBody>
      </p:sp>
      <p:sp>
        <p:nvSpPr>
          <p:cNvPr id="50" name="Text Placeholder 6">
            <a:extLst>
              <a:ext uri="{FF2B5EF4-FFF2-40B4-BE49-F238E27FC236}">
                <a16:creationId xmlns:a16="http://schemas.microsoft.com/office/drawing/2014/main" id="{A4D99FF1-90CE-8449-A28C-48D0798A4673}"/>
              </a:ext>
            </a:extLst>
          </p:cNvPr>
          <p:cNvSpPr>
            <a:spLocks noGrp="1"/>
          </p:cNvSpPr>
          <p:nvPr>
            <p:ph type="body" sz="quarter" idx="55" hasCustomPrompt="1"/>
          </p:nvPr>
        </p:nvSpPr>
        <p:spPr>
          <a:xfrm>
            <a:off x="11488013" y="5025101"/>
            <a:ext cx="1182613" cy="380646"/>
          </a:xfrm>
          <a:prstGeom prst="rect">
            <a:avLst/>
          </a:prstGeom>
        </p:spPr>
        <p:txBody>
          <a:bodyPr/>
          <a:lstStyle>
            <a:lvl1pPr marL="0" indent="0">
              <a:lnSpc>
                <a:spcPct val="95000"/>
              </a:lnSpc>
              <a:spcBef>
                <a:spcPts val="400"/>
              </a:spcBef>
              <a:buNone/>
              <a:defRPr sz="1100" b="1" i="0">
                <a:solidFill>
                  <a:srgbClr val="E7212F"/>
                </a:solidFill>
                <a:latin typeface="Calibri" panose="020F0502020204030204" pitchFamily="34" charset="0"/>
                <a:cs typeface="Calibri" panose="020F0502020204030204" pitchFamily="34" charset="0"/>
              </a:defRPr>
            </a:lvl1pPr>
          </a:lstStyle>
          <a:p>
            <a:pPr lvl="0"/>
            <a:r>
              <a:rPr lang="en-US" err="1"/>
              <a:t>Firstname</a:t>
            </a:r>
            <a:r>
              <a:rPr lang="en-US"/>
              <a:t> </a:t>
            </a:r>
            <a:br>
              <a:rPr lang="en-US"/>
            </a:br>
            <a:r>
              <a:rPr lang="en-US" err="1"/>
              <a:t>Lastname</a:t>
            </a:r>
            <a:endParaRPr lang="en-US"/>
          </a:p>
        </p:txBody>
      </p:sp>
      <p:sp>
        <p:nvSpPr>
          <p:cNvPr id="51" name="Text Placeholder 6">
            <a:extLst>
              <a:ext uri="{FF2B5EF4-FFF2-40B4-BE49-F238E27FC236}">
                <a16:creationId xmlns:a16="http://schemas.microsoft.com/office/drawing/2014/main" id="{01EB3FAA-EE5E-504B-B51E-1F0CCC437BFC}"/>
              </a:ext>
            </a:extLst>
          </p:cNvPr>
          <p:cNvSpPr>
            <a:spLocks noGrp="1"/>
          </p:cNvSpPr>
          <p:nvPr>
            <p:ph type="body" sz="quarter" idx="56" hasCustomPrompt="1"/>
          </p:nvPr>
        </p:nvSpPr>
        <p:spPr>
          <a:xfrm>
            <a:off x="11488016" y="5483493"/>
            <a:ext cx="1182612" cy="199969"/>
          </a:xfrm>
          <a:prstGeom prst="rect">
            <a:avLst/>
          </a:prstGeom>
        </p:spPr>
        <p:txBody>
          <a:bodyPr lIns="91440" rIns="91440"/>
          <a:lstStyle>
            <a:lvl1pPr marL="0" indent="0">
              <a:lnSpc>
                <a:spcPct val="100000"/>
              </a:lnSpc>
              <a:spcBef>
                <a:spcPts val="200"/>
              </a:spcBef>
              <a:buFont typeface="Arial" panose="020B0604020202020204" pitchFamily="34" charset="0"/>
              <a:buNone/>
              <a:defRPr sz="1100" b="0" i="0">
                <a:solidFill>
                  <a:schemeClr val="tx1"/>
                </a:solidFill>
                <a:latin typeface="Calibri" panose="020F0502020204030204" pitchFamily="34" charset="0"/>
                <a:cs typeface="Calibri" panose="020F0502020204030204" pitchFamily="34" charset="0"/>
              </a:defRPr>
            </a:lvl1pPr>
            <a:lvl2pPr marL="457200" indent="0">
              <a:lnSpc>
                <a:spcPct val="100000"/>
              </a:lnSpc>
              <a:buNone/>
              <a:defRPr sz="1600"/>
            </a:lvl2pPr>
          </a:lstStyle>
          <a:p>
            <a:pPr lvl="0"/>
            <a:r>
              <a:rPr lang="en-US"/>
              <a:t>Position/title</a:t>
            </a:r>
          </a:p>
        </p:txBody>
      </p:sp>
      <p:sp>
        <p:nvSpPr>
          <p:cNvPr id="52" name="Text Placeholder 6">
            <a:extLst>
              <a:ext uri="{FF2B5EF4-FFF2-40B4-BE49-F238E27FC236}">
                <a16:creationId xmlns:a16="http://schemas.microsoft.com/office/drawing/2014/main" id="{5A3B921D-E9A4-1549-9F47-0704DE95526A}"/>
              </a:ext>
            </a:extLst>
          </p:cNvPr>
          <p:cNvSpPr>
            <a:spLocks noGrp="1"/>
          </p:cNvSpPr>
          <p:nvPr>
            <p:ph type="body" sz="quarter" idx="57" hasCustomPrompt="1"/>
          </p:nvPr>
        </p:nvSpPr>
        <p:spPr>
          <a:xfrm>
            <a:off x="11488013" y="3401734"/>
            <a:ext cx="1182613" cy="380646"/>
          </a:xfrm>
          <a:prstGeom prst="rect">
            <a:avLst/>
          </a:prstGeom>
        </p:spPr>
        <p:txBody>
          <a:bodyPr/>
          <a:lstStyle>
            <a:lvl1pPr marL="0" indent="0">
              <a:lnSpc>
                <a:spcPct val="95000"/>
              </a:lnSpc>
              <a:spcBef>
                <a:spcPts val="400"/>
              </a:spcBef>
              <a:buNone/>
              <a:defRPr sz="1100" b="1" i="0">
                <a:solidFill>
                  <a:srgbClr val="E7212F"/>
                </a:solidFill>
                <a:latin typeface="Calibri" panose="020F0502020204030204" pitchFamily="34" charset="0"/>
                <a:cs typeface="Calibri" panose="020F0502020204030204" pitchFamily="34" charset="0"/>
              </a:defRPr>
            </a:lvl1pPr>
          </a:lstStyle>
          <a:p>
            <a:pPr lvl="0"/>
            <a:r>
              <a:rPr lang="en-US" err="1"/>
              <a:t>Firstname</a:t>
            </a:r>
            <a:r>
              <a:rPr lang="en-US"/>
              <a:t> </a:t>
            </a:r>
            <a:br>
              <a:rPr lang="en-US"/>
            </a:br>
            <a:r>
              <a:rPr lang="en-US" err="1"/>
              <a:t>Lastname</a:t>
            </a:r>
            <a:endParaRPr lang="en-US"/>
          </a:p>
        </p:txBody>
      </p:sp>
      <p:sp>
        <p:nvSpPr>
          <p:cNvPr id="53" name="Text Placeholder 6">
            <a:extLst>
              <a:ext uri="{FF2B5EF4-FFF2-40B4-BE49-F238E27FC236}">
                <a16:creationId xmlns:a16="http://schemas.microsoft.com/office/drawing/2014/main" id="{9EFE8E2C-4EF1-8846-9BAB-C55DC18A9705}"/>
              </a:ext>
            </a:extLst>
          </p:cNvPr>
          <p:cNvSpPr>
            <a:spLocks noGrp="1"/>
          </p:cNvSpPr>
          <p:nvPr>
            <p:ph type="body" sz="quarter" idx="58" hasCustomPrompt="1"/>
          </p:nvPr>
        </p:nvSpPr>
        <p:spPr>
          <a:xfrm>
            <a:off x="11488016" y="3860126"/>
            <a:ext cx="1182612" cy="199969"/>
          </a:xfrm>
          <a:prstGeom prst="rect">
            <a:avLst/>
          </a:prstGeom>
        </p:spPr>
        <p:txBody>
          <a:bodyPr lIns="91440" rIns="91440"/>
          <a:lstStyle>
            <a:lvl1pPr marL="0" indent="0">
              <a:lnSpc>
                <a:spcPct val="100000"/>
              </a:lnSpc>
              <a:spcBef>
                <a:spcPts val="200"/>
              </a:spcBef>
              <a:buFont typeface="Arial" panose="020B0604020202020204" pitchFamily="34" charset="0"/>
              <a:buNone/>
              <a:defRPr sz="1100" b="0" i="0">
                <a:solidFill>
                  <a:schemeClr val="tx1"/>
                </a:solidFill>
                <a:latin typeface="Calibri" panose="020F0502020204030204" pitchFamily="34" charset="0"/>
                <a:cs typeface="Calibri" panose="020F0502020204030204" pitchFamily="34" charset="0"/>
              </a:defRPr>
            </a:lvl1pPr>
            <a:lvl2pPr marL="457200" indent="0">
              <a:lnSpc>
                <a:spcPct val="100000"/>
              </a:lnSpc>
              <a:buNone/>
              <a:defRPr sz="1600"/>
            </a:lvl2pPr>
          </a:lstStyle>
          <a:p>
            <a:pPr lvl="0"/>
            <a:r>
              <a:rPr lang="en-US"/>
              <a:t>Position/title</a:t>
            </a:r>
          </a:p>
        </p:txBody>
      </p:sp>
      <p:sp>
        <p:nvSpPr>
          <p:cNvPr id="54" name="Text Placeholder 6">
            <a:extLst>
              <a:ext uri="{FF2B5EF4-FFF2-40B4-BE49-F238E27FC236}">
                <a16:creationId xmlns:a16="http://schemas.microsoft.com/office/drawing/2014/main" id="{41258BC0-3C97-EC4A-BDD4-99B07F7DDDDD}"/>
              </a:ext>
            </a:extLst>
          </p:cNvPr>
          <p:cNvSpPr>
            <a:spLocks noGrp="1"/>
          </p:cNvSpPr>
          <p:nvPr>
            <p:ph type="body" sz="quarter" idx="59" hasCustomPrompt="1"/>
          </p:nvPr>
        </p:nvSpPr>
        <p:spPr>
          <a:xfrm>
            <a:off x="11488013" y="6670490"/>
            <a:ext cx="1182613" cy="380646"/>
          </a:xfrm>
          <a:prstGeom prst="rect">
            <a:avLst/>
          </a:prstGeom>
        </p:spPr>
        <p:txBody>
          <a:bodyPr/>
          <a:lstStyle>
            <a:lvl1pPr marL="0" indent="0">
              <a:lnSpc>
                <a:spcPct val="95000"/>
              </a:lnSpc>
              <a:spcBef>
                <a:spcPts val="400"/>
              </a:spcBef>
              <a:buNone/>
              <a:defRPr sz="1100" b="1" i="0">
                <a:solidFill>
                  <a:srgbClr val="E7212F"/>
                </a:solidFill>
                <a:latin typeface="Calibri" panose="020F0502020204030204" pitchFamily="34" charset="0"/>
                <a:cs typeface="Calibri" panose="020F0502020204030204" pitchFamily="34" charset="0"/>
              </a:defRPr>
            </a:lvl1pPr>
          </a:lstStyle>
          <a:p>
            <a:pPr lvl="0"/>
            <a:r>
              <a:rPr lang="en-US" err="1"/>
              <a:t>Firstname</a:t>
            </a:r>
            <a:r>
              <a:rPr lang="en-US"/>
              <a:t> </a:t>
            </a:r>
            <a:br>
              <a:rPr lang="en-US"/>
            </a:br>
            <a:r>
              <a:rPr lang="en-US" err="1"/>
              <a:t>Lastname</a:t>
            </a:r>
            <a:endParaRPr lang="en-US"/>
          </a:p>
        </p:txBody>
      </p:sp>
      <p:sp>
        <p:nvSpPr>
          <p:cNvPr id="55" name="Text Placeholder 6">
            <a:extLst>
              <a:ext uri="{FF2B5EF4-FFF2-40B4-BE49-F238E27FC236}">
                <a16:creationId xmlns:a16="http://schemas.microsoft.com/office/drawing/2014/main" id="{55A1FECE-DC41-5C46-8B8A-B8BF0AFC28EA}"/>
              </a:ext>
            </a:extLst>
          </p:cNvPr>
          <p:cNvSpPr>
            <a:spLocks noGrp="1"/>
          </p:cNvSpPr>
          <p:nvPr>
            <p:ph type="body" sz="quarter" idx="60" hasCustomPrompt="1"/>
          </p:nvPr>
        </p:nvSpPr>
        <p:spPr>
          <a:xfrm>
            <a:off x="11488016" y="7128882"/>
            <a:ext cx="1182612" cy="199969"/>
          </a:xfrm>
          <a:prstGeom prst="rect">
            <a:avLst/>
          </a:prstGeom>
        </p:spPr>
        <p:txBody>
          <a:bodyPr lIns="91440" rIns="91440"/>
          <a:lstStyle>
            <a:lvl1pPr marL="0" indent="0">
              <a:lnSpc>
                <a:spcPct val="100000"/>
              </a:lnSpc>
              <a:spcBef>
                <a:spcPts val="200"/>
              </a:spcBef>
              <a:buFont typeface="Arial" panose="020B0604020202020204" pitchFamily="34" charset="0"/>
              <a:buNone/>
              <a:defRPr sz="1100" b="0" i="0">
                <a:solidFill>
                  <a:schemeClr val="tx1"/>
                </a:solidFill>
                <a:latin typeface="Calibri" panose="020F0502020204030204" pitchFamily="34" charset="0"/>
                <a:cs typeface="Calibri" panose="020F0502020204030204" pitchFamily="34" charset="0"/>
              </a:defRPr>
            </a:lvl1pPr>
            <a:lvl2pPr marL="457200" indent="0">
              <a:lnSpc>
                <a:spcPct val="100000"/>
              </a:lnSpc>
              <a:buNone/>
              <a:defRPr sz="1600"/>
            </a:lvl2pPr>
          </a:lstStyle>
          <a:p>
            <a:pPr lvl="0"/>
            <a:r>
              <a:rPr lang="en-US"/>
              <a:t>Position/title</a:t>
            </a:r>
          </a:p>
        </p:txBody>
      </p:sp>
      <p:grpSp>
        <p:nvGrpSpPr>
          <p:cNvPr id="75" name="Group 74">
            <a:extLst>
              <a:ext uri="{FF2B5EF4-FFF2-40B4-BE49-F238E27FC236}">
                <a16:creationId xmlns:a16="http://schemas.microsoft.com/office/drawing/2014/main" id="{3EBEEF4A-A75C-3F4B-A157-DD7DA5523147}"/>
              </a:ext>
            </a:extLst>
          </p:cNvPr>
          <p:cNvGrpSpPr/>
          <p:nvPr userDrawn="1"/>
        </p:nvGrpSpPr>
        <p:grpSpPr>
          <a:xfrm rot="16200000">
            <a:off x="8297947" y="4956568"/>
            <a:ext cx="1154258" cy="4027131"/>
            <a:chOff x="8172471" y="2127567"/>
            <a:chExt cx="3835403" cy="4027131"/>
          </a:xfrm>
        </p:grpSpPr>
        <p:cxnSp>
          <p:nvCxnSpPr>
            <p:cNvPr id="76" name="Straight Connector 75">
              <a:extLst>
                <a:ext uri="{FF2B5EF4-FFF2-40B4-BE49-F238E27FC236}">
                  <a16:creationId xmlns:a16="http://schemas.microsoft.com/office/drawing/2014/main" id="{D5F5B73C-420D-004E-9CAF-B9CFE0830A69}"/>
                </a:ext>
              </a:extLst>
            </p:cNvPr>
            <p:cNvCxnSpPr>
              <a:cxnSpLocks/>
            </p:cNvCxnSpPr>
            <p:nvPr userDrawn="1"/>
          </p:nvCxnSpPr>
          <p:spPr>
            <a:xfrm>
              <a:off x="8172471" y="2640435"/>
              <a:ext cx="3823861" cy="0"/>
            </a:xfrm>
            <a:prstGeom prst="line">
              <a:avLst/>
            </a:prstGeom>
            <a:ln w="19050" cap="sq">
              <a:solidFill>
                <a:srgbClr val="E7212F"/>
              </a:solidFill>
              <a:beve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10DCC96-14D6-1047-98C5-2A1FC921AED1}"/>
                </a:ext>
              </a:extLst>
            </p:cNvPr>
            <p:cNvCxnSpPr>
              <a:cxnSpLocks/>
            </p:cNvCxnSpPr>
            <p:nvPr userDrawn="1"/>
          </p:nvCxnSpPr>
          <p:spPr>
            <a:xfrm>
              <a:off x="8172475" y="2640434"/>
              <a:ext cx="0" cy="507981"/>
            </a:xfrm>
            <a:prstGeom prst="line">
              <a:avLst/>
            </a:prstGeom>
            <a:ln w="19050" cap="sq">
              <a:solidFill>
                <a:srgbClr val="E7212F"/>
              </a:solidFill>
              <a:beve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3C1E9B31-E7FA-A945-95FE-6BF0F3756D03}"/>
                </a:ext>
              </a:extLst>
            </p:cNvPr>
            <p:cNvCxnSpPr>
              <a:cxnSpLocks/>
            </p:cNvCxnSpPr>
            <p:nvPr userDrawn="1"/>
          </p:nvCxnSpPr>
          <p:spPr>
            <a:xfrm>
              <a:off x="12007874" y="2640436"/>
              <a:ext cx="0" cy="507981"/>
            </a:xfrm>
            <a:prstGeom prst="line">
              <a:avLst/>
            </a:prstGeom>
            <a:ln w="19050" cap="sq">
              <a:solidFill>
                <a:srgbClr val="E7212F"/>
              </a:solidFill>
              <a:beve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0CABD4A-9128-F546-9D2A-C36D8A91684D}"/>
                </a:ext>
              </a:extLst>
            </p:cNvPr>
            <p:cNvCxnSpPr>
              <a:cxnSpLocks/>
            </p:cNvCxnSpPr>
            <p:nvPr userDrawn="1"/>
          </p:nvCxnSpPr>
          <p:spPr>
            <a:xfrm rot="5400000" flipV="1">
              <a:off x="8070837" y="4141131"/>
              <a:ext cx="4027131" cy="3"/>
            </a:xfrm>
            <a:prstGeom prst="line">
              <a:avLst/>
            </a:prstGeom>
            <a:ln w="19050" cap="sq">
              <a:solidFill>
                <a:srgbClr val="E7212F"/>
              </a:solidFill>
              <a:bevel/>
            </a:ln>
          </p:spPr>
          <p:style>
            <a:lnRef idx="1">
              <a:schemeClr val="accent1"/>
            </a:lnRef>
            <a:fillRef idx="0">
              <a:schemeClr val="accent1"/>
            </a:fillRef>
            <a:effectRef idx="0">
              <a:schemeClr val="accent1"/>
            </a:effectRef>
            <a:fontRef idx="minor">
              <a:schemeClr val="tx1"/>
            </a:fontRef>
          </p:style>
        </p:cxnSp>
      </p:grpSp>
      <p:sp>
        <p:nvSpPr>
          <p:cNvPr id="19" name="Picture Placeholder 2">
            <a:extLst>
              <a:ext uri="{FF2B5EF4-FFF2-40B4-BE49-F238E27FC236}">
                <a16:creationId xmlns:a16="http://schemas.microsoft.com/office/drawing/2014/main" id="{DA44B906-9950-D64F-B339-E39371E4F4FD}"/>
              </a:ext>
            </a:extLst>
          </p:cNvPr>
          <p:cNvSpPr>
            <a:spLocks noGrp="1"/>
          </p:cNvSpPr>
          <p:nvPr>
            <p:ph type="pic" sz="quarter" idx="28" hasCustomPrompt="1"/>
          </p:nvPr>
        </p:nvSpPr>
        <p:spPr>
          <a:xfrm>
            <a:off x="7687058" y="7221841"/>
            <a:ext cx="678797" cy="658361"/>
          </a:xfrm>
          <a:prstGeom prst="rect">
            <a:avLst/>
          </a:prstGeom>
          <a:solidFill>
            <a:schemeClr val="bg1">
              <a:lumMod val="95000"/>
            </a:schemeClr>
          </a:solidFill>
        </p:spPr>
        <p:txBody>
          <a:bodyPr/>
          <a:lstStyle>
            <a:lvl1pPr marL="0" indent="0">
              <a:buFont typeface="Arial" panose="020B0604020202020204" pitchFamily="34" charset="0"/>
              <a:buNone/>
              <a:defRPr sz="800" b="1" i="1">
                <a:solidFill>
                  <a:schemeClr val="tx1"/>
                </a:solidFill>
                <a:latin typeface="Calibri" panose="020F0502020204030204" pitchFamily="34" charset="0"/>
                <a:cs typeface="Calibri" panose="020F0502020204030204" pitchFamily="34" charset="0"/>
              </a:defRPr>
            </a:lvl1pPr>
          </a:lstStyle>
          <a:p>
            <a:r>
              <a:rPr lang="en-US" sz="1200" b="0" i="0">
                <a:latin typeface="Calibri" panose="020F0502020204030204" pitchFamily="34" charset="0"/>
                <a:cs typeface="Calibri" panose="020F0502020204030204" pitchFamily="34" charset="0"/>
              </a:rPr>
              <a:t>Click to insert headshot</a:t>
            </a:r>
            <a:endParaRPr lang="en-US"/>
          </a:p>
        </p:txBody>
      </p:sp>
      <p:sp>
        <p:nvSpPr>
          <p:cNvPr id="21" name="Picture Placeholder 2">
            <a:extLst>
              <a:ext uri="{FF2B5EF4-FFF2-40B4-BE49-F238E27FC236}">
                <a16:creationId xmlns:a16="http://schemas.microsoft.com/office/drawing/2014/main" id="{93D7DE8C-ECFF-6842-BF0E-1A00134CF894}"/>
              </a:ext>
            </a:extLst>
          </p:cNvPr>
          <p:cNvSpPr>
            <a:spLocks noGrp="1"/>
          </p:cNvSpPr>
          <p:nvPr>
            <p:ph type="pic" sz="quarter" idx="30" hasCustomPrompt="1"/>
          </p:nvPr>
        </p:nvSpPr>
        <p:spPr>
          <a:xfrm>
            <a:off x="7687058" y="6054844"/>
            <a:ext cx="678797" cy="658361"/>
          </a:xfrm>
          <a:prstGeom prst="rect">
            <a:avLst/>
          </a:prstGeom>
          <a:solidFill>
            <a:schemeClr val="bg1">
              <a:lumMod val="95000"/>
            </a:schemeClr>
          </a:solidFill>
        </p:spPr>
        <p:txBody>
          <a:bodyPr/>
          <a:lstStyle>
            <a:lvl1pPr marL="0" indent="0">
              <a:buFont typeface="Arial" panose="020B0604020202020204" pitchFamily="34" charset="0"/>
              <a:buNone/>
              <a:defRPr sz="800" b="1" i="1">
                <a:solidFill>
                  <a:schemeClr val="tx1"/>
                </a:solidFill>
                <a:latin typeface="Calibri" panose="020F0502020204030204" pitchFamily="34" charset="0"/>
                <a:cs typeface="Calibri" panose="020F0502020204030204" pitchFamily="34" charset="0"/>
              </a:defRPr>
            </a:lvl1pPr>
          </a:lstStyle>
          <a:p>
            <a:r>
              <a:rPr lang="en-US" sz="1200" b="0" i="0">
                <a:latin typeface="Calibri" panose="020F0502020204030204" pitchFamily="34" charset="0"/>
                <a:cs typeface="Calibri" panose="020F0502020204030204" pitchFamily="34" charset="0"/>
              </a:rPr>
              <a:t>Click to insert headshot</a:t>
            </a:r>
            <a:endParaRPr lang="en-US"/>
          </a:p>
        </p:txBody>
      </p:sp>
      <p:sp>
        <p:nvSpPr>
          <p:cNvPr id="46" name="Text Placeholder 6">
            <a:extLst>
              <a:ext uri="{FF2B5EF4-FFF2-40B4-BE49-F238E27FC236}">
                <a16:creationId xmlns:a16="http://schemas.microsoft.com/office/drawing/2014/main" id="{983171AE-FC89-564B-8376-8AD872D32FA5}"/>
              </a:ext>
            </a:extLst>
          </p:cNvPr>
          <p:cNvSpPr>
            <a:spLocks noGrp="1"/>
          </p:cNvSpPr>
          <p:nvPr>
            <p:ph type="body" sz="quarter" idx="51" hasCustomPrompt="1"/>
          </p:nvPr>
        </p:nvSpPr>
        <p:spPr>
          <a:xfrm>
            <a:off x="8552308" y="6060679"/>
            <a:ext cx="1182613" cy="380646"/>
          </a:xfrm>
          <a:prstGeom prst="rect">
            <a:avLst/>
          </a:prstGeom>
        </p:spPr>
        <p:txBody>
          <a:bodyPr/>
          <a:lstStyle>
            <a:lvl1pPr marL="0" indent="0">
              <a:lnSpc>
                <a:spcPct val="95000"/>
              </a:lnSpc>
              <a:spcBef>
                <a:spcPts val="400"/>
              </a:spcBef>
              <a:buNone/>
              <a:defRPr sz="1100" b="1" i="0">
                <a:solidFill>
                  <a:srgbClr val="E7212F"/>
                </a:solidFill>
                <a:latin typeface="Calibri" panose="020F0502020204030204" pitchFamily="34" charset="0"/>
                <a:cs typeface="Calibri" panose="020F0502020204030204" pitchFamily="34" charset="0"/>
              </a:defRPr>
            </a:lvl1pPr>
          </a:lstStyle>
          <a:p>
            <a:pPr lvl="0"/>
            <a:r>
              <a:rPr lang="en-US" err="1"/>
              <a:t>Firstname</a:t>
            </a:r>
            <a:r>
              <a:rPr lang="en-US"/>
              <a:t> </a:t>
            </a:r>
            <a:br>
              <a:rPr lang="en-US"/>
            </a:br>
            <a:r>
              <a:rPr lang="en-US" err="1"/>
              <a:t>Lastname</a:t>
            </a:r>
            <a:endParaRPr lang="en-US"/>
          </a:p>
        </p:txBody>
      </p:sp>
      <p:sp>
        <p:nvSpPr>
          <p:cNvPr id="47" name="Text Placeholder 6">
            <a:extLst>
              <a:ext uri="{FF2B5EF4-FFF2-40B4-BE49-F238E27FC236}">
                <a16:creationId xmlns:a16="http://schemas.microsoft.com/office/drawing/2014/main" id="{FE312AA0-7DE8-D142-A62E-8C6FEE504990}"/>
              </a:ext>
            </a:extLst>
          </p:cNvPr>
          <p:cNvSpPr>
            <a:spLocks noGrp="1"/>
          </p:cNvSpPr>
          <p:nvPr>
            <p:ph type="body" sz="quarter" idx="52" hasCustomPrompt="1"/>
          </p:nvPr>
        </p:nvSpPr>
        <p:spPr>
          <a:xfrm>
            <a:off x="8552311" y="6479462"/>
            <a:ext cx="1182612" cy="199969"/>
          </a:xfrm>
          <a:prstGeom prst="rect">
            <a:avLst/>
          </a:prstGeom>
        </p:spPr>
        <p:txBody>
          <a:bodyPr lIns="91440" rIns="91440"/>
          <a:lstStyle>
            <a:lvl1pPr marL="0" indent="0">
              <a:lnSpc>
                <a:spcPct val="100000"/>
              </a:lnSpc>
              <a:spcBef>
                <a:spcPts val="200"/>
              </a:spcBef>
              <a:buFont typeface="Arial" panose="020B0604020202020204" pitchFamily="34" charset="0"/>
              <a:buNone/>
              <a:defRPr sz="1100" b="0" i="0">
                <a:solidFill>
                  <a:schemeClr val="tx1"/>
                </a:solidFill>
                <a:latin typeface="Calibri" panose="020F0502020204030204" pitchFamily="34" charset="0"/>
                <a:cs typeface="Calibri" panose="020F0502020204030204" pitchFamily="34" charset="0"/>
              </a:defRPr>
            </a:lvl1pPr>
            <a:lvl2pPr marL="457200" indent="0">
              <a:lnSpc>
                <a:spcPct val="100000"/>
              </a:lnSpc>
              <a:buNone/>
              <a:defRPr sz="1600"/>
            </a:lvl2pPr>
          </a:lstStyle>
          <a:p>
            <a:pPr lvl="0"/>
            <a:r>
              <a:rPr lang="en-US"/>
              <a:t>Position/title</a:t>
            </a:r>
          </a:p>
        </p:txBody>
      </p:sp>
      <p:sp>
        <p:nvSpPr>
          <p:cNvPr id="48" name="Text Placeholder 6">
            <a:extLst>
              <a:ext uri="{FF2B5EF4-FFF2-40B4-BE49-F238E27FC236}">
                <a16:creationId xmlns:a16="http://schemas.microsoft.com/office/drawing/2014/main" id="{92BCD92A-D6E4-4B46-8D67-3DA77243C23D}"/>
              </a:ext>
            </a:extLst>
          </p:cNvPr>
          <p:cNvSpPr>
            <a:spLocks noGrp="1"/>
          </p:cNvSpPr>
          <p:nvPr>
            <p:ph type="body" sz="quarter" idx="53" hasCustomPrompt="1"/>
          </p:nvPr>
        </p:nvSpPr>
        <p:spPr>
          <a:xfrm>
            <a:off x="8552308" y="7221841"/>
            <a:ext cx="1182613" cy="380646"/>
          </a:xfrm>
          <a:prstGeom prst="rect">
            <a:avLst/>
          </a:prstGeom>
        </p:spPr>
        <p:txBody>
          <a:bodyPr/>
          <a:lstStyle>
            <a:lvl1pPr marL="0" indent="0">
              <a:lnSpc>
                <a:spcPct val="95000"/>
              </a:lnSpc>
              <a:spcBef>
                <a:spcPts val="400"/>
              </a:spcBef>
              <a:buNone/>
              <a:defRPr sz="1100" b="1" i="0">
                <a:solidFill>
                  <a:srgbClr val="E7212F"/>
                </a:solidFill>
                <a:latin typeface="Calibri" panose="020F0502020204030204" pitchFamily="34" charset="0"/>
                <a:cs typeface="Calibri" panose="020F0502020204030204" pitchFamily="34" charset="0"/>
              </a:defRPr>
            </a:lvl1pPr>
          </a:lstStyle>
          <a:p>
            <a:pPr lvl="0"/>
            <a:r>
              <a:rPr lang="en-US" err="1"/>
              <a:t>Firstname</a:t>
            </a:r>
            <a:r>
              <a:rPr lang="en-US"/>
              <a:t> </a:t>
            </a:r>
            <a:br>
              <a:rPr lang="en-US"/>
            </a:br>
            <a:r>
              <a:rPr lang="en-US" err="1"/>
              <a:t>Lastname</a:t>
            </a:r>
            <a:endParaRPr lang="en-US"/>
          </a:p>
        </p:txBody>
      </p:sp>
      <p:sp>
        <p:nvSpPr>
          <p:cNvPr id="49" name="Text Placeholder 6">
            <a:extLst>
              <a:ext uri="{FF2B5EF4-FFF2-40B4-BE49-F238E27FC236}">
                <a16:creationId xmlns:a16="http://schemas.microsoft.com/office/drawing/2014/main" id="{62A05C9C-1468-CC4E-A6EB-96F759261C90}"/>
              </a:ext>
            </a:extLst>
          </p:cNvPr>
          <p:cNvSpPr>
            <a:spLocks noGrp="1"/>
          </p:cNvSpPr>
          <p:nvPr>
            <p:ph type="body" sz="quarter" idx="54" hasCustomPrompt="1"/>
          </p:nvPr>
        </p:nvSpPr>
        <p:spPr>
          <a:xfrm>
            <a:off x="8552311" y="7680233"/>
            <a:ext cx="1182612" cy="199969"/>
          </a:xfrm>
          <a:prstGeom prst="rect">
            <a:avLst/>
          </a:prstGeom>
        </p:spPr>
        <p:txBody>
          <a:bodyPr lIns="91440" rIns="91440"/>
          <a:lstStyle>
            <a:lvl1pPr marL="0" indent="0">
              <a:lnSpc>
                <a:spcPct val="100000"/>
              </a:lnSpc>
              <a:spcBef>
                <a:spcPts val="200"/>
              </a:spcBef>
              <a:buFont typeface="Arial" panose="020B0604020202020204" pitchFamily="34" charset="0"/>
              <a:buNone/>
              <a:defRPr sz="1100" b="0" i="0">
                <a:solidFill>
                  <a:schemeClr val="tx1"/>
                </a:solidFill>
                <a:latin typeface="Calibri" panose="020F0502020204030204" pitchFamily="34" charset="0"/>
                <a:cs typeface="Calibri" panose="020F0502020204030204" pitchFamily="34" charset="0"/>
              </a:defRPr>
            </a:lvl1pPr>
            <a:lvl2pPr marL="457200" indent="0">
              <a:lnSpc>
                <a:spcPct val="100000"/>
              </a:lnSpc>
              <a:buNone/>
              <a:defRPr sz="1600"/>
            </a:lvl2pPr>
          </a:lstStyle>
          <a:p>
            <a:pPr lvl="0"/>
            <a:r>
              <a:rPr lang="en-US"/>
              <a:t>Position/title</a:t>
            </a:r>
          </a:p>
        </p:txBody>
      </p:sp>
      <p:sp>
        <p:nvSpPr>
          <p:cNvPr id="24" name="Picture Placeholder 2">
            <a:extLst>
              <a:ext uri="{FF2B5EF4-FFF2-40B4-BE49-F238E27FC236}">
                <a16:creationId xmlns:a16="http://schemas.microsoft.com/office/drawing/2014/main" id="{ADCA6526-B7FB-DB44-8ABB-A31362FA281C}"/>
              </a:ext>
            </a:extLst>
          </p:cNvPr>
          <p:cNvSpPr>
            <a:spLocks noGrp="1"/>
          </p:cNvSpPr>
          <p:nvPr>
            <p:ph type="pic" sz="quarter" idx="33" hasCustomPrompt="1"/>
          </p:nvPr>
        </p:nvSpPr>
        <p:spPr>
          <a:xfrm>
            <a:off x="10668226" y="6660110"/>
            <a:ext cx="678797" cy="658361"/>
          </a:xfrm>
          <a:prstGeom prst="rect">
            <a:avLst/>
          </a:prstGeom>
          <a:solidFill>
            <a:schemeClr val="bg1">
              <a:lumMod val="95000"/>
            </a:schemeClr>
          </a:solidFill>
        </p:spPr>
        <p:txBody>
          <a:bodyPr/>
          <a:lstStyle>
            <a:lvl1pPr marL="0" indent="0">
              <a:buFont typeface="Arial" panose="020B0604020202020204" pitchFamily="34" charset="0"/>
              <a:buNone/>
              <a:defRPr sz="800" b="1" i="1">
                <a:solidFill>
                  <a:schemeClr val="tx1"/>
                </a:solidFill>
                <a:latin typeface="Calibri" panose="020F0502020204030204" pitchFamily="34" charset="0"/>
                <a:cs typeface="Calibri" panose="020F0502020204030204" pitchFamily="34" charset="0"/>
              </a:defRPr>
            </a:lvl1pPr>
          </a:lstStyle>
          <a:p>
            <a:r>
              <a:rPr lang="en-US" sz="1200" b="0" i="0">
                <a:latin typeface="Calibri" panose="020F0502020204030204" pitchFamily="34" charset="0"/>
                <a:cs typeface="Calibri" panose="020F0502020204030204" pitchFamily="34" charset="0"/>
              </a:rPr>
              <a:t>Click to insert headshot</a:t>
            </a:r>
            <a:endParaRPr lang="en-US"/>
          </a:p>
        </p:txBody>
      </p:sp>
      <p:sp>
        <p:nvSpPr>
          <p:cNvPr id="61" name="Text Placeholder 10">
            <a:extLst>
              <a:ext uri="{FF2B5EF4-FFF2-40B4-BE49-F238E27FC236}">
                <a16:creationId xmlns:a16="http://schemas.microsoft.com/office/drawing/2014/main" id="{F1D83F9C-BE1F-0748-A3D5-CB57F8DA9ED9}"/>
              </a:ext>
            </a:extLst>
          </p:cNvPr>
          <p:cNvSpPr>
            <a:spLocks noGrp="1"/>
          </p:cNvSpPr>
          <p:nvPr>
            <p:ph type="body" sz="quarter" idx="61" hasCustomPrompt="1"/>
          </p:nvPr>
        </p:nvSpPr>
        <p:spPr>
          <a:xfrm>
            <a:off x="748265" y="1287340"/>
            <a:ext cx="5841985" cy="438150"/>
          </a:xfrm>
          <a:prstGeom prst="rect">
            <a:avLst/>
          </a:prstGeom>
        </p:spPr>
        <p:txBody>
          <a:bodyPr anchor="t"/>
          <a:lstStyle>
            <a:lvl1pPr marL="0" indent="0">
              <a:lnSpc>
                <a:spcPct val="85000"/>
              </a:lnSpc>
              <a:buFontTx/>
              <a:buNone/>
              <a:defRPr sz="2400" b="1" i="0">
                <a:solidFill>
                  <a:srgbClr val="E41F35"/>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Eyebrow lorem ipsum</a:t>
            </a:r>
          </a:p>
        </p:txBody>
      </p:sp>
      <p:sp>
        <p:nvSpPr>
          <p:cNvPr id="62" name="Text Placeholder 10">
            <a:extLst>
              <a:ext uri="{FF2B5EF4-FFF2-40B4-BE49-F238E27FC236}">
                <a16:creationId xmlns:a16="http://schemas.microsoft.com/office/drawing/2014/main" id="{086FA153-1DB4-0F49-9A44-7C7E28EE64B8}"/>
              </a:ext>
            </a:extLst>
          </p:cNvPr>
          <p:cNvSpPr>
            <a:spLocks noGrp="1"/>
          </p:cNvSpPr>
          <p:nvPr>
            <p:ph type="body" sz="quarter" idx="62" hasCustomPrompt="1"/>
          </p:nvPr>
        </p:nvSpPr>
        <p:spPr>
          <a:xfrm>
            <a:off x="685421" y="1725491"/>
            <a:ext cx="7338771" cy="885672"/>
          </a:xfrm>
          <a:prstGeom prst="rect">
            <a:avLst/>
          </a:prstGeom>
        </p:spPr>
        <p:txBody>
          <a:bodyPr anchor="t"/>
          <a:lstStyle>
            <a:lvl1pPr marL="0" indent="0">
              <a:lnSpc>
                <a:spcPct val="85000"/>
              </a:lnSpc>
              <a:buFontTx/>
              <a:buNone/>
              <a:defRPr sz="7200" b="0" i="0">
                <a:solidFill>
                  <a:schemeClr val="tx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r>
              <a:rPr lang="en-US">
                <a:effectLst/>
                <a:latin typeface="Calibri Light" panose="020F0302020204030204" pitchFamily="34" charset="0"/>
              </a:rPr>
              <a:t>Headline goes here</a:t>
            </a:r>
          </a:p>
        </p:txBody>
      </p:sp>
      <p:sp>
        <p:nvSpPr>
          <p:cNvPr id="63" name="Text Placeholder 3">
            <a:extLst>
              <a:ext uri="{FF2B5EF4-FFF2-40B4-BE49-F238E27FC236}">
                <a16:creationId xmlns:a16="http://schemas.microsoft.com/office/drawing/2014/main" id="{A39956DF-3BB4-0446-8B71-2F3CE1A8FFF6}"/>
              </a:ext>
            </a:extLst>
          </p:cNvPr>
          <p:cNvSpPr>
            <a:spLocks noGrp="1"/>
          </p:cNvSpPr>
          <p:nvPr>
            <p:ph type="body" sz="quarter" idx="17" hasCustomPrompt="1"/>
          </p:nvPr>
        </p:nvSpPr>
        <p:spPr>
          <a:xfrm>
            <a:off x="8447329" y="1443783"/>
            <a:ext cx="5444642" cy="1167379"/>
          </a:xfrm>
          <a:prstGeom prst="rect">
            <a:avLst/>
          </a:prstGeom>
        </p:spPr>
        <p:txBody>
          <a:bodyPr anchor="b"/>
          <a:lstStyle>
            <a:lvl1pPr marL="0" indent="0">
              <a:lnSpc>
                <a:spcPct val="100000"/>
              </a:lnSpc>
              <a:buFontTx/>
              <a:buNone/>
              <a:defRPr lang="en-US" sz="1800" smtClean="0">
                <a:solidFill>
                  <a:schemeClr val="tx1"/>
                </a:solidFill>
                <a:effectLst/>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r>
              <a:rPr lang="en-US">
                <a:effectLst/>
                <a:latin typeface="Calibri Light" panose="020F0302020204030204" pitchFamily="34" charset="0"/>
              </a:rPr>
              <a:t>Lorem ipsum dolor qua m Un </a:t>
            </a:r>
            <a:r>
              <a:rPr lang="en-US" err="1">
                <a:effectLst/>
                <a:latin typeface="Calibri Light" panose="020F0302020204030204" pitchFamily="34" charset="0"/>
              </a:rPr>
              <a:t>tio</a:t>
            </a:r>
            <a:r>
              <a:rPr lang="en-US">
                <a:effectLst/>
                <a:latin typeface="Calibri Light" panose="020F0302020204030204" pitchFamily="34" charset="0"/>
              </a:rPr>
              <a:t>. Tas </a:t>
            </a:r>
            <a:r>
              <a:rPr lang="en-US" err="1">
                <a:effectLst/>
                <a:latin typeface="Calibri Light" panose="020F0302020204030204" pitchFamily="34" charset="0"/>
              </a:rPr>
              <a:t>excerspedi</a:t>
            </a:r>
            <a:r>
              <a:rPr lang="en-US">
                <a:effectLst/>
                <a:latin typeface="Calibri Light" panose="020F0302020204030204" pitchFamily="34" charset="0"/>
              </a:rPr>
              <a:t> </a:t>
            </a:r>
            <a:r>
              <a:rPr lang="en-US" err="1">
                <a:effectLst/>
                <a:latin typeface="Calibri Light" panose="020F0302020204030204" pitchFamily="34" charset="0"/>
              </a:rPr>
              <a:t>aut</a:t>
            </a:r>
            <a:r>
              <a:rPr lang="en-US">
                <a:effectLst/>
                <a:latin typeface="Calibri Light" panose="020F0302020204030204" pitchFamily="34" charset="0"/>
              </a:rPr>
              <a:t> del </a:t>
            </a:r>
            <a:r>
              <a:rPr lang="en-US" err="1">
                <a:effectLst/>
                <a:latin typeface="Calibri Light" panose="020F0302020204030204" pitchFamily="34" charset="0"/>
              </a:rPr>
              <a:t>iquos</a:t>
            </a:r>
            <a:r>
              <a:rPr lang="en-US">
                <a:effectLst/>
                <a:latin typeface="Calibri Light" panose="020F0302020204030204" pitchFamily="34" charset="0"/>
              </a:rPr>
              <a:t> </a:t>
            </a:r>
            <a:r>
              <a:rPr lang="en-US" err="1">
                <a:effectLst/>
                <a:latin typeface="Calibri Light" panose="020F0302020204030204" pitchFamily="34" charset="0"/>
              </a:rPr>
              <a:t>eatia</a:t>
            </a:r>
            <a:r>
              <a:rPr lang="en-US">
                <a:effectLst/>
                <a:latin typeface="Calibri Light" panose="020F0302020204030204" pitchFamily="34" charset="0"/>
              </a:rPr>
              <a:t> vol </a:t>
            </a:r>
            <a:r>
              <a:rPr lang="en-US" err="1">
                <a:effectLst/>
                <a:latin typeface="Calibri Light" panose="020F0302020204030204" pitchFamily="34" charset="0"/>
              </a:rPr>
              <a:t>uptatet</a:t>
            </a:r>
            <a:r>
              <a:rPr lang="en-US">
                <a:effectLst/>
                <a:latin typeface="Calibri Light" panose="020F0302020204030204" pitchFamily="34" charset="0"/>
              </a:rPr>
              <a:t> </a:t>
            </a:r>
            <a:r>
              <a:rPr lang="en-US" err="1">
                <a:effectLst/>
                <a:latin typeface="Calibri Light" panose="020F0302020204030204" pitchFamily="34" charset="0"/>
              </a:rPr>
              <a:t>faccate</a:t>
            </a:r>
            <a:r>
              <a:rPr lang="en-US">
                <a:effectLst/>
                <a:latin typeface="Calibri Light" panose="020F0302020204030204" pitchFamily="34" charset="0"/>
              </a:rPr>
              <a:t> </a:t>
            </a:r>
            <a:r>
              <a:rPr lang="en-US" err="1">
                <a:effectLst/>
                <a:latin typeface="Calibri Light" panose="020F0302020204030204" pitchFamily="34" charset="0"/>
              </a:rPr>
              <a:t>providi</a:t>
            </a:r>
            <a:r>
              <a:rPr lang="en-US">
                <a:effectLst/>
                <a:latin typeface="Calibri Light" panose="020F0302020204030204" pitchFamily="34" charset="0"/>
              </a:rPr>
              <a:t> </a:t>
            </a:r>
            <a:r>
              <a:rPr lang="en-US" err="1">
                <a:effectLst/>
                <a:latin typeface="Calibri Light" panose="020F0302020204030204" pitchFamily="34" charset="0"/>
              </a:rPr>
              <a:t>intiore</a:t>
            </a:r>
            <a:r>
              <a:rPr lang="en-US">
                <a:effectLst/>
                <a:latin typeface="Calibri Light" panose="020F0302020204030204" pitchFamily="34" charset="0"/>
              </a:rPr>
              <a:t> par </a:t>
            </a:r>
            <a:r>
              <a:rPr lang="en-US" err="1">
                <a:effectLst/>
                <a:latin typeface="Calibri Light" panose="020F0302020204030204" pitchFamily="34" charset="0"/>
              </a:rPr>
              <a:t>chil</a:t>
            </a:r>
            <a:r>
              <a:rPr lang="en-US">
                <a:effectLst/>
                <a:latin typeface="Calibri Light" panose="020F0302020204030204" pitchFamily="34" charset="0"/>
              </a:rPr>
              <a:t> </a:t>
            </a:r>
            <a:r>
              <a:rPr lang="en-US" err="1">
                <a:effectLst/>
                <a:latin typeface="Calibri Light" panose="020F0302020204030204" pitchFamily="34" charset="0"/>
              </a:rPr>
              <a:t>iqui</a:t>
            </a:r>
            <a:r>
              <a:rPr lang="en-US">
                <a:effectLst/>
                <a:latin typeface="Calibri Light" panose="020F0302020204030204" pitchFamily="34" charset="0"/>
              </a:rPr>
              <a:t> cu. </a:t>
            </a:r>
            <a:r>
              <a:rPr lang="en-US" err="1">
                <a:effectLst/>
                <a:latin typeface="Calibri Light" panose="020F0302020204030204" pitchFamily="34" charset="0"/>
              </a:rPr>
              <a:t>Aximus</a:t>
            </a:r>
            <a:r>
              <a:rPr lang="en-US">
                <a:effectLst/>
                <a:latin typeface="Calibri Light" panose="020F0302020204030204" pitchFamily="34" charset="0"/>
              </a:rPr>
              <a:t> </a:t>
            </a:r>
            <a:r>
              <a:rPr lang="en-US" err="1">
                <a:effectLst/>
                <a:latin typeface="Calibri Light" panose="020F0302020204030204" pitchFamily="34" charset="0"/>
              </a:rPr>
              <a:t>explit</a:t>
            </a:r>
            <a:r>
              <a:rPr lang="en-US">
                <a:effectLst/>
                <a:latin typeface="Calibri Light" panose="020F0302020204030204" pitchFamily="34" charset="0"/>
              </a:rPr>
              <a:t> et </a:t>
            </a:r>
            <a:r>
              <a:rPr lang="en-US" err="1">
                <a:effectLst/>
                <a:latin typeface="Calibri Light" panose="020F0302020204030204" pitchFamily="34" charset="0"/>
              </a:rPr>
              <a:t>vitis</a:t>
            </a:r>
            <a:r>
              <a:rPr lang="en-US">
                <a:effectLst/>
                <a:latin typeface="Calibri Light" panose="020F0302020204030204" pitchFamily="34" charset="0"/>
              </a:rPr>
              <a:t> </a:t>
            </a:r>
            <a:r>
              <a:rPr lang="en-US" err="1">
                <a:effectLst/>
                <a:latin typeface="Calibri Light" panose="020F0302020204030204" pitchFamily="34" charset="0"/>
              </a:rPr>
              <a:t>tu</a:t>
            </a:r>
            <a:r>
              <a:rPr lang="en-US">
                <a:effectLst/>
                <a:latin typeface="Calibri Light" panose="020F0302020204030204" pitchFamily="34" charset="0"/>
              </a:rPr>
              <a:t>? Am </a:t>
            </a:r>
            <a:r>
              <a:rPr lang="en-US" err="1">
                <a:effectLst/>
                <a:latin typeface="Calibri Light" panose="020F0302020204030204" pitchFamily="34" charset="0"/>
              </a:rPr>
              <a:t>quia</a:t>
            </a:r>
            <a:r>
              <a:rPr lang="en-US">
                <a:effectLst/>
                <a:latin typeface="Calibri Light" panose="020F0302020204030204" pitchFamily="34" charset="0"/>
              </a:rPr>
              <a:t> </a:t>
            </a:r>
            <a:r>
              <a:rPr lang="en-US" err="1">
                <a:effectLst/>
                <a:latin typeface="Calibri Light" panose="020F0302020204030204" pitchFamily="34" charset="0"/>
              </a:rPr>
              <a:t>nihit</a:t>
            </a:r>
            <a:r>
              <a:rPr lang="en-US">
                <a:effectLst/>
                <a:latin typeface="Calibri Light" panose="020F0302020204030204" pitchFamily="34" charset="0"/>
              </a:rPr>
              <a:t>, cor. </a:t>
            </a:r>
            <a:r>
              <a:rPr lang="en-US" err="1">
                <a:effectLst/>
                <a:latin typeface="Calibri Light" panose="020F0302020204030204" pitchFamily="34" charset="0"/>
              </a:rPr>
              <a:t>Pera</a:t>
            </a:r>
            <a:r>
              <a:rPr lang="en-US">
                <a:effectLst/>
                <a:latin typeface="Calibri Light" panose="020F0302020204030204" pitchFamily="34" charset="0"/>
              </a:rPr>
              <a:t> </a:t>
            </a:r>
            <a:r>
              <a:rPr lang="en-US" err="1">
                <a:effectLst/>
                <a:latin typeface="Calibri Light" panose="020F0302020204030204" pitchFamily="34" charset="0"/>
              </a:rPr>
              <a:t>commoluptia</a:t>
            </a:r>
            <a:r>
              <a:rPr lang="en-US">
                <a:effectLst/>
                <a:latin typeface="Calibri Light" panose="020F0302020204030204" pitchFamily="34" charset="0"/>
              </a:rPr>
              <a:t> is </a:t>
            </a:r>
            <a:r>
              <a:rPr lang="en-US" err="1">
                <a:effectLst/>
                <a:latin typeface="Calibri Light" panose="020F0302020204030204" pitchFamily="34" charset="0"/>
              </a:rPr>
              <a:t>recus</a:t>
            </a:r>
            <a:r>
              <a:rPr lang="en-US">
                <a:effectLst/>
                <a:latin typeface="Calibri Light" panose="020F0302020204030204" pitchFamily="34" charset="0"/>
              </a:rPr>
              <a:t> </a:t>
            </a:r>
            <a:r>
              <a:rPr lang="en-US" err="1">
                <a:effectLst/>
                <a:latin typeface="Calibri Light" panose="020F0302020204030204" pitchFamily="34" charset="0"/>
              </a:rPr>
              <a:t>eu</a:t>
            </a:r>
            <a:r>
              <a:rPr lang="en-US">
                <a:effectLst/>
                <a:latin typeface="Calibri Light" panose="020F0302020204030204" pitchFamily="34" charset="0"/>
              </a:rPr>
              <a:t> m </a:t>
            </a:r>
            <a:r>
              <a:rPr lang="en-US" err="1">
                <a:effectLst/>
                <a:latin typeface="Calibri Light" panose="020F0302020204030204" pitchFamily="34" charset="0"/>
              </a:rPr>
              <a:t>eos</a:t>
            </a:r>
            <a:r>
              <a:rPr lang="en-US">
                <a:effectLst/>
                <a:latin typeface="Calibri Light" panose="020F0302020204030204" pitchFamily="34" charset="0"/>
              </a:rPr>
              <a:t> </a:t>
            </a:r>
            <a:r>
              <a:rPr lang="en-US" err="1">
                <a:effectLst/>
                <a:latin typeface="Calibri Light" panose="020F0302020204030204" pitchFamily="34" charset="0"/>
              </a:rPr>
              <a:t>esti</a:t>
            </a:r>
            <a:r>
              <a:rPr lang="en-US">
                <a:effectLst/>
                <a:latin typeface="Calibri Light" panose="020F0302020204030204" pitchFamily="34" charset="0"/>
              </a:rPr>
              <a:t> </a:t>
            </a:r>
            <a:r>
              <a:rPr lang="en-US" err="1">
                <a:effectLst/>
                <a:latin typeface="Calibri Light" panose="020F0302020204030204" pitchFamily="34" charset="0"/>
              </a:rPr>
              <a:t>beatiis</a:t>
            </a:r>
            <a:r>
              <a:rPr lang="en-US">
                <a:effectLst/>
                <a:latin typeface="Calibri Light" panose="020F0302020204030204" pitchFamily="34" charset="0"/>
              </a:rPr>
              <a:t> ex. </a:t>
            </a:r>
            <a:r>
              <a:rPr lang="en-US" err="1">
                <a:effectLst/>
                <a:latin typeface="Calibri Light" panose="020F0302020204030204" pitchFamily="34" charset="0"/>
              </a:rPr>
              <a:t>Harvolum</a:t>
            </a:r>
            <a:r>
              <a:rPr lang="en-US">
                <a:effectLst/>
                <a:latin typeface="Calibri Light" panose="020F0302020204030204" pitchFamily="34" charset="0"/>
              </a:rPr>
              <a:t>.</a:t>
            </a:r>
          </a:p>
        </p:txBody>
      </p:sp>
      <p:pic>
        <p:nvPicPr>
          <p:cNvPr id="64" name="Picture 63">
            <a:extLst>
              <a:ext uri="{FF2B5EF4-FFF2-40B4-BE49-F238E27FC236}">
                <a16:creationId xmlns:a16="http://schemas.microsoft.com/office/drawing/2014/main" id="{B818066C-F93B-B041-A8B5-4F76202912F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8001" y="2768499"/>
            <a:ext cx="2025650" cy="69679"/>
          </a:xfrm>
          <a:prstGeom prst="rect">
            <a:avLst/>
          </a:prstGeom>
        </p:spPr>
      </p:pic>
    </p:spTree>
    <p:extLst>
      <p:ext uri="{BB962C8B-B14F-4D97-AF65-F5344CB8AC3E}">
        <p14:creationId xmlns:p14="http://schemas.microsoft.com/office/powerpoint/2010/main" val="261453841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Org chart 3">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5E2F9F55-ADA3-FC42-9F8A-F92B2F8FECAE}"/>
              </a:ext>
            </a:extLst>
          </p:cNvPr>
          <p:cNvSpPr/>
          <p:nvPr userDrawn="1"/>
        </p:nvSpPr>
        <p:spPr>
          <a:xfrm rot="18900000">
            <a:off x="6944062" y="3667011"/>
            <a:ext cx="262541" cy="262541"/>
          </a:xfrm>
          <a:prstGeom prst="rect">
            <a:avLst/>
          </a:prstGeom>
          <a:solidFill>
            <a:srgbClr val="E72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2D335E3-C4AF-6E4B-8EC3-15C76A119617}"/>
              </a:ext>
            </a:extLst>
          </p:cNvPr>
          <p:cNvSpPr/>
          <p:nvPr userDrawn="1"/>
        </p:nvSpPr>
        <p:spPr>
          <a:xfrm rot="18900000">
            <a:off x="1568498" y="5052466"/>
            <a:ext cx="262541" cy="262541"/>
          </a:xfrm>
          <a:prstGeom prst="rect">
            <a:avLst/>
          </a:prstGeom>
          <a:solidFill>
            <a:srgbClr val="E72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3E87868-41C6-AF43-8091-9358B9A0BF6D}"/>
              </a:ext>
            </a:extLst>
          </p:cNvPr>
          <p:cNvSpPr/>
          <p:nvPr userDrawn="1"/>
        </p:nvSpPr>
        <p:spPr>
          <a:xfrm rot="18900000">
            <a:off x="4852025" y="5052467"/>
            <a:ext cx="262541" cy="262541"/>
          </a:xfrm>
          <a:prstGeom prst="rect">
            <a:avLst/>
          </a:prstGeom>
          <a:solidFill>
            <a:srgbClr val="E72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4F2FD3B-16BC-AA49-B78A-3B9BF21E4A5D}"/>
              </a:ext>
            </a:extLst>
          </p:cNvPr>
          <p:cNvSpPr/>
          <p:nvPr userDrawn="1"/>
        </p:nvSpPr>
        <p:spPr>
          <a:xfrm rot="18900000">
            <a:off x="8163260" y="5052468"/>
            <a:ext cx="262541" cy="262541"/>
          </a:xfrm>
          <a:prstGeom prst="rect">
            <a:avLst/>
          </a:prstGeom>
          <a:solidFill>
            <a:srgbClr val="E72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1CE2ACD-8210-8F49-9B7B-5FA085F809A5}"/>
              </a:ext>
            </a:extLst>
          </p:cNvPr>
          <p:cNvSpPr/>
          <p:nvPr userDrawn="1"/>
        </p:nvSpPr>
        <p:spPr>
          <a:xfrm rot="18900000">
            <a:off x="11432934" y="5052469"/>
            <a:ext cx="262541" cy="262541"/>
          </a:xfrm>
          <a:prstGeom prst="rect">
            <a:avLst/>
          </a:prstGeom>
          <a:solidFill>
            <a:srgbClr val="E72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2">
            <a:extLst>
              <a:ext uri="{FF2B5EF4-FFF2-40B4-BE49-F238E27FC236}">
                <a16:creationId xmlns:a16="http://schemas.microsoft.com/office/drawing/2014/main" id="{10237B07-CC17-FF48-9EC1-D2798523B594}"/>
              </a:ext>
            </a:extLst>
          </p:cNvPr>
          <p:cNvSpPr>
            <a:spLocks noGrp="1"/>
          </p:cNvSpPr>
          <p:nvPr>
            <p:ph type="pic" sz="quarter" idx="23" hasCustomPrompt="1"/>
          </p:nvPr>
        </p:nvSpPr>
        <p:spPr>
          <a:xfrm>
            <a:off x="6517178" y="2729210"/>
            <a:ext cx="1136178" cy="1133029"/>
          </a:xfrm>
          <a:prstGeom prst="rect">
            <a:avLst/>
          </a:prstGeom>
          <a:solidFill>
            <a:schemeClr val="bg1">
              <a:lumMod val="95000"/>
            </a:schemeClr>
          </a:solidFill>
        </p:spPr>
        <p:txBody>
          <a:bodyPr/>
          <a:lstStyle>
            <a:lvl1pPr marL="0" indent="0">
              <a:buNone/>
              <a:defRPr sz="1050" b="1" i="0">
                <a:solidFill>
                  <a:schemeClr val="tx1"/>
                </a:solidFill>
                <a:latin typeface="Calibri" panose="020F0502020204030204" pitchFamily="34" charset="0"/>
                <a:cs typeface="Calibri" panose="020F0502020204030204" pitchFamily="34" charset="0"/>
              </a:defRPr>
            </a:lvl1pPr>
          </a:lstStyle>
          <a:p>
            <a:r>
              <a:rPr lang="en-US" sz="1200" b="0" i="0">
                <a:latin typeface="Calibri" panose="020F0502020204030204" pitchFamily="34" charset="0"/>
                <a:cs typeface="Calibri" panose="020F0502020204030204" pitchFamily="34" charset="0"/>
              </a:rPr>
              <a:t>Click to insert headshot</a:t>
            </a:r>
            <a:endParaRPr lang="en-US"/>
          </a:p>
        </p:txBody>
      </p:sp>
      <p:sp>
        <p:nvSpPr>
          <p:cNvPr id="6" name="Picture Placeholder 2">
            <a:extLst>
              <a:ext uri="{FF2B5EF4-FFF2-40B4-BE49-F238E27FC236}">
                <a16:creationId xmlns:a16="http://schemas.microsoft.com/office/drawing/2014/main" id="{0DFE6489-874B-384D-AF5A-2961FF8F6907}"/>
              </a:ext>
            </a:extLst>
          </p:cNvPr>
          <p:cNvSpPr>
            <a:spLocks noGrp="1"/>
          </p:cNvSpPr>
          <p:nvPr>
            <p:ph type="pic" sz="quarter" idx="24" hasCustomPrompt="1"/>
          </p:nvPr>
        </p:nvSpPr>
        <p:spPr>
          <a:xfrm>
            <a:off x="1182816" y="4231348"/>
            <a:ext cx="978494" cy="1016347"/>
          </a:xfrm>
          <a:prstGeom prst="rect">
            <a:avLst/>
          </a:prstGeom>
          <a:solidFill>
            <a:schemeClr val="bg1">
              <a:lumMod val="95000"/>
            </a:schemeClr>
          </a:solidFill>
        </p:spPr>
        <p:txBody>
          <a:bodyPr/>
          <a:lstStyle>
            <a:lvl1pPr marL="0" indent="0">
              <a:buNone/>
              <a:defRPr sz="1050" b="1" i="0">
                <a:solidFill>
                  <a:schemeClr val="tx1"/>
                </a:solidFill>
                <a:latin typeface="Calibri" panose="020F0502020204030204" pitchFamily="34" charset="0"/>
                <a:cs typeface="Calibri" panose="020F0502020204030204" pitchFamily="34" charset="0"/>
              </a:defRPr>
            </a:lvl1pPr>
          </a:lstStyle>
          <a:p>
            <a:r>
              <a:rPr lang="en-US" sz="1200" b="0" i="0">
                <a:latin typeface="Calibri" panose="020F0502020204030204" pitchFamily="34" charset="0"/>
                <a:cs typeface="Calibri" panose="020F0502020204030204" pitchFamily="34" charset="0"/>
              </a:rPr>
              <a:t>Click to insert headshot</a:t>
            </a:r>
            <a:endParaRPr lang="en-US"/>
          </a:p>
        </p:txBody>
      </p:sp>
      <p:sp>
        <p:nvSpPr>
          <p:cNvPr id="7" name="Picture Placeholder 2">
            <a:extLst>
              <a:ext uri="{FF2B5EF4-FFF2-40B4-BE49-F238E27FC236}">
                <a16:creationId xmlns:a16="http://schemas.microsoft.com/office/drawing/2014/main" id="{3791E3A7-717D-8B48-9442-306F60C13A00}"/>
              </a:ext>
            </a:extLst>
          </p:cNvPr>
          <p:cNvSpPr>
            <a:spLocks noGrp="1"/>
          </p:cNvSpPr>
          <p:nvPr>
            <p:ph type="pic" sz="quarter" idx="25" hasCustomPrompt="1"/>
          </p:nvPr>
        </p:nvSpPr>
        <p:spPr>
          <a:xfrm>
            <a:off x="4480198" y="4231348"/>
            <a:ext cx="978494" cy="1016347"/>
          </a:xfrm>
          <a:prstGeom prst="rect">
            <a:avLst/>
          </a:prstGeom>
          <a:solidFill>
            <a:schemeClr val="bg1">
              <a:lumMod val="95000"/>
            </a:schemeClr>
          </a:solidFill>
        </p:spPr>
        <p:txBody>
          <a:bodyPr/>
          <a:lstStyle>
            <a:lvl1pPr marL="0" indent="0">
              <a:buNone/>
              <a:defRPr sz="1050" b="1" i="0">
                <a:solidFill>
                  <a:schemeClr val="tx1"/>
                </a:solidFill>
                <a:latin typeface="Calibri" panose="020F0502020204030204" pitchFamily="34" charset="0"/>
                <a:cs typeface="Calibri" panose="020F0502020204030204" pitchFamily="34" charset="0"/>
              </a:defRPr>
            </a:lvl1pPr>
          </a:lstStyle>
          <a:p>
            <a:r>
              <a:rPr lang="en-US" sz="1200" b="0" i="0">
                <a:latin typeface="Calibri" panose="020F0502020204030204" pitchFamily="34" charset="0"/>
                <a:cs typeface="Calibri" panose="020F0502020204030204" pitchFamily="34" charset="0"/>
              </a:rPr>
              <a:t>Click to insert headshot</a:t>
            </a:r>
            <a:endParaRPr lang="en-US"/>
          </a:p>
        </p:txBody>
      </p:sp>
      <p:sp>
        <p:nvSpPr>
          <p:cNvPr id="8" name="Picture Placeholder 2">
            <a:extLst>
              <a:ext uri="{FF2B5EF4-FFF2-40B4-BE49-F238E27FC236}">
                <a16:creationId xmlns:a16="http://schemas.microsoft.com/office/drawing/2014/main" id="{9470FADA-4D5C-4A4C-902D-ADF8F0CD8989}"/>
              </a:ext>
            </a:extLst>
          </p:cNvPr>
          <p:cNvSpPr>
            <a:spLocks noGrp="1"/>
          </p:cNvSpPr>
          <p:nvPr>
            <p:ph type="pic" sz="quarter" idx="26" hasCustomPrompt="1"/>
          </p:nvPr>
        </p:nvSpPr>
        <p:spPr>
          <a:xfrm>
            <a:off x="7805289" y="4231348"/>
            <a:ext cx="978494" cy="1016347"/>
          </a:xfrm>
          <a:prstGeom prst="rect">
            <a:avLst/>
          </a:prstGeom>
          <a:solidFill>
            <a:schemeClr val="bg1">
              <a:lumMod val="95000"/>
            </a:schemeClr>
          </a:solidFill>
        </p:spPr>
        <p:txBody>
          <a:bodyPr/>
          <a:lstStyle>
            <a:lvl1pPr marL="0" indent="0">
              <a:buNone/>
              <a:defRPr sz="1050" b="1" i="0">
                <a:solidFill>
                  <a:schemeClr val="tx1"/>
                </a:solidFill>
                <a:latin typeface="Calibri" panose="020F0502020204030204" pitchFamily="34" charset="0"/>
                <a:cs typeface="Calibri" panose="020F0502020204030204" pitchFamily="34" charset="0"/>
              </a:defRPr>
            </a:lvl1pPr>
          </a:lstStyle>
          <a:p>
            <a:r>
              <a:rPr lang="en-US" sz="1200" b="0" i="0">
                <a:latin typeface="Calibri" panose="020F0502020204030204" pitchFamily="34" charset="0"/>
                <a:cs typeface="Calibri" panose="020F0502020204030204" pitchFamily="34" charset="0"/>
              </a:rPr>
              <a:t>Click to insert headshot</a:t>
            </a:r>
            <a:endParaRPr lang="en-US"/>
          </a:p>
        </p:txBody>
      </p:sp>
      <p:sp>
        <p:nvSpPr>
          <p:cNvPr id="9" name="Picture Placeholder 2">
            <a:extLst>
              <a:ext uri="{FF2B5EF4-FFF2-40B4-BE49-F238E27FC236}">
                <a16:creationId xmlns:a16="http://schemas.microsoft.com/office/drawing/2014/main" id="{41EA979D-392A-744F-B2BD-D7491757C29D}"/>
              </a:ext>
            </a:extLst>
          </p:cNvPr>
          <p:cNvSpPr>
            <a:spLocks noGrp="1"/>
          </p:cNvSpPr>
          <p:nvPr>
            <p:ph type="pic" sz="quarter" idx="27" hasCustomPrompt="1"/>
          </p:nvPr>
        </p:nvSpPr>
        <p:spPr>
          <a:xfrm>
            <a:off x="11061105" y="4231348"/>
            <a:ext cx="978494" cy="1016347"/>
          </a:xfrm>
          <a:prstGeom prst="rect">
            <a:avLst/>
          </a:prstGeom>
          <a:solidFill>
            <a:schemeClr val="bg1">
              <a:lumMod val="95000"/>
            </a:schemeClr>
          </a:solidFill>
        </p:spPr>
        <p:txBody>
          <a:bodyPr/>
          <a:lstStyle>
            <a:lvl1pPr marL="0" indent="0">
              <a:buNone/>
              <a:defRPr sz="1050" b="1" i="0">
                <a:solidFill>
                  <a:schemeClr val="tx1"/>
                </a:solidFill>
                <a:latin typeface="Calibri" panose="020F0502020204030204" pitchFamily="34" charset="0"/>
                <a:cs typeface="Calibri" panose="020F0502020204030204" pitchFamily="34" charset="0"/>
              </a:defRPr>
            </a:lvl1pPr>
          </a:lstStyle>
          <a:p>
            <a:r>
              <a:rPr lang="en-US" sz="1200" b="0" i="0">
                <a:latin typeface="Calibri" panose="020F0502020204030204" pitchFamily="34" charset="0"/>
                <a:cs typeface="Calibri" panose="020F0502020204030204" pitchFamily="34" charset="0"/>
              </a:rPr>
              <a:t>Click to insert headshot</a:t>
            </a:r>
            <a:endParaRPr lang="en-US"/>
          </a:p>
        </p:txBody>
      </p:sp>
      <p:sp>
        <p:nvSpPr>
          <p:cNvPr id="10" name="Text Placeholder 6">
            <a:extLst>
              <a:ext uri="{FF2B5EF4-FFF2-40B4-BE49-F238E27FC236}">
                <a16:creationId xmlns:a16="http://schemas.microsoft.com/office/drawing/2014/main" id="{88CBFA4A-23CD-8F47-84C4-671D73BB1565}"/>
              </a:ext>
            </a:extLst>
          </p:cNvPr>
          <p:cNvSpPr>
            <a:spLocks noGrp="1"/>
          </p:cNvSpPr>
          <p:nvPr>
            <p:ph type="body" sz="quarter" idx="20" hasCustomPrompt="1"/>
          </p:nvPr>
        </p:nvSpPr>
        <p:spPr>
          <a:xfrm>
            <a:off x="7805289" y="2719556"/>
            <a:ext cx="2128723" cy="696194"/>
          </a:xfrm>
          <a:prstGeom prst="rect">
            <a:avLst/>
          </a:prstGeom>
        </p:spPr>
        <p:txBody>
          <a:bodyPr/>
          <a:lstStyle>
            <a:lvl1pPr marL="0" indent="0">
              <a:lnSpc>
                <a:spcPct val="95000"/>
              </a:lnSpc>
              <a:spcBef>
                <a:spcPts val="400"/>
              </a:spcBef>
              <a:buNone/>
              <a:defRPr sz="2000" b="1" i="0">
                <a:solidFill>
                  <a:srgbClr val="E41F35"/>
                </a:solidFill>
                <a:latin typeface="Calibri" panose="020F0502020204030204" pitchFamily="34" charset="0"/>
                <a:cs typeface="Calibri" panose="020F0502020204030204" pitchFamily="34" charset="0"/>
              </a:defRPr>
            </a:lvl1pPr>
          </a:lstStyle>
          <a:p>
            <a:pPr lvl="0"/>
            <a:r>
              <a:rPr lang="en-US" err="1"/>
              <a:t>Firstname</a:t>
            </a:r>
            <a:r>
              <a:rPr lang="en-US"/>
              <a:t> </a:t>
            </a:r>
            <a:br>
              <a:rPr lang="en-US"/>
            </a:br>
            <a:r>
              <a:rPr lang="en-US" err="1"/>
              <a:t>Lastname</a:t>
            </a:r>
            <a:endParaRPr lang="en-US"/>
          </a:p>
        </p:txBody>
      </p:sp>
      <p:sp>
        <p:nvSpPr>
          <p:cNvPr id="11" name="Text Placeholder 6">
            <a:extLst>
              <a:ext uri="{FF2B5EF4-FFF2-40B4-BE49-F238E27FC236}">
                <a16:creationId xmlns:a16="http://schemas.microsoft.com/office/drawing/2014/main" id="{9940BED2-A7BC-0447-A0A7-7597E40B76A6}"/>
              </a:ext>
            </a:extLst>
          </p:cNvPr>
          <p:cNvSpPr>
            <a:spLocks noGrp="1"/>
          </p:cNvSpPr>
          <p:nvPr>
            <p:ph type="body" sz="quarter" idx="34" hasCustomPrompt="1"/>
          </p:nvPr>
        </p:nvSpPr>
        <p:spPr>
          <a:xfrm>
            <a:off x="7805288" y="3401895"/>
            <a:ext cx="2128723" cy="198615"/>
          </a:xfrm>
          <a:prstGeom prst="rect">
            <a:avLst/>
          </a:prstGeom>
        </p:spPr>
        <p:txBody>
          <a:bodyPr lIns="91440" rIns="91440"/>
          <a:lstStyle>
            <a:lvl1pPr marL="0" indent="0">
              <a:lnSpc>
                <a:spcPct val="100000"/>
              </a:lnSpc>
              <a:spcBef>
                <a:spcPts val="200"/>
              </a:spcBef>
              <a:buFont typeface="Arial" panose="020B0604020202020204" pitchFamily="34" charset="0"/>
              <a:buNone/>
              <a:defRPr sz="1100" b="0" i="0">
                <a:solidFill>
                  <a:schemeClr val="tx1"/>
                </a:solidFill>
                <a:latin typeface="Calibri" panose="020F0502020204030204" pitchFamily="34" charset="0"/>
                <a:cs typeface="Calibri" panose="020F0502020204030204" pitchFamily="34" charset="0"/>
              </a:defRPr>
            </a:lvl1pPr>
            <a:lvl2pPr marL="457200" indent="0">
              <a:lnSpc>
                <a:spcPct val="100000"/>
              </a:lnSpc>
              <a:buNone/>
              <a:defRPr sz="1600"/>
            </a:lvl2pPr>
          </a:lstStyle>
          <a:p>
            <a:pPr lvl="0"/>
            <a:r>
              <a:rPr lang="en-US"/>
              <a:t>Position/title</a:t>
            </a:r>
          </a:p>
        </p:txBody>
      </p:sp>
      <p:sp>
        <p:nvSpPr>
          <p:cNvPr id="14" name="Text Placeholder 6">
            <a:extLst>
              <a:ext uri="{FF2B5EF4-FFF2-40B4-BE49-F238E27FC236}">
                <a16:creationId xmlns:a16="http://schemas.microsoft.com/office/drawing/2014/main" id="{6ED8476C-5BFE-1347-A6CE-89F7AE500EA0}"/>
              </a:ext>
            </a:extLst>
          </p:cNvPr>
          <p:cNvSpPr>
            <a:spLocks noGrp="1"/>
          </p:cNvSpPr>
          <p:nvPr>
            <p:ph type="body" sz="quarter" idx="37" hasCustomPrompt="1"/>
          </p:nvPr>
        </p:nvSpPr>
        <p:spPr>
          <a:xfrm>
            <a:off x="5639188" y="4313644"/>
            <a:ext cx="1454339" cy="596886"/>
          </a:xfrm>
          <a:prstGeom prst="rect">
            <a:avLst/>
          </a:prstGeom>
        </p:spPr>
        <p:txBody>
          <a:bodyPr/>
          <a:lstStyle>
            <a:lvl1pPr marL="0" indent="0">
              <a:lnSpc>
                <a:spcPct val="95000"/>
              </a:lnSpc>
              <a:spcBef>
                <a:spcPts val="400"/>
              </a:spcBef>
              <a:buNone/>
              <a:defRPr sz="1600" b="1" i="0">
                <a:solidFill>
                  <a:srgbClr val="E41F35"/>
                </a:solidFill>
                <a:latin typeface="Calibri" panose="020F0502020204030204" pitchFamily="34" charset="0"/>
                <a:cs typeface="Calibri" panose="020F0502020204030204" pitchFamily="34" charset="0"/>
              </a:defRPr>
            </a:lvl1pPr>
          </a:lstStyle>
          <a:p>
            <a:pPr lvl="0"/>
            <a:r>
              <a:rPr lang="en-US" err="1"/>
              <a:t>Firstname</a:t>
            </a:r>
            <a:r>
              <a:rPr lang="en-US"/>
              <a:t> </a:t>
            </a:r>
            <a:br>
              <a:rPr lang="en-US"/>
            </a:br>
            <a:r>
              <a:rPr lang="en-US" err="1"/>
              <a:t>Lastname</a:t>
            </a:r>
            <a:endParaRPr lang="en-US"/>
          </a:p>
        </p:txBody>
      </p:sp>
      <p:sp>
        <p:nvSpPr>
          <p:cNvPr id="15" name="Text Placeholder 6">
            <a:extLst>
              <a:ext uri="{FF2B5EF4-FFF2-40B4-BE49-F238E27FC236}">
                <a16:creationId xmlns:a16="http://schemas.microsoft.com/office/drawing/2014/main" id="{FADCB864-3927-B842-BA6F-DB2F5CE388C4}"/>
              </a:ext>
            </a:extLst>
          </p:cNvPr>
          <p:cNvSpPr>
            <a:spLocks noGrp="1"/>
          </p:cNvSpPr>
          <p:nvPr>
            <p:ph type="body" sz="quarter" idx="38" hasCustomPrompt="1"/>
          </p:nvPr>
        </p:nvSpPr>
        <p:spPr>
          <a:xfrm>
            <a:off x="5639187" y="4910530"/>
            <a:ext cx="1454339" cy="198615"/>
          </a:xfrm>
          <a:prstGeom prst="rect">
            <a:avLst/>
          </a:prstGeom>
        </p:spPr>
        <p:txBody>
          <a:bodyPr lIns="91440" rIns="91440"/>
          <a:lstStyle>
            <a:lvl1pPr marL="0" indent="0">
              <a:lnSpc>
                <a:spcPct val="100000"/>
              </a:lnSpc>
              <a:spcBef>
                <a:spcPts val="200"/>
              </a:spcBef>
              <a:buFont typeface="Arial" panose="020B0604020202020204" pitchFamily="34" charset="0"/>
              <a:buNone/>
              <a:defRPr sz="1100" b="0" i="0">
                <a:solidFill>
                  <a:schemeClr val="tx1"/>
                </a:solidFill>
                <a:latin typeface="Calibri" panose="020F0502020204030204" pitchFamily="34" charset="0"/>
                <a:cs typeface="Calibri" panose="020F0502020204030204" pitchFamily="34" charset="0"/>
              </a:defRPr>
            </a:lvl1pPr>
            <a:lvl2pPr marL="457200" indent="0">
              <a:lnSpc>
                <a:spcPct val="100000"/>
              </a:lnSpc>
              <a:buNone/>
              <a:defRPr sz="1600"/>
            </a:lvl2pPr>
          </a:lstStyle>
          <a:p>
            <a:pPr lvl="0"/>
            <a:r>
              <a:rPr lang="en-US"/>
              <a:t>Position/title</a:t>
            </a:r>
          </a:p>
        </p:txBody>
      </p:sp>
      <p:sp>
        <p:nvSpPr>
          <p:cNvPr id="16" name="Text Placeholder 6">
            <a:extLst>
              <a:ext uri="{FF2B5EF4-FFF2-40B4-BE49-F238E27FC236}">
                <a16:creationId xmlns:a16="http://schemas.microsoft.com/office/drawing/2014/main" id="{82189209-FB63-A64A-8D08-D829AF143988}"/>
              </a:ext>
            </a:extLst>
          </p:cNvPr>
          <p:cNvSpPr>
            <a:spLocks noGrp="1"/>
          </p:cNvSpPr>
          <p:nvPr>
            <p:ph type="body" sz="quarter" idx="39" hasCustomPrompt="1"/>
          </p:nvPr>
        </p:nvSpPr>
        <p:spPr>
          <a:xfrm>
            <a:off x="8908862" y="4313644"/>
            <a:ext cx="1454339" cy="596886"/>
          </a:xfrm>
          <a:prstGeom prst="rect">
            <a:avLst/>
          </a:prstGeom>
        </p:spPr>
        <p:txBody>
          <a:bodyPr/>
          <a:lstStyle>
            <a:lvl1pPr marL="0" indent="0">
              <a:lnSpc>
                <a:spcPct val="95000"/>
              </a:lnSpc>
              <a:spcBef>
                <a:spcPts val="400"/>
              </a:spcBef>
              <a:buNone/>
              <a:defRPr sz="1600" b="1" i="0">
                <a:solidFill>
                  <a:srgbClr val="E41F35"/>
                </a:solidFill>
                <a:latin typeface="Calibri" panose="020F0502020204030204" pitchFamily="34" charset="0"/>
                <a:cs typeface="Calibri" panose="020F0502020204030204" pitchFamily="34" charset="0"/>
              </a:defRPr>
            </a:lvl1pPr>
          </a:lstStyle>
          <a:p>
            <a:pPr lvl="0"/>
            <a:r>
              <a:rPr lang="en-US" err="1"/>
              <a:t>Firstname</a:t>
            </a:r>
            <a:r>
              <a:rPr lang="en-US"/>
              <a:t> </a:t>
            </a:r>
            <a:br>
              <a:rPr lang="en-US"/>
            </a:br>
            <a:r>
              <a:rPr lang="en-US" err="1"/>
              <a:t>Lastname</a:t>
            </a:r>
            <a:endParaRPr lang="en-US"/>
          </a:p>
        </p:txBody>
      </p:sp>
      <p:sp>
        <p:nvSpPr>
          <p:cNvPr id="17" name="Text Placeholder 6">
            <a:extLst>
              <a:ext uri="{FF2B5EF4-FFF2-40B4-BE49-F238E27FC236}">
                <a16:creationId xmlns:a16="http://schemas.microsoft.com/office/drawing/2014/main" id="{0A7BB6EF-7868-914F-83EA-BED85782FE48}"/>
              </a:ext>
            </a:extLst>
          </p:cNvPr>
          <p:cNvSpPr>
            <a:spLocks noGrp="1"/>
          </p:cNvSpPr>
          <p:nvPr>
            <p:ph type="body" sz="quarter" idx="40" hasCustomPrompt="1"/>
          </p:nvPr>
        </p:nvSpPr>
        <p:spPr>
          <a:xfrm>
            <a:off x="8908861" y="4910530"/>
            <a:ext cx="1454339" cy="198615"/>
          </a:xfrm>
          <a:prstGeom prst="rect">
            <a:avLst/>
          </a:prstGeom>
        </p:spPr>
        <p:txBody>
          <a:bodyPr lIns="91440" rIns="91440"/>
          <a:lstStyle>
            <a:lvl1pPr marL="0" indent="0">
              <a:lnSpc>
                <a:spcPct val="100000"/>
              </a:lnSpc>
              <a:spcBef>
                <a:spcPts val="200"/>
              </a:spcBef>
              <a:buFont typeface="Arial" panose="020B0604020202020204" pitchFamily="34" charset="0"/>
              <a:buNone/>
              <a:defRPr sz="1100" b="0" i="0">
                <a:solidFill>
                  <a:schemeClr val="tx1"/>
                </a:solidFill>
                <a:latin typeface="Calibri" panose="020F0502020204030204" pitchFamily="34" charset="0"/>
                <a:cs typeface="Calibri" panose="020F0502020204030204" pitchFamily="34" charset="0"/>
              </a:defRPr>
            </a:lvl1pPr>
            <a:lvl2pPr marL="457200" indent="0">
              <a:lnSpc>
                <a:spcPct val="100000"/>
              </a:lnSpc>
              <a:buNone/>
              <a:defRPr sz="1600"/>
            </a:lvl2pPr>
          </a:lstStyle>
          <a:p>
            <a:pPr lvl="0"/>
            <a:r>
              <a:rPr lang="en-US"/>
              <a:t>Position/title</a:t>
            </a:r>
          </a:p>
        </p:txBody>
      </p:sp>
      <p:sp>
        <p:nvSpPr>
          <p:cNvPr id="18" name="Text Placeholder 6">
            <a:extLst>
              <a:ext uri="{FF2B5EF4-FFF2-40B4-BE49-F238E27FC236}">
                <a16:creationId xmlns:a16="http://schemas.microsoft.com/office/drawing/2014/main" id="{960DEC5D-FDCF-9745-BBA5-C63E11DEC617}"/>
              </a:ext>
            </a:extLst>
          </p:cNvPr>
          <p:cNvSpPr>
            <a:spLocks noGrp="1"/>
          </p:cNvSpPr>
          <p:nvPr>
            <p:ph type="body" sz="quarter" idx="41" hasCustomPrompt="1"/>
          </p:nvPr>
        </p:nvSpPr>
        <p:spPr>
          <a:xfrm>
            <a:off x="12192389" y="4313644"/>
            <a:ext cx="1454339" cy="596886"/>
          </a:xfrm>
          <a:prstGeom prst="rect">
            <a:avLst/>
          </a:prstGeom>
        </p:spPr>
        <p:txBody>
          <a:bodyPr/>
          <a:lstStyle>
            <a:lvl1pPr marL="0" indent="0">
              <a:lnSpc>
                <a:spcPct val="95000"/>
              </a:lnSpc>
              <a:spcBef>
                <a:spcPts val="400"/>
              </a:spcBef>
              <a:buNone/>
              <a:defRPr sz="1600" b="1" i="0">
                <a:solidFill>
                  <a:srgbClr val="E41F35"/>
                </a:solidFill>
                <a:latin typeface="Calibri" panose="020F0502020204030204" pitchFamily="34" charset="0"/>
                <a:cs typeface="Calibri" panose="020F0502020204030204" pitchFamily="34" charset="0"/>
              </a:defRPr>
            </a:lvl1pPr>
          </a:lstStyle>
          <a:p>
            <a:pPr lvl="0"/>
            <a:r>
              <a:rPr lang="en-US" err="1"/>
              <a:t>Firstname</a:t>
            </a:r>
            <a:r>
              <a:rPr lang="en-US"/>
              <a:t> </a:t>
            </a:r>
            <a:br>
              <a:rPr lang="en-US"/>
            </a:br>
            <a:r>
              <a:rPr lang="en-US" err="1"/>
              <a:t>Lastname</a:t>
            </a:r>
            <a:endParaRPr lang="en-US"/>
          </a:p>
        </p:txBody>
      </p:sp>
      <p:sp>
        <p:nvSpPr>
          <p:cNvPr id="19" name="Text Placeholder 6">
            <a:extLst>
              <a:ext uri="{FF2B5EF4-FFF2-40B4-BE49-F238E27FC236}">
                <a16:creationId xmlns:a16="http://schemas.microsoft.com/office/drawing/2014/main" id="{FC8D0371-5147-8A4B-A624-14FC3A55BE79}"/>
              </a:ext>
            </a:extLst>
          </p:cNvPr>
          <p:cNvSpPr>
            <a:spLocks noGrp="1"/>
          </p:cNvSpPr>
          <p:nvPr>
            <p:ph type="body" sz="quarter" idx="42" hasCustomPrompt="1"/>
          </p:nvPr>
        </p:nvSpPr>
        <p:spPr>
          <a:xfrm>
            <a:off x="12192388" y="4910530"/>
            <a:ext cx="1454339" cy="198615"/>
          </a:xfrm>
          <a:prstGeom prst="rect">
            <a:avLst/>
          </a:prstGeom>
        </p:spPr>
        <p:txBody>
          <a:bodyPr lIns="91440" rIns="91440"/>
          <a:lstStyle>
            <a:lvl1pPr marL="0" indent="0">
              <a:lnSpc>
                <a:spcPct val="100000"/>
              </a:lnSpc>
              <a:spcBef>
                <a:spcPts val="200"/>
              </a:spcBef>
              <a:buFont typeface="Arial" panose="020B0604020202020204" pitchFamily="34" charset="0"/>
              <a:buNone/>
              <a:defRPr sz="1100" b="0" i="0">
                <a:solidFill>
                  <a:schemeClr val="tx1"/>
                </a:solidFill>
                <a:latin typeface="Calibri" panose="020F0502020204030204" pitchFamily="34" charset="0"/>
                <a:cs typeface="Calibri" panose="020F0502020204030204" pitchFamily="34" charset="0"/>
              </a:defRPr>
            </a:lvl1pPr>
            <a:lvl2pPr marL="457200" indent="0">
              <a:lnSpc>
                <a:spcPct val="100000"/>
              </a:lnSpc>
              <a:buNone/>
              <a:defRPr sz="1600"/>
            </a:lvl2pPr>
          </a:lstStyle>
          <a:p>
            <a:pPr lvl="0"/>
            <a:r>
              <a:rPr lang="en-US"/>
              <a:t>Position/title</a:t>
            </a:r>
          </a:p>
        </p:txBody>
      </p:sp>
      <p:sp>
        <p:nvSpPr>
          <p:cNvPr id="38" name="Text Placeholder 6">
            <a:extLst>
              <a:ext uri="{FF2B5EF4-FFF2-40B4-BE49-F238E27FC236}">
                <a16:creationId xmlns:a16="http://schemas.microsoft.com/office/drawing/2014/main" id="{44E646D9-82E8-9747-85B8-2CF43AB96EB6}"/>
              </a:ext>
            </a:extLst>
          </p:cNvPr>
          <p:cNvSpPr>
            <a:spLocks noGrp="1"/>
          </p:cNvSpPr>
          <p:nvPr>
            <p:ph type="body" sz="quarter" idx="43" hasCustomPrompt="1"/>
          </p:nvPr>
        </p:nvSpPr>
        <p:spPr>
          <a:xfrm>
            <a:off x="2353865" y="4353757"/>
            <a:ext cx="1454339" cy="596886"/>
          </a:xfrm>
          <a:prstGeom prst="rect">
            <a:avLst/>
          </a:prstGeom>
        </p:spPr>
        <p:txBody>
          <a:bodyPr/>
          <a:lstStyle>
            <a:lvl1pPr marL="0" indent="0">
              <a:lnSpc>
                <a:spcPct val="95000"/>
              </a:lnSpc>
              <a:spcBef>
                <a:spcPts val="400"/>
              </a:spcBef>
              <a:buNone/>
              <a:defRPr sz="1600" b="1" i="0">
                <a:solidFill>
                  <a:srgbClr val="E41F35"/>
                </a:solidFill>
                <a:latin typeface="Calibri" panose="020F0502020204030204" pitchFamily="34" charset="0"/>
                <a:cs typeface="Calibri" panose="020F0502020204030204" pitchFamily="34" charset="0"/>
              </a:defRPr>
            </a:lvl1pPr>
          </a:lstStyle>
          <a:p>
            <a:pPr lvl="0"/>
            <a:r>
              <a:rPr lang="en-US" err="1"/>
              <a:t>Firstname</a:t>
            </a:r>
            <a:r>
              <a:rPr lang="en-US"/>
              <a:t> </a:t>
            </a:r>
            <a:br>
              <a:rPr lang="en-US"/>
            </a:br>
            <a:r>
              <a:rPr lang="en-US" err="1"/>
              <a:t>Lastname</a:t>
            </a:r>
            <a:endParaRPr lang="en-US"/>
          </a:p>
        </p:txBody>
      </p:sp>
      <p:sp>
        <p:nvSpPr>
          <p:cNvPr id="39" name="Text Placeholder 6">
            <a:extLst>
              <a:ext uri="{FF2B5EF4-FFF2-40B4-BE49-F238E27FC236}">
                <a16:creationId xmlns:a16="http://schemas.microsoft.com/office/drawing/2014/main" id="{4C1B38AC-103E-B845-811B-5DB812D26BBB}"/>
              </a:ext>
            </a:extLst>
          </p:cNvPr>
          <p:cNvSpPr>
            <a:spLocks noGrp="1"/>
          </p:cNvSpPr>
          <p:nvPr>
            <p:ph type="body" sz="quarter" idx="44" hasCustomPrompt="1"/>
          </p:nvPr>
        </p:nvSpPr>
        <p:spPr>
          <a:xfrm>
            <a:off x="2353864" y="4950643"/>
            <a:ext cx="1454339" cy="198615"/>
          </a:xfrm>
          <a:prstGeom prst="rect">
            <a:avLst/>
          </a:prstGeom>
        </p:spPr>
        <p:txBody>
          <a:bodyPr lIns="91440" rIns="91440"/>
          <a:lstStyle>
            <a:lvl1pPr marL="0" indent="0">
              <a:lnSpc>
                <a:spcPct val="100000"/>
              </a:lnSpc>
              <a:spcBef>
                <a:spcPts val="200"/>
              </a:spcBef>
              <a:buFont typeface="Arial" panose="020B0604020202020204" pitchFamily="34" charset="0"/>
              <a:buNone/>
              <a:defRPr sz="1100" b="0" i="0">
                <a:solidFill>
                  <a:schemeClr val="tx1"/>
                </a:solidFill>
                <a:latin typeface="Calibri" panose="020F0502020204030204" pitchFamily="34" charset="0"/>
                <a:cs typeface="Calibri" panose="020F0502020204030204" pitchFamily="34" charset="0"/>
              </a:defRPr>
            </a:lvl1pPr>
            <a:lvl2pPr marL="457200" indent="0">
              <a:lnSpc>
                <a:spcPct val="100000"/>
              </a:lnSpc>
              <a:buNone/>
              <a:defRPr sz="1600"/>
            </a:lvl2pPr>
          </a:lstStyle>
          <a:p>
            <a:pPr lvl="0"/>
            <a:r>
              <a:rPr lang="en-US"/>
              <a:t>Position/title</a:t>
            </a:r>
          </a:p>
        </p:txBody>
      </p:sp>
    </p:spTree>
    <p:extLst>
      <p:ext uri="{BB962C8B-B14F-4D97-AF65-F5344CB8AC3E}">
        <p14:creationId xmlns:p14="http://schemas.microsoft.com/office/powerpoint/2010/main" val="125142588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Org chart 3">
    <p:spTree>
      <p:nvGrpSpPr>
        <p:cNvPr id="1" name=""/>
        <p:cNvGrpSpPr/>
        <p:nvPr/>
      </p:nvGrpSpPr>
      <p:grpSpPr>
        <a:xfrm>
          <a:off x="0" y="0"/>
          <a:ext cx="0" cy="0"/>
          <a:chOff x="0" y="0"/>
          <a:chExt cx="0" cy="0"/>
        </a:xfrm>
      </p:grpSpPr>
      <p:sp>
        <p:nvSpPr>
          <p:cNvPr id="2" name="Text Placeholder 10">
            <a:extLst>
              <a:ext uri="{FF2B5EF4-FFF2-40B4-BE49-F238E27FC236}">
                <a16:creationId xmlns:a16="http://schemas.microsoft.com/office/drawing/2014/main" id="{9B9F093D-9AD6-795A-3204-BB649C87540C}"/>
              </a:ext>
            </a:extLst>
          </p:cNvPr>
          <p:cNvSpPr>
            <a:spLocks noGrp="1"/>
          </p:cNvSpPr>
          <p:nvPr>
            <p:ph type="body" sz="quarter" idx="18" hasCustomPrompt="1"/>
          </p:nvPr>
        </p:nvSpPr>
        <p:spPr>
          <a:xfrm>
            <a:off x="748265" y="944440"/>
            <a:ext cx="13399534" cy="438150"/>
          </a:xfrm>
          <a:prstGeom prst="rect">
            <a:avLst/>
          </a:prstGeom>
        </p:spPr>
        <p:txBody>
          <a:bodyPr anchor="t"/>
          <a:lstStyle>
            <a:lvl1pPr marL="0" indent="0">
              <a:lnSpc>
                <a:spcPct val="85000"/>
              </a:lnSpc>
              <a:buFontTx/>
              <a:buNone/>
              <a:defRPr sz="2400" b="1" i="0">
                <a:solidFill>
                  <a:srgbClr val="E41F35"/>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Eyebrow lorem ipsum</a:t>
            </a:r>
          </a:p>
        </p:txBody>
      </p:sp>
      <p:sp>
        <p:nvSpPr>
          <p:cNvPr id="3" name="Text Placeholder 10">
            <a:extLst>
              <a:ext uri="{FF2B5EF4-FFF2-40B4-BE49-F238E27FC236}">
                <a16:creationId xmlns:a16="http://schemas.microsoft.com/office/drawing/2014/main" id="{9DFDB800-2621-132B-5724-911C52B189D3}"/>
              </a:ext>
            </a:extLst>
          </p:cNvPr>
          <p:cNvSpPr>
            <a:spLocks noGrp="1"/>
          </p:cNvSpPr>
          <p:nvPr>
            <p:ph type="body" sz="quarter" idx="99" hasCustomPrompt="1"/>
          </p:nvPr>
        </p:nvSpPr>
        <p:spPr>
          <a:xfrm>
            <a:off x="748266" y="1484191"/>
            <a:ext cx="13399534" cy="776409"/>
          </a:xfrm>
          <a:prstGeom prst="rect">
            <a:avLst/>
          </a:prstGeom>
        </p:spPr>
        <p:txBody>
          <a:bodyPr anchor="t"/>
          <a:lstStyle>
            <a:lvl1pPr marL="0" indent="0">
              <a:lnSpc>
                <a:spcPct val="85000"/>
              </a:lnSpc>
              <a:spcBef>
                <a:spcPts val="0"/>
              </a:spcBef>
              <a:buFontTx/>
              <a:buNone/>
              <a:defRPr sz="4800" b="0" i="0">
                <a:solidFill>
                  <a:schemeClr val="tx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r>
              <a:rPr lang="en-US">
                <a:effectLst/>
                <a:latin typeface="Calibri Light" panose="020F0302020204030204" pitchFamily="34" charset="0"/>
              </a:rPr>
              <a:t>48pt headline will always go here lorem ipsum dolor</a:t>
            </a:r>
          </a:p>
        </p:txBody>
      </p:sp>
    </p:spTree>
    <p:extLst>
      <p:ext uri="{BB962C8B-B14F-4D97-AF65-F5344CB8AC3E}">
        <p14:creationId xmlns:p14="http://schemas.microsoft.com/office/powerpoint/2010/main" val="16314897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Org chart 4">
    <p:spTree>
      <p:nvGrpSpPr>
        <p:cNvPr id="1" name=""/>
        <p:cNvGrpSpPr/>
        <p:nvPr/>
      </p:nvGrpSpPr>
      <p:grpSpPr>
        <a:xfrm>
          <a:off x="0" y="0"/>
          <a:ext cx="0" cy="0"/>
          <a:chOff x="0" y="0"/>
          <a:chExt cx="0" cy="0"/>
        </a:xfrm>
      </p:grpSpPr>
      <p:grpSp>
        <p:nvGrpSpPr>
          <p:cNvPr id="132" name="Group 131">
            <a:extLst>
              <a:ext uri="{FF2B5EF4-FFF2-40B4-BE49-F238E27FC236}">
                <a16:creationId xmlns:a16="http://schemas.microsoft.com/office/drawing/2014/main" id="{BE5BFCBC-86A2-1148-A021-5607E6CFF69A}"/>
              </a:ext>
            </a:extLst>
          </p:cNvPr>
          <p:cNvGrpSpPr/>
          <p:nvPr userDrawn="1"/>
        </p:nvGrpSpPr>
        <p:grpSpPr>
          <a:xfrm>
            <a:off x="6282404" y="5988347"/>
            <a:ext cx="2088076" cy="957236"/>
            <a:chOff x="8172474" y="2127567"/>
            <a:chExt cx="3835400" cy="1427877"/>
          </a:xfrm>
        </p:grpSpPr>
        <p:cxnSp>
          <p:nvCxnSpPr>
            <p:cNvPr id="133" name="Straight Connector 132">
              <a:extLst>
                <a:ext uri="{FF2B5EF4-FFF2-40B4-BE49-F238E27FC236}">
                  <a16:creationId xmlns:a16="http://schemas.microsoft.com/office/drawing/2014/main" id="{D41A7D96-8F73-6D4E-84D9-ABB0569A3157}"/>
                </a:ext>
              </a:extLst>
            </p:cNvPr>
            <p:cNvCxnSpPr>
              <a:cxnSpLocks/>
            </p:cNvCxnSpPr>
            <p:nvPr userDrawn="1"/>
          </p:nvCxnSpPr>
          <p:spPr>
            <a:xfrm>
              <a:off x="8172474" y="2640435"/>
              <a:ext cx="3823862" cy="0"/>
            </a:xfrm>
            <a:prstGeom prst="line">
              <a:avLst/>
            </a:prstGeom>
            <a:ln w="19050" cap="sq">
              <a:solidFill>
                <a:srgbClr val="E7212F"/>
              </a:solidFill>
              <a:beve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288F4554-8253-CE4E-92D1-FA336A6C3AC3}"/>
                </a:ext>
              </a:extLst>
            </p:cNvPr>
            <p:cNvCxnSpPr>
              <a:cxnSpLocks/>
            </p:cNvCxnSpPr>
            <p:nvPr userDrawn="1"/>
          </p:nvCxnSpPr>
          <p:spPr>
            <a:xfrm>
              <a:off x="8172474" y="2640435"/>
              <a:ext cx="0" cy="858157"/>
            </a:xfrm>
            <a:prstGeom prst="line">
              <a:avLst/>
            </a:prstGeom>
            <a:ln w="19050" cap="sq">
              <a:solidFill>
                <a:srgbClr val="E7212F"/>
              </a:solidFill>
              <a:beve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7A0CC37B-6274-364D-B40C-97B99B1509CC}"/>
                </a:ext>
              </a:extLst>
            </p:cNvPr>
            <p:cNvCxnSpPr>
              <a:cxnSpLocks/>
            </p:cNvCxnSpPr>
            <p:nvPr userDrawn="1"/>
          </p:nvCxnSpPr>
          <p:spPr>
            <a:xfrm>
              <a:off x="12007874" y="2640435"/>
              <a:ext cx="0" cy="915009"/>
            </a:xfrm>
            <a:prstGeom prst="line">
              <a:avLst/>
            </a:prstGeom>
            <a:ln w="19050" cap="sq">
              <a:solidFill>
                <a:srgbClr val="E7212F"/>
              </a:solidFill>
              <a:beve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5B423961-637A-BD4D-944D-0B99B41DA6F9}"/>
                </a:ext>
              </a:extLst>
            </p:cNvPr>
            <p:cNvCxnSpPr>
              <a:cxnSpLocks/>
            </p:cNvCxnSpPr>
            <p:nvPr userDrawn="1"/>
          </p:nvCxnSpPr>
          <p:spPr>
            <a:xfrm>
              <a:off x="10084405" y="2127567"/>
              <a:ext cx="0" cy="507981"/>
            </a:xfrm>
            <a:prstGeom prst="line">
              <a:avLst/>
            </a:prstGeom>
            <a:ln w="19050" cap="sq">
              <a:solidFill>
                <a:srgbClr val="E7212F"/>
              </a:solidFill>
              <a:bevel/>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60022AAE-0A50-814B-95AC-1A5E00FFCD19}"/>
              </a:ext>
            </a:extLst>
          </p:cNvPr>
          <p:cNvGrpSpPr/>
          <p:nvPr userDrawn="1"/>
        </p:nvGrpSpPr>
        <p:grpSpPr>
          <a:xfrm>
            <a:off x="11339642" y="3530943"/>
            <a:ext cx="2088076" cy="2112538"/>
            <a:chOff x="8172474" y="2127567"/>
            <a:chExt cx="3835400" cy="3151203"/>
          </a:xfrm>
        </p:grpSpPr>
        <p:cxnSp>
          <p:nvCxnSpPr>
            <p:cNvPr id="125" name="Straight Connector 124">
              <a:extLst>
                <a:ext uri="{FF2B5EF4-FFF2-40B4-BE49-F238E27FC236}">
                  <a16:creationId xmlns:a16="http://schemas.microsoft.com/office/drawing/2014/main" id="{934B6778-F11A-A74D-9D4D-AC7FDBB9B228}"/>
                </a:ext>
              </a:extLst>
            </p:cNvPr>
            <p:cNvCxnSpPr>
              <a:cxnSpLocks/>
            </p:cNvCxnSpPr>
            <p:nvPr userDrawn="1"/>
          </p:nvCxnSpPr>
          <p:spPr>
            <a:xfrm>
              <a:off x="8172474" y="2640435"/>
              <a:ext cx="3823862" cy="0"/>
            </a:xfrm>
            <a:prstGeom prst="line">
              <a:avLst/>
            </a:prstGeom>
            <a:ln w="19050" cap="sq">
              <a:solidFill>
                <a:srgbClr val="E7212F"/>
              </a:solidFill>
              <a:beve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1AE9875B-CA11-8743-BFBA-E41D27BEEDB1}"/>
                </a:ext>
              </a:extLst>
            </p:cNvPr>
            <p:cNvCxnSpPr>
              <a:cxnSpLocks/>
            </p:cNvCxnSpPr>
            <p:nvPr userDrawn="1"/>
          </p:nvCxnSpPr>
          <p:spPr>
            <a:xfrm>
              <a:off x="8172474" y="2640435"/>
              <a:ext cx="0" cy="2638335"/>
            </a:xfrm>
            <a:prstGeom prst="line">
              <a:avLst/>
            </a:prstGeom>
            <a:ln w="19050" cap="sq">
              <a:solidFill>
                <a:srgbClr val="E7212F"/>
              </a:solidFill>
              <a:beve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90524E38-15E1-7A48-A1D5-A42B24420428}"/>
                </a:ext>
              </a:extLst>
            </p:cNvPr>
            <p:cNvCxnSpPr>
              <a:cxnSpLocks/>
            </p:cNvCxnSpPr>
            <p:nvPr userDrawn="1"/>
          </p:nvCxnSpPr>
          <p:spPr>
            <a:xfrm>
              <a:off x="12007874" y="2640435"/>
              <a:ext cx="0" cy="1837568"/>
            </a:xfrm>
            <a:prstGeom prst="line">
              <a:avLst/>
            </a:prstGeom>
            <a:ln w="19050" cap="sq">
              <a:solidFill>
                <a:srgbClr val="E7212F"/>
              </a:solidFill>
              <a:beve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E1F2DE9F-F318-5F45-938F-0EB72DBB0F2E}"/>
                </a:ext>
              </a:extLst>
            </p:cNvPr>
            <p:cNvCxnSpPr>
              <a:cxnSpLocks/>
            </p:cNvCxnSpPr>
            <p:nvPr userDrawn="1"/>
          </p:nvCxnSpPr>
          <p:spPr>
            <a:xfrm>
              <a:off x="10084405" y="2127567"/>
              <a:ext cx="0" cy="507981"/>
            </a:xfrm>
            <a:prstGeom prst="line">
              <a:avLst/>
            </a:prstGeom>
            <a:ln w="19050" cap="sq">
              <a:solidFill>
                <a:srgbClr val="E7212F"/>
              </a:solidFill>
              <a:bevel/>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F425968E-38FF-244A-9DC6-F7364579F7EF}"/>
              </a:ext>
            </a:extLst>
          </p:cNvPr>
          <p:cNvGrpSpPr/>
          <p:nvPr userDrawn="1"/>
        </p:nvGrpSpPr>
        <p:grpSpPr>
          <a:xfrm>
            <a:off x="7326442" y="3530943"/>
            <a:ext cx="2088076" cy="2112538"/>
            <a:chOff x="8172474" y="2127567"/>
            <a:chExt cx="3835400" cy="3151203"/>
          </a:xfrm>
        </p:grpSpPr>
        <p:cxnSp>
          <p:nvCxnSpPr>
            <p:cNvPr id="105" name="Straight Connector 104">
              <a:extLst>
                <a:ext uri="{FF2B5EF4-FFF2-40B4-BE49-F238E27FC236}">
                  <a16:creationId xmlns:a16="http://schemas.microsoft.com/office/drawing/2014/main" id="{39A93C30-837D-8B40-B33C-6E90EE678252}"/>
                </a:ext>
              </a:extLst>
            </p:cNvPr>
            <p:cNvCxnSpPr>
              <a:cxnSpLocks/>
            </p:cNvCxnSpPr>
            <p:nvPr userDrawn="1"/>
          </p:nvCxnSpPr>
          <p:spPr>
            <a:xfrm>
              <a:off x="8172474" y="2640435"/>
              <a:ext cx="3823862" cy="0"/>
            </a:xfrm>
            <a:prstGeom prst="line">
              <a:avLst/>
            </a:prstGeom>
            <a:ln w="19050" cap="sq">
              <a:solidFill>
                <a:srgbClr val="E7212F"/>
              </a:solidFill>
              <a:beve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1F2A172-A2F4-3E4D-9E1F-808D3C77479B}"/>
                </a:ext>
              </a:extLst>
            </p:cNvPr>
            <p:cNvCxnSpPr>
              <a:cxnSpLocks/>
            </p:cNvCxnSpPr>
            <p:nvPr userDrawn="1"/>
          </p:nvCxnSpPr>
          <p:spPr>
            <a:xfrm>
              <a:off x="8172474" y="2640435"/>
              <a:ext cx="0" cy="2638335"/>
            </a:xfrm>
            <a:prstGeom prst="line">
              <a:avLst/>
            </a:prstGeom>
            <a:ln w="19050" cap="sq">
              <a:solidFill>
                <a:srgbClr val="E7212F"/>
              </a:solidFill>
              <a:beve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E8A30CE3-4B03-A146-9571-2240DE880860}"/>
                </a:ext>
              </a:extLst>
            </p:cNvPr>
            <p:cNvCxnSpPr>
              <a:cxnSpLocks/>
            </p:cNvCxnSpPr>
            <p:nvPr userDrawn="1"/>
          </p:nvCxnSpPr>
          <p:spPr>
            <a:xfrm>
              <a:off x="12007874" y="2640435"/>
              <a:ext cx="0" cy="915009"/>
            </a:xfrm>
            <a:prstGeom prst="line">
              <a:avLst/>
            </a:prstGeom>
            <a:ln w="19050" cap="sq">
              <a:solidFill>
                <a:srgbClr val="E7212F"/>
              </a:solidFill>
              <a:beve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A358A46-4638-A44E-8C32-2094F71A6F2E}"/>
                </a:ext>
              </a:extLst>
            </p:cNvPr>
            <p:cNvCxnSpPr>
              <a:cxnSpLocks/>
            </p:cNvCxnSpPr>
            <p:nvPr userDrawn="1"/>
          </p:nvCxnSpPr>
          <p:spPr>
            <a:xfrm>
              <a:off x="10084405" y="2127567"/>
              <a:ext cx="0" cy="507981"/>
            </a:xfrm>
            <a:prstGeom prst="line">
              <a:avLst/>
            </a:prstGeom>
            <a:ln w="19050" cap="sq">
              <a:solidFill>
                <a:srgbClr val="E7212F"/>
              </a:solidFill>
              <a:bevel/>
            </a:ln>
          </p:spPr>
          <p:style>
            <a:lnRef idx="1">
              <a:schemeClr val="accent1"/>
            </a:lnRef>
            <a:fillRef idx="0">
              <a:schemeClr val="accent1"/>
            </a:fillRef>
            <a:effectRef idx="0">
              <a:schemeClr val="accent1"/>
            </a:effectRef>
            <a:fontRef idx="minor">
              <a:schemeClr val="tx1"/>
            </a:fontRef>
          </p:style>
        </p:cxnSp>
      </p:grpSp>
      <p:sp>
        <p:nvSpPr>
          <p:cNvPr id="72" name="Rectangle 71">
            <a:extLst>
              <a:ext uri="{FF2B5EF4-FFF2-40B4-BE49-F238E27FC236}">
                <a16:creationId xmlns:a16="http://schemas.microsoft.com/office/drawing/2014/main" id="{B2FBBB1C-6D9C-704C-B4D0-2158E78BB2B9}"/>
              </a:ext>
            </a:extLst>
          </p:cNvPr>
          <p:cNvSpPr/>
          <p:nvPr userDrawn="1"/>
        </p:nvSpPr>
        <p:spPr>
          <a:xfrm rot="18900000">
            <a:off x="8213448" y="3374096"/>
            <a:ext cx="309531" cy="309531"/>
          </a:xfrm>
          <a:prstGeom prst="rect">
            <a:avLst/>
          </a:prstGeom>
          <a:solidFill>
            <a:srgbClr val="CA20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BC101CCB-60FD-3442-ACD2-21096E39CD8C}"/>
              </a:ext>
            </a:extLst>
          </p:cNvPr>
          <p:cNvSpPr/>
          <p:nvPr userDrawn="1"/>
        </p:nvSpPr>
        <p:spPr>
          <a:xfrm rot="18900000">
            <a:off x="10171308" y="1839355"/>
            <a:ext cx="309531" cy="309531"/>
          </a:xfrm>
          <a:prstGeom prst="rect">
            <a:avLst/>
          </a:prstGeom>
          <a:solidFill>
            <a:srgbClr val="E41F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 name="Group 102">
            <a:extLst>
              <a:ext uri="{FF2B5EF4-FFF2-40B4-BE49-F238E27FC236}">
                <a16:creationId xmlns:a16="http://schemas.microsoft.com/office/drawing/2014/main" id="{27DB71A9-FFC0-F746-9D6B-6306CDEF8232}"/>
              </a:ext>
            </a:extLst>
          </p:cNvPr>
          <p:cNvGrpSpPr/>
          <p:nvPr userDrawn="1"/>
        </p:nvGrpSpPr>
        <p:grpSpPr>
          <a:xfrm>
            <a:off x="8299501" y="1918885"/>
            <a:ext cx="4081033" cy="1020849"/>
            <a:chOff x="8172474" y="2127567"/>
            <a:chExt cx="3835400" cy="1020849"/>
          </a:xfrm>
        </p:grpSpPr>
        <p:cxnSp>
          <p:nvCxnSpPr>
            <p:cNvPr id="94" name="Straight Connector 93">
              <a:extLst>
                <a:ext uri="{FF2B5EF4-FFF2-40B4-BE49-F238E27FC236}">
                  <a16:creationId xmlns:a16="http://schemas.microsoft.com/office/drawing/2014/main" id="{D9FF77E7-4A01-844E-9DF0-4ABCC8E3A109}"/>
                </a:ext>
              </a:extLst>
            </p:cNvPr>
            <p:cNvCxnSpPr>
              <a:cxnSpLocks/>
            </p:cNvCxnSpPr>
            <p:nvPr userDrawn="1"/>
          </p:nvCxnSpPr>
          <p:spPr>
            <a:xfrm>
              <a:off x="8172474" y="2640435"/>
              <a:ext cx="3823862" cy="0"/>
            </a:xfrm>
            <a:prstGeom prst="line">
              <a:avLst/>
            </a:prstGeom>
            <a:ln w="19050" cap="sq">
              <a:solidFill>
                <a:srgbClr val="E7212F"/>
              </a:solidFill>
              <a:beve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9508956-93AF-2941-B54B-FFEDFD71C685}"/>
                </a:ext>
              </a:extLst>
            </p:cNvPr>
            <p:cNvCxnSpPr>
              <a:cxnSpLocks/>
            </p:cNvCxnSpPr>
            <p:nvPr userDrawn="1"/>
          </p:nvCxnSpPr>
          <p:spPr>
            <a:xfrm>
              <a:off x="8172474" y="2640435"/>
              <a:ext cx="0" cy="507981"/>
            </a:xfrm>
            <a:prstGeom prst="line">
              <a:avLst/>
            </a:prstGeom>
            <a:ln w="19050" cap="sq">
              <a:solidFill>
                <a:srgbClr val="E7212F"/>
              </a:solidFill>
              <a:beve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2418023-A364-5A45-8DC9-6E40DF03401F}"/>
                </a:ext>
              </a:extLst>
            </p:cNvPr>
            <p:cNvCxnSpPr>
              <a:cxnSpLocks/>
            </p:cNvCxnSpPr>
            <p:nvPr userDrawn="1"/>
          </p:nvCxnSpPr>
          <p:spPr>
            <a:xfrm>
              <a:off x="12007874" y="2640435"/>
              <a:ext cx="0" cy="507981"/>
            </a:xfrm>
            <a:prstGeom prst="line">
              <a:avLst/>
            </a:prstGeom>
            <a:ln w="19050" cap="sq">
              <a:solidFill>
                <a:srgbClr val="E7212F"/>
              </a:solidFill>
              <a:beve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4670B82-5520-AD4C-BCEC-2B086870B77A}"/>
                </a:ext>
              </a:extLst>
            </p:cNvPr>
            <p:cNvCxnSpPr>
              <a:cxnSpLocks/>
            </p:cNvCxnSpPr>
            <p:nvPr userDrawn="1"/>
          </p:nvCxnSpPr>
          <p:spPr>
            <a:xfrm>
              <a:off x="10084405" y="2127567"/>
              <a:ext cx="0" cy="507981"/>
            </a:xfrm>
            <a:prstGeom prst="line">
              <a:avLst/>
            </a:prstGeom>
            <a:ln w="19050" cap="sq">
              <a:solidFill>
                <a:srgbClr val="E7212F"/>
              </a:solidFill>
              <a:bevel/>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BEFB4132-1BF2-A34B-BD97-2CC323D248DB}"/>
              </a:ext>
            </a:extLst>
          </p:cNvPr>
          <p:cNvSpPr/>
          <p:nvPr userDrawn="1"/>
        </p:nvSpPr>
        <p:spPr>
          <a:xfrm>
            <a:off x="9057646" y="1287340"/>
            <a:ext cx="2536851" cy="731773"/>
          </a:xfrm>
          <a:prstGeom prst="rect">
            <a:avLst/>
          </a:prstGeom>
          <a:solidFill>
            <a:srgbClr val="E41F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6">
            <a:extLst>
              <a:ext uri="{FF2B5EF4-FFF2-40B4-BE49-F238E27FC236}">
                <a16:creationId xmlns:a16="http://schemas.microsoft.com/office/drawing/2014/main" id="{ADA12A7B-8A3C-EB46-A99D-CC7635B26B24}"/>
              </a:ext>
            </a:extLst>
          </p:cNvPr>
          <p:cNvSpPr>
            <a:spLocks noGrp="1"/>
          </p:cNvSpPr>
          <p:nvPr userDrawn="1">
            <p:ph type="body" sz="quarter" idx="20" hasCustomPrompt="1"/>
          </p:nvPr>
        </p:nvSpPr>
        <p:spPr>
          <a:xfrm>
            <a:off x="9057646" y="1410794"/>
            <a:ext cx="2536851" cy="299458"/>
          </a:xfrm>
          <a:prstGeom prst="rect">
            <a:avLst/>
          </a:prstGeom>
        </p:spPr>
        <p:txBody>
          <a:bodyPr/>
          <a:lstStyle>
            <a:lvl1pPr marL="0" indent="0" algn="ctr">
              <a:lnSpc>
                <a:spcPct val="95000"/>
              </a:lnSpc>
              <a:spcBef>
                <a:spcPts val="400"/>
              </a:spcBef>
              <a:buNone/>
              <a:defRPr sz="1800" b="1" i="0">
                <a:solidFill>
                  <a:schemeClr val="bg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p:txBody>
      </p:sp>
      <p:sp>
        <p:nvSpPr>
          <p:cNvPr id="20" name="Text Placeholder 6">
            <a:extLst>
              <a:ext uri="{FF2B5EF4-FFF2-40B4-BE49-F238E27FC236}">
                <a16:creationId xmlns:a16="http://schemas.microsoft.com/office/drawing/2014/main" id="{05DC474C-77F4-3A4A-B189-C0D0B7FC289E}"/>
              </a:ext>
            </a:extLst>
          </p:cNvPr>
          <p:cNvSpPr>
            <a:spLocks noGrp="1"/>
          </p:cNvSpPr>
          <p:nvPr userDrawn="1">
            <p:ph type="body" sz="quarter" idx="27" hasCustomPrompt="1"/>
          </p:nvPr>
        </p:nvSpPr>
        <p:spPr>
          <a:xfrm>
            <a:off x="9414517" y="1728760"/>
            <a:ext cx="1823115" cy="265253"/>
          </a:xfrm>
          <a:prstGeom prst="rect">
            <a:avLst/>
          </a:prstGeom>
        </p:spPr>
        <p:txBody>
          <a:bodyPr lIns="91440" rIns="91440"/>
          <a:lstStyle>
            <a:lvl1pPr marL="0" indent="0" algn="ctr">
              <a:lnSpc>
                <a:spcPct val="100000"/>
              </a:lnSpc>
              <a:spcBef>
                <a:spcPts val="200"/>
              </a:spcBef>
              <a:buFont typeface="Arial" panose="020B0604020202020204" pitchFamily="34" charset="0"/>
              <a:buNone/>
              <a:defRPr sz="1200" b="0" i="0">
                <a:solidFill>
                  <a:schemeClr val="bg1"/>
                </a:solidFill>
                <a:latin typeface="Calibri" panose="020F0502020204030204" pitchFamily="34" charset="0"/>
                <a:cs typeface="Calibri" panose="020F0502020204030204" pitchFamily="34" charset="0"/>
              </a:defRPr>
            </a:lvl1pPr>
            <a:lvl2pPr marL="457200" indent="0">
              <a:lnSpc>
                <a:spcPct val="100000"/>
              </a:lnSpc>
              <a:buNone/>
              <a:defRPr sz="1600"/>
            </a:lvl2pPr>
          </a:lstStyle>
          <a:p>
            <a:pPr lvl="0"/>
            <a:r>
              <a:rPr lang="en-US"/>
              <a:t>Position/title</a:t>
            </a:r>
          </a:p>
        </p:txBody>
      </p:sp>
      <p:sp>
        <p:nvSpPr>
          <p:cNvPr id="34" name="Rectangle 33">
            <a:extLst>
              <a:ext uri="{FF2B5EF4-FFF2-40B4-BE49-F238E27FC236}">
                <a16:creationId xmlns:a16="http://schemas.microsoft.com/office/drawing/2014/main" id="{CFEA8B0D-B527-8144-AE60-0977A141AC38}"/>
              </a:ext>
            </a:extLst>
          </p:cNvPr>
          <p:cNvSpPr/>
          <p:nvPr userDrawn="1"/>
        </p:nvSpPr>
        <p:spPr>
          <a:xfrm>
            <a:off x="6444217" y="4027014"/>
            <a:ext cx="1806212" cy="631546"/>
          </a:xfrm>
          <a:prstGeom prst="rect">
            <a:avLst/>
          </a:prstGeom>
          <a:solidFill>
            <a:srgbClr val="938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 Placeholder 6">
            <a:extLst>
              <a:ext uri="{FF2B5EF4-FFF2-40B4-BE49-F238E27FC236}">
                <a16:creationId xmlns:a16="http://schemas.microsoft.com/office/drawing/2014/main" id="{FD03949A-43A1-4545-B931-A8E8921C77A0}"/>
              </a:ext>
            </a:extLst>
          </p:cNvPr>
          <p:cNvSpPr>
            <a:spLocks noGrp="1"/>
          </p:cNvSpPr>
          <p:nvPr userDrawn="1">
            <p:ph type="body" sz="quarter" idx="35" hasCustomPrompt="1"/>
          </p:nvPr>
        </p:nvSpPr>
        <p:spPr>
          <a:xfrm>
            <a:off x="6554912" y="4120745"/>
            <a:ext cx="1569707" cy="228824"/>
          </a:xfrm>
          <a:prstGeom prst="rect">
            <a:avLst/>
          </a:prstGeom>
        </p:spPr>
        <p:txBody>
          <a:bodyPr/>
          <a:lstStyle>
            <a:lvl1pPr marL="0" indent="0" algn="ctr">
              <a:lnSpc>
                <a:spcPct val="95000"/>
              </a:lnSpc>
              <a:spcBef>
                <a:spcPts val="400"/>
              </a:spcBef>
              <a:buNone/>
              <a:defRPr sz="1100" b="0" i="0">
                <a:solidFill>
                  <a:schemeClr val="bg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p:txBody>
      </p:sp>
      <p:sp>
        <p:nvSpPr>
          <p:cNvPr id="37" name="Text Placeholder 6">
            <a:extLst>
              <a:ext uri="{FF2B5EF4-FFF2-40B4-BE49-F238E27FC236}">
                <a16:creationId xmlns:a16="http://schemas.microsoft.com/office/drawing/2014/main" id="{AE1BFF04-B7C0-D642-BF78-97F3F583D829}"/>
              </a:ext>
            </a:extLst>
          </p:cNvPr>
          <p:cNvSpPr>
            <a:spLocks noGrp="1"/>
          </p:cNvSpPr>
          <p:nvPr userDrawn="1">
            <p:ph type="body" sz="quarter" idx="36" hasCustomPrompt="1"/>
          </p:nvPr>
        </p:nvSpPr>
        <p:spPr>
          <a:xfrm>
            <a:off x="6882472" y="4365380"/>
            <a:ext cx="975625" cy="228824"/>
          </a:xfrm>
          <a:prstGeom prst="rect">
            <a:avLst/>
          </a:prstGeom>
        </p:spPr>
        <p:txBody>
          <a:bodyPr lIns="91440" rIns="91440"/>
          <a:lstStyle>
            <a:lvl1pPr marL="0" indent="0" algn="ctr">
              <a:lnSpc>
                <a:spcPct val="100000"/>
              </a:lnSpc>
              <a:spcBef>
                <a:spcPts val="200"/>
              </a:spcBef>
              <a:buFont typeface="Arial" panose="020B0604020202020204" pitchFamily="34" charset="0"/>
              <a:buNone/>
              <a:defRPr sz="1100" b="0" i="0">
                <a:solidFill>
                  <a:schemeClr val="bg1"/>
                </a:solidFill>
                <a:latin typeface="Calibri" panose="020F0502020204030204" pitchFamily="34" charset="0"/>
                <a:cs typeface="Calibri" panose="020F0502020204030204" pitchFamily="34" charset="0"/>
              </a:defRPr>
            </a:lvl1pPr>
            <a:lvl2pPr marL="457200" indent="0">
              <a:lnSpc>
                <a:spcPct val="100000"/>
              </a:lnSpc>
              <a:buNone/>
              <a:defRPr sz="1600"/>
            </a:lvl2pPr>
          </a:lstStyle>
          <a:p>
            <a:pPr lvl="0"/>
            <a:r>
              <a:rPr lang="en-US"/>
              <a:t>Position/title</a:t>
            </a:r>
          </a:p>
        </p:txBody>
      </p:sp>
      <p:sp>
        <p:nvSpPr>
          <p:cNvPr id="75" name="Rectangle 74">
            <a:extLst>
              <a:ext uri="{FF2B5EF4-FFF2-40B4-BE49-F238E27FC236}">
                <a16:creationId xmlns:a16="http://schemas.microsoft.com/office/drawing/2014/main" id="{42DF8F9B-9031-0A46-93A9-FDD33C8EE581}"/>
              </a:ext>
            </a:extLst>
          </p:cNvPr>
          <p:cNvSpPr/>
          <p:nvPr userDrawn="1"/>
        </p:nvSpPr>
        <p:spPr>
          <a:xfrm>
            <a:off x="6444217" y="4768288"/>
            <a:ext cx="1806212" cy="631546"/>
          </a:xfrm>
          <a:prstGeom prst="rect">
            <a:avLst/>
          </a:prstGeom>
          <a:solidFill>
            <a:srgbClr val="938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 Placeholder 6">
            <a:extLst>
              <a:ext uri="{FF2B5EF4-FFF2-40B4-BE49-F238E27FC236}">
                <a16:creationId xmlns:a16="http://schemas.microsoft.com/office/drawing/2014/main" id="{6FC256AE-BB7D-3743-B77D-6C3CB58F59EE}"/>
              </a:ext>
            </a:extLst>
          </p:cNvPr>
          <p:cNvSpPr>
            <a:spLocks noGrp="1"/>
          </p:cNvSpPr>
          <p:nvPr>
            <p:ph type="body" sz="quarter" idx="58" hasCustomPrompt="1"/>
          </p:nvPr>
        </p:nvSpPr>
        <p:spPr>
          <a:xfrm>
            <a:off x="6554912" y="4862019"/>
            <a:ext cx="1569707" cy="228824"/>
          </a:xfrm>
          <a:prstGeom prst="rect">
            <a:avLst/>
          </a:prstGeom>
        </p:spPr>
        <p:txBody>
          <a:bodyPr/>
          <a:lstStyle>
            <a:lvl1pPr marL="0" indent="0" algn="ctr">
              <a:lnSpc>
                <a:spcPct val="95000"/>
              </a:lnSpc>
              <a:spcBef>
                <a:spcPts val="400"/>
              </a:spcBef>
              <a:buNone/>
              <a:defRPr sz="1100" b="0" i="0">
                <a:solidFill>
                  <a:schemeClr val="bg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p:txBody>
      </p:sp>
      <p:sp>
        <p:nvSpPr>
          <p:cNvPr id="77" name="Text Placeholder 6">
            <a:extLst>
              <a:ext uri="{FF2B5EF4-FFF2-40B4-BE49-F238E27FC236}">
                <a16:creationId xmlns:a16="http://schemas.microsoft.com/office/drawing/2014/main" id="{449E59B9-23AA-5E4D-95A2-374A4523F846}"/>
              </a:ext>
            </a:extLst>
          </p:cNvPr>
          <p:cNvSpPr>
            <a:spLocks noGrp="1"/>
          </p:cNvSpPr>
          <p:nvPr>
            <p:ph type="body" sz="quarter" idx="59" hasCustomPrompt="1"/>
          </p:nvPr>
        </p:nvSpPr>
        <p:spPr>
          <a:xfrm>
            <a:off x="6882472" y="5106654"/>
            <a:ext cx="975625" cy="228824"/>
          </a:xfrm>
          <a:prstGeom prst="rect">
            <a:avLst/>
          </a:prstGeom>
        </p:spPr>
        <p:txBody>
          <a:bodyPr lIns="91440" rIns="91440"/>
          <a:lstStyle>
            <a:lvl1pPr marL="0" indent="0" algn="ctr">
              <a:lnSpc>
                <a:spcPct val="100000"/>
              </a:lnSpc>
              <a:spcBef>
                <a:spcPts val="200"/>
              </a:spcBef>
              <a:buFont typeface="Arial" panose="020B0604020202020204" pitchFamily="34" charset="0"/>
              <a:buNone/>
              <a:defRPr sz="1100" b="0" i="0">
                <a:solidFill>
                  <a:schemeClr val="bg1"/>
                </a:solidFill>
                <a:latin typeface="Calibri" panose="020F0502020204030204" pitchFamily="34" charset="0"/>
                <a:cs typeface="Calibri" panose="020F0502020204030204" pitchFamily="34" charset="0"/>
              </a:defRPr>
            </a:lvl1pPr>
            <a:lvl2pPr marL="457200" indent="0">
              <a:lnSpc>
                <a:spcPct val="100000"/>
              </a:lnSpc>
              <a:buNone/>
              <a:defRPr sz="1600"/>
            </a:lvl2pPr>
          </a:lstStyle>
          <a:p>
            <a:pPr lvl="0"/>
            <a:r>
              <a:rPr lang="en-US"/>
              <a:t>Position/title</a:t>
            </a:r>
          </a:p>
        </p:txBody>
      </p:sp>
      <p:sp>
        <p:nvSpPr>
          <p:cNvPr id="78" name="Rectangle 77">
            <a:extLst>
              <a:ext uri="{FF2B5EF4-FFF2-40B4-BE49-F238E27FC236}">
                <a16:creationId xmlns:a16="http://schemas.microsoft.com/office/drawing/2014/main" id="{D8A079CF-BE8D-0F4A-803A-FB61A24BBF70}"/>
              </a:ext>
            </a:extLst>
          </p:cNvPr>
          <p:cNvSpPr/>
          <p:nvPr userDrawn="1"/>
        </p:nvSpPr>
        <p:spPr>
          <a:xfrm>
            <a:off x="6444217" y="5498972"/>
            <a:ext cx="1806212" cy="631546"/>
          </a:xfrm>
          <a:prstGeom prst="rect">
            <a:avLst/>
          </a:prstGeom>
          <a:solidFill>
            <a:srgbClr val="938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 Placeholder 6">
            <a:extLst>
              <a:ext uri="{FF2B5EF4-FFF2-40B4-BE49-F238E27FC236}">
                <a16:creationId xmlns:a16="http://schemas.microsoft.com/office/drawing/2014/main" id="{48785FF4-374C-2D42-A86F-A939619E3C45}"/>
              </a:ext>
            </a:extLst>
          </p:cNvPr>
          <p:cNvSpPr>
            <a:spLocks noGrp="1"/>
          </p:cNvSpPr>
          <p:nvPr>
            <p:ph type="body" sz="quarter" idx="60" hasCustomPrompt="1"/>
          </p:nvPr>
        </p:nvSpPr>
        <p:spPr>
          <a:xfrm>
            <a:off x="6554912" y="5592703"/>
            <a:ext cx="1569707" cy="228824"/>
          </a:xfrm>
          <a:prstGeom prst="rect">
            <a:avLst/>
          </a:prstGeom>
        </p:spPr>
        <p:txBody>
          <a:bodyPr/>
          <a:lstStyle>
            <a:lvl1pPr marL="0" indent="0" algn="ctr">
              <a:lnSpc>
                <a:spcPct val="95000"/>
              </a:lnSpc>
              <a:spcBef>
                <a:spcPts val="400"/>
              </a:spcBef>
              <a:buNone/>
              <a:defRPr sz="1100" b="0" i="0">
                <a:solidFill>
                  <a:schemeClr val="bg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p:txBody>
      </p:sp>
      <p:sp>
        <p:nvSpPr>
          <p:cNvPr id="80" name="Text Placeholder 6">
            <a:extLst>
              <a:ext uri="{FF2B5EF4-FFF2-40B4-BE49-F238E27FC236}">
                <a16:creationId xmlns:a16="http://schemas.microsoft.com/office/drawing/2014/main" id="{3DC3F541-EB14-3C48-9FB4-C06BD86AFD66}"/>
              </a:ext>
            </a:extLst>
          </p:cNvPr>
          <p:cNvSpPr>
            <a:spLocks noGrp="1"/>
          </p:cNvSpPr>
          <p:nvPr>
            <p:ph type="body" sz="quarter" idx="61" hasCustomPrompt="1"/>
          </p:nvPr>
        </p:nvSpPr>
        <p:spPr>
          <a:xfrm>
            <a:off x="6882472" y="5837338"/>
            <a:ext cx="975625" cy="228824"/>
          </a:xfrm>
          <a:prstGeom prst="rect">
            <a:avLst/>
          </a:prstGeom>
        </p:spPr>
        <p:txBody>
          <a:bodyPr lIns="91440" rIns="91440"/>
          <a:lstStyle>
            <a:lvl1pPr marL="0" indent="0" algn="ctr">
              <a:lnSpc>
                <a:spcPct val="100000"/>
              </a:lnSpc>
              <a:spcBef>
                <a:spcPts val="200"/>
              </a:spcBef>
              <a:buFont typeface="Arial" panose="020B0604020202020204" pitchFamily="34" charset="0"/>
              <a:buNone/>
              <a:defRPr sz="1100" b="0" i="0">
                <a:solidFill>
                  <a:schemeClr val="bg1"/>
                </a:solidFill>
                <a:latin typeface="Calibri" panose="020F0502020204030204" pitchFamily="34" charset="0"/>
                <a:cs typeface="Calibri" panose="020F0502020204030204" pitchFamily="34" charset="0"/>
              </a:defRPr>
            </a:lvl1pPr>
            <a:lvl2pPr marL="457200" indent="0">
              <a:lnSpc>
                <a:spcPct val="100000"/>
              </a:lnSpc>
              <a:buNone/>
              <a:defRPr sz="1600"/>
            </a:lvl2pPr>
          </a:lstStyle>
          <a:p>
            <a:pPr lvl="0"/>
            <a:r>
              <a:rPr lang="en-US"/>
              <a:t>Position/title</a:t>
            </a:r>
          </a:p>
        </p:txBody>
      </p:sp>
      <p:sp>
        <p:nvSpPr>
          <p:cNvPr id="81" name="Rectangle 80">
            <a:extLst>
              <a:ext uri="{FF2B5EF4-FFF2-40B4-BE49-F238E27FC236}">
                <a16:creationId xmlns:a16="http://schemas.microsoft.com/office/drawing/2014/main" id="{2F065A38-A680-C34B-92AA-E56A85F89BC9}"/>
              </a:ext>
            </a:extLst>
          </p:cNvPr>
          <p:cNvSpPr/>
          <p:nvPr userDrawn="1"/>
        </p:nvSpPr>
        <p:spPr>
          <a:xfrm>
            <a:off x="5462639" y="6486488"/>
            <a:ext cx="1806212" cy="631546"/>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 Placeholder 6">
            <a:extLst>
              <a:ext uri="{FF2B5EF4-FFF2-40B4-BE49-F238E27FC236}">
                <a16:creationId xmlns:a16="http://schemas.microsoft.com/office/drawing/2014/main" id="{394763EB-6968-8349-9946-F30219405374}"/>
              </a:ext>
            </a:extLst>
          </p:cNvPr>
          <p:cNvSpPr>
            <a:spLocks noGrp="1"/>
          </p:cNvSpPr>
          <p:nvPr>
            <p:ph type="body" sz="quarter" idx="62" hasCustomPrompt="1"/>
          </p:nvPr>
        </p:nvSpPr>
        <p:spPr>
          <a:xfrm>
            <a:off x="5573334" y="6580219"/>
            <a:ext cx="1569707" cy="228824"/>
          </a:xfrm>
          <a:prstGeom prst="rect">
            <a:avLst/>
          </a:prstGeom>
        </p:spPr>
        <p:txBody>
          <a:bodyPr/>
          <a:lstStyle>
            <a:lvl1pPr marL="0" indent="0" algn="ctr">
              <a:lnSpc>
                <a:spcPct val="95000"/>
              </a:lnSpc>
              <a:spcBef>
                <a:spcPts val="400"/>
              </a:spcBef>
              <a:buNone/>
              <a:defRPr sz="1100" b="0" i="0">
                <a:solidFill>
                  <a:schemeClr val="tx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p:txBody>
      </p:sp>
      <p:sp>
        <p:nvSpPr>
          <p:cNvPr id="83" name="Text Placeholder 6">
            <a:extLst>
              <a:ext uri="{FF2B5EF4-FFF2-40B4-BE49-F238E27FC236}">
                <a16:creationId xmlns:a16="http://schemas.microsoft.com/office/drawing/2014/main" id="{64BEE2F8-8486-E542-AD5D-A4C441F1129A}"/>
              </a:ext>
            </a:extLst>
          </p:cNvPr>
          <p:cNvSpPr>
            <a:spLocks noGrp="1"/>
          </p:cNvSpPr>
          <p:nvPr>
            <p:ph type="body" sz="quarter" idx="63" hasCustomPrompt="1"/>
          </p:nvPr>
        </p:nvSpPr>
        <p:spPr>
          <a:xfrm>
            <a:off x="5900894" y="6824854"/>
            <a:ext cx="975625" cy="228824"/>
          </a:xfrm>
          <a:prstGeom prst="rect">
            <a:avLst/>
          </a:prstGeom>
        </p:spPr>
        <p:txBody>
          <a:bodyPr lIns="91440" rIns="91440"/>
          <a:lstStyle>
            <a:lvl1pPr marL="0" indent="0" algn="ctr">
              <a:lnSpc>
                <a:spcPct val="100000"/>
              </a:lnSpc>
              <a:spcBef>
                <a:spcPts val="200"/>
              </a:spcBef>
              <a:buFont typeface="Arial" panose="020B0604020202020204" pitchFamily="34" charset="0"/>
              <a:buNone/>
              <a:defRPr sz="1100" b="0" i="0">
                <a:solidFill>
                  <a:schemeClr val="tx1"/>
                </a:solidFill>
                <a:latin typeface="Calibri" panose="020F0502020204030204" pitchFamily="34" charset="0"/>
                <a:cs typeface="Calibri" panose="020F0502020204030204" pitchFamily="34" charset="0"/>
              </a:defRPr>
            </a:lvl1pPr>
            <a:lvl2pPr marL="457200" indent="0">
              <a:lnSpc>
                <a:spcPct val="100000"/>
              </a:lnSpc>
              <a:buNone/>
              <a:defRPr sz="1600"/>
            </a:lvl2pPr>
          </a:lstStyle>
          <a:p>
            <a:pPr lvl="0"/>
            <a:r>
              <a:rPr lang="en-US"/>
              <a:t>Position/title</a:t>
            </a:r>
          </a:p>
        </p:txBody>
      </p:sp>
      <p:sp>
        <p:nvSpPr>
          <p:cNvPr id="84" name="Rectangle 83">
            <a:extLst>
              <a:ext uri="{FF2B5EF4-FFF2-40B4-BE49-F238E27FC236}">
                <a16:creationId xmlns:a16="http://schemas.microsoft.com/office/drawing/2014/main" id="{865E2B19-BCC7-B34D-9005-B4F34AAAC53B}"/>
              </a:ext>
            </a:extLst>
          </p:cNvPr>
          <p:cNvSpPr/>
          <p:nvPr userDrawn="1"/>
        </p:nvSpPr>
        <p:spPr>
          <a:xfrm>
            <a:off x="7377675" y="6486488"/>
            <a:ext cx="1806212" cy="631546"/>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 Placeholder 6">
            <a:extLst>
              <a:ext uri="{FF2B5EF4-FFF2-40B4-BE49-F238E27FC236}">
                <a16:creationId xmlns:a16="http://schemas.microsoft.com/office/drawing/2014/main" id="{6B982A1E-6D10-5846-BB4C-4E1CDF21B3A3}"/>
              </a:ext>
            </a:extLst>
          </p:cNvPr>
          <p:cNvSpPr>
            <a:spLocks noGrp="1"/>
          </p:cNvSpPr>
          <p:nvPr>
            <p:ph type="body" sz="quarter" idx="64" hasCustomPrompt="1"/>
          </p:nvPr>
        </p:nvSpPr>
        <p:spPr>
          <a:xfrm>
            <a:off x="7488370" y="6580219"/>
            <a:ext cx="1569707" cy="228824"/>
          </a:xfrm>
          <a:prstGeom prst="rect">
            <a:avLst/>
          </a:prstGeom>
        </p:spPr>
        <p:txBody>
          <a:bodyPr/>
          <a:lstStyle>
            <a:lvl1pPr marL="0" indent="0" algn="ctr">
              <a:lnSpc>
                <a:spcPct val="95000"/>
              </a:lnSpc>
              <a:spcBef>
                <a:spcPts val="400"/>
              </a:spcBef>
              <a:buNone/>
              <a:defRPr sz="1100" b="0" i="0">
                <a:solidFill>
                  <a:schemeClr val="tx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p:txBody>
      </p:sp>
      <p:sp>
        <p:nvSpPr>
          <p:cNvPr id="86" name="Text Placeholder 6">
            <a:extLst>
              <a:ext uri="{FF2B5EF4-FFF2-40B4-BE49-F238E27FC236}">
                <a16:creationId xmlns:a16="http://schemas.microsoft.com/office/drawing/2014/main" id="{E58EE601-2FF7-5340-9CC3-6A54609E741F}"/>
              </a:ext>
            </a:extLst>
          </p:cNvPr>
          <p:cNvSpPr>
            <a:spLocks noGrp="1"/>
          </p:cNvSpPr>
          <p:nvPr>
            <p:ph type="body" sz="quarter" idx="65" hasCustomPrompt="1"/>
          </p:nvPr>
        </p:nvSpPr>
        <p:spPr>
          <a:xfrm>
            <a:off x="7815930" y="6824854"/>
            <a:ext cx="975625" cy="228824"/>
          </a:xfrm>
          <a:prstGeom prst="rect">
            <a:avLst/>
          </a:prstGeom>
        </p:spPr>
        <p:txBody>
          <a:bodyPr lIns="91440" rIns="91440"/>
          <a:lstStyle>
            <a:lvl1pPr marL="0" indent="0" algn="ctr">
              <a:lnSpc>
                <a:spcPct val="100000"/>
              </a:lnSpc>
              <a:spcBef>
                <a:spcPts val="200"/>
              </a:spcBef>
              <a:buFont typeface="Arial" panose="020B0604020202020204" pitchFamily="34" charset="0"/>
              <a:buNone/>
              <a:defRPr sz="1100" b="0" i="0">
                <a:solidFill>
                  <a:schemeClr val="tx1"/>
                </a:solidFill>
                <a:latin typeface="Calibri" panose="020F0502020204030204" pitchFamily="34" charset="0"/>
                <a:cs typeface="Calibri" panose="020F0502020204030204" pitchFamily="34" charset="0"/>
              </a:defRPr>
            </a:lvl1pPr>
            <a:lvl2pPr marL="457200" indent="0">
              <a:lnSpc>
                <a:spcPct val="100000"/>
              </a:lnSpc>
              <a:buNone/>
              <a:defRPr sz="1600"/>
            </a:lvl2pPr>
          </a:lstStyle>
          <a:p>
            <a:pPr lvl="0"/>
            <a:r>
              <a:rPr lang="en-US"/>
              <a:t>Position/title</a:t>
            </a:r>
          </a:p>
        </p:txBody>
      </p:sp>
      <p:sp>
        <p:nvSpPr>
          <p:cNvPr id="87" name="Rectangle 86">
            <a:extLst>
              <a:ext uri="{FF2B5EF4-FFF2-40B4-BE49-F238E27FC236}">
                <a16:creationId xmlns:a16="http://schemas.microsoft.com/office/drawing/2014/main" id="{6886F8C0-981E-1C46-8456-F4F7FED74E16}"/>
              </a:ext>
            </a:extLst>
          </p:cNvPr>
          <p:cNvSpPr/>
          <p:nvPr userDrawn="1"/>
        </p:nvSpPr>
        <p:spPr>
          <a:xfrm>
            <a:off x="8472002" y="4020829"/>
            <a:ext cx="1806212" cy="631546"/>
          </a:xfrm>
          <a:prstGeom prst="rect">
            <a:avLst/>
          </a:prstGeom>
          <a:solidFill>
            <a:srgbClr val="938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 Placeholder 6">
            <a:extLst>
              <a:ext uri="{FF2B5EF4-FFF2-40B4-BE49-F238E27FC236}">
                <a16:creationId xmlns:a16="http://schemas.microsoft.com/office/drawing/2014/main" id="{70099320-0056-AF4E-85E6-47C37E7BCC07}"/>
              </a:ext>
            </a:extLst>
          </p:cNvPr>
          <p:cNvSpPr>
            <a:spLocks noGrp="1"/>
          </p:cNvSpPr>
          <p:nvPr>
            <p:ph type="body" sz="quarter" idx="66" hasCustomPrompt="1"/>
          </p:nvPr>
        </p:nvSpPr>
        <p:spPr>
          <a:xfrm>
            <a:off x="8582697" y="4114560"/>
            <a:ext cx="1569707" cy="228824"/>
          </a:xfrm>
          <a:prstGeom prst="rect">
            <a:avLst/>
          </a:prstGeom>
        </p:spPr>
        <p:txBody>
          <a:bodyPr/>
          <a:lstStyle>
            <a:lvl1pPr marL="0" indent="0" algn="ctr">
              <a:lnSpc>
                <a:spcPct val="95000"/>
              </a:lnSpc>
              <a:spcBef>
                <a:spcPts val="400"/>
              </a:spcBef>
              <a:buNone/>
              <a:defRPr sz="1100" b="0" i="0">
                <a:solidFill>
                  <a:schemeClr val="bg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p:txBody>
      </p:sp>
      <p:sp>
        <p:nvSpPr>
          <p:cNvPr id="89" name="Text Placeholder 6">
            <a:extLst>
              <a:ext uri="{FF2B5EF4-FFF2-40B4-BE49-F238E27FC236}">
                <a16:creationId xmlns:a16="http://schemas.microsoft.com/office/drawing/2014/main" id="{363783D8-3B0B-7E4F-B82D-97EA3A98EC44}"/>
              </a:ext>
            </a:extLst>
          </p:cNvPr>
          <p:cNvSpPr>
            <a:spLocks noGrp="1"/>
          </p:cNvSpPr>
          <p:nvPr>
            <p:ph type="body" sz="quarter" idx="67" hasCustomPrompt="1"/>
          </p:nvPr>
        </p:nvSpPr>
        <p:spPr>
          <a:xfrm>
            <a:off x="8910257" y="4359195"/>
            <a:ext cx="975625" cy="228824"/>
          </a:xfrm>
          <a:prstGeom prst="rect">
            <a:avLst/>
          </a:prstGeom>
        </p:spPr>
        <p:txBody>
          <a:bodyPr lIns="91440" rIns="91440"/>
          <a:lstStyle>
            <a:lvl1pPr marL="0" indent="0" algn="ctr">
              <a:lnSpc>
                <a:spcPct val="100000"/>
              </a:lnSpc>
              <a:spcBef>
                <a:spcPts val="200"/>
              </a:spcBef>
              <a:buFont typeface="Arial" panose="020B0604020202020204" pitchFamily="34" charset="0"/>
              <a:buNone/>
              <a:defRPr sz="1100" b="0" i="0">
                <a:solidFill>
                  <a:schemeClr val="bg1"/>
                </a:solidFill>
                <a:latin typeface="Calibri" panose="020F0502020204030204" pitchFamily="34" charset="0"/>
                <a:cs typeface="Calibri" panose="020F0502020204030204" pitchFamily="34" charset="0"/>
              </a:defRPr>
            </a:lvl1pPr>
            <a:lvl2pPr marL="457200" indent="0">
              <a:lnSpc>
                <a:spcPct val="100000"/>
              </a:lnSpc>
              <a:buNone/>
              <a:defRPr sz="1600"/>
            </a:lvl2pPr>
          </a:lstStyle>
          <a:p>
            <a:pPr lvl="0"/>
            <a:r>
              <a:rPr lang="en-US"/>
              <a:t>Position/title</a:t>
            </a:r>
          </a:p>
        </p:txBody>
      </p:sp>
      <p:sp>
        <p:nvSpPr>
          <p:cNvPr id="90" name="Rectangle 89">
            <a:extLst>
              <a:ext uri="{FF2B5EF4-FFF2-40B4-BE49-F238E27FC236}">
                <a16:creationId xmlns:a16="http://schemas.microsoft.com/office/drawing/2014/main" id="{935B91BC-A2AD-134D-8459-E1D7588DE3E1}"/>
              </a:ext>
            </a:extLst>
          </p:cNvPr>
          <p:cNvSpPr/>
          <p:nvPr userDrawn="1"/>
        </p:nvSpPr>
        <p:spPr>
          <a:xfrm>
            <a:off x="7483363" y="2921106"/>
            <a:ext cx="1806212" cy="631546"/>
          </a:xfrm>
          <a:prstGeom prst="rect">
            <a:avLst/>
          </a:prstGeom>
          <a:solidFill>
            <a:srgbClr val="CA20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1" name="Text Placeholder 6">
            <a:extLst>
              <a:ext uri="{FF2B5EF4-FFF2-40B4-BE49-F238E27FC236}">
                <a16:creationId xmlns:a16="http://schemas.microsoft.com/office/drawing/2014/main" id="{9BF06CCA-F47E-8E4E-821B-CA836ADA002B}"/>
              </a:ext>
            </a:extLst>
          </p:cNvPr>
          <p:cNvSpPr>
            <a:spLocks noGrp="1"/>
          </p:cNvSpPr>
          <p:nvPr>
            <p:ph type="body" sz="quarter" idx="68" hasCustomPrompt="1"/>
          </p:nvPr>
        </p:nvSpPr>
        <p:spPr>
          <a:xfrm>
            <a:off x="7594058" y="3014837"/>
            <a:ext cx="1569707" cy="228824"/>
          </a:xfrm>
          <a:prstGeom prst="rect">
            <a:avLst/>
          </a:prstGeom>
          <a:solidFill>
            <a:srgbClr val="CA2035"/>
          </a:solidFill>
        </p:spPr>
        <p:txBody>
          <a:bodyPr/>
          <a:lstStyle>
            <a:lvl1pPr marL="0" indent="0" algn="ctr">
              <a:lnSpc>
                <a:spcPct val="95000"/>
              </a:lnSpc>
              <a:spcBef>
                <a:spcPts val="400"/>
              </a:spcBef>
              <a:buNone/>
              <a:defRPr sz="1200" b="1" i="0">
                <a:solidFill>
                  <a:schemeClr val="bg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p:txBody>
      </p:sp>
      <p:sp>
        <p:nvSpPr>
          <p:cNvPr id="92" name="Text Placeholder 6">
            <a:extLst>
              <a:ext uri="{FF2B5EF4-FFF2-40B4-BE49-F238E27FC236}">
                <a16:creationId xmlns:a16="http://schemas.microsoft.com/office/drawing/2014/main" id="{445E1106-95B1-8A4E-9AE6-513D4EAFE8CA}"/>
              </a:ext>
            </a:extLst>
          </p:cNvPr>
          <p:cNvSpPr>
            <a:spLocks noGrp="1"/>
          </p:cNvSpPr>
          <p:nvPr>
            <p:ph type="body" sz="quarter" idx="69" hasCustomPrompt="1"/>
          </p:nvPr>
        </p:nvSpPr>
        <p:spPr>
          <a:xfrm>
            <a:off x="7921618" y="3259472"/>
            <a:ext cx="975625" cy="228824"/>
          </a:xfrm>
          <a:prstGeom prst="rect">
            <a:avLst/>
          </a:prstGeom>
          <a:solidFill>
            <a:srgbClr val="CA2035"/>
          </a:solidFill>
        </p:spPr>
        <p:txBody>
          <a:bodyPr lIns="91440" rIns="91440"/>
          <a:lstStyle>
            <a:lvl1pPr marL="0" indent="0" algn="ctr">
              <a:lnSpc>
                <a:spcPct val="100000"/>
              </a:lnSpc>
              <a:spcBef>
                <a:spcPts val="200"/>
              </a:spcBef>
              <a:buFont typeface="Arial" panose="020B0604020202020204" pitchFamily="34" charset="0"/>
              <a:buNone/>
              <a:defRPr sz="1100" b="0" i="0">
                <a:solidFill>
                  <a:schemeClr val="bg1"/>
                </a:solidFill>
                <a:latin typeface="Calibri" panose="020F0502020204030204" pitchFamily="34" charset="0"/>
                <a:cs typeface="Calibri" panose="020F0502020204030204" pitchFamily="34" charset="0"/>
              </a:defRPr>
            </a:lvl1pPr>
            <a:lvl2pPr marL="457200" indent="0">
              <a:lnSpc>
                <a:spcPct val="100000"/>
              </a:lnSpc>
              <a:buNone/>
              <a:defRPr sz="1600"/>
            </a:lvl2pPr>
          </a:lstStyle>
          <a:p>
            <a:pPr lvl="0"/>
            <a:r>
              <a:rPr lang="en-US"/>
              <a:t>Position/title</a:t>
            </a:r>
          </a:p>
        </p:txBody>
      </p:sp>
      <p:sp>
        <p:nvSpPr>
          <p:cNvPr id="93" name="Rectangle 92">
            <a:extLst>
              <a:ext uri="{FF2B5EF4-FFF2-40B4-BE49-F238E27FC236}">
                <a16:creationId xmlns:a16="http://schemas.microsoft.com/office/drawing/2014/main" id="{86C22451-0714-A34C-94B7-7FF4919CEC29}"/>
              </a:ext>
            </a:extLst>
          </p:cNvPr>
          <p:cNvSpPr/>
          <p:nvPr userDrawn="1"/>
        </p:nvSpPr>
        <p:spPr>
          <a:xfrm rot="18900000">
            <a:off x="12243453" y="3374096"/>
            <a:ext cx="309531" cy="309531"/>
          </a:xfrm>
          <a:prstGeom prst="rect">
            <a:avLst/>
          </a:prstGeom>
          <a:solidFill>
            <a:srgbClr val="CA20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2B3FDA3F-3805-174F-AE6E-00F87C99F052}"/>
              </a:ext>
            </a:extLst>
          </p:cNvPr>
          <p:cNvSpPr/>
          <p:nvPr userDrawn="1"/>
        </p:nvSpPr>
        <p:spPr>
          <a:xfrm>
            <a:off x="11513368" y="2921106"/>
            <a:ext cx="1806212" cy="631546"/>
          </a:xfrm>
          <a:prstGeom prst="rect">
            <a:avLst/>
          </a:prstGeom>
          <a:solidFill>
            <a:srgbClr val="CA2035"/>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6" name="Text Placeholder 6">
            <a:extLst>
              <a:ext uri="{FF2B5EF4-FFF2-40B4-BE49-F238E27FC236}">
                <a16:creationId xmlns:a16="http://schemas.microsoft.com/office/drawing/2014/main" id="{F10F6C78-58DE-5B49-B8C8-14D69264ACFF}"/>
              </a:ext>
            </a:extLst>
          </p:cNvPr>
          <p:cNvSpPr>
            <a:spLocks noGrp="1"/>
          </p:cNvSpPr>
          <p:nvPr>
            <p:ph type="body" sz="quarter" idx="70" hasCustomPrompt="1"/>
          </p:nvPr>
        </p:nvSpPr>
        <p:spPr>
          <a:xfrm>
            <a:off x="11624063" y="3014837"/>
            <a:ext cx="1569707" cy="228824"/>
          </a:xfrm>
          <a:prstGeom prst="rect">
            <a:avLst/>
          </a:prstGeom>
          <a:solidFill>
            <a:srgbClr val="CA2035"/>
          </a:solidFill>
        </p:spPr>
        <p:txBody>
          <a:bodyPr/>
          <a:lstStyle>
            <a:lvl1pPr marL="0" indent="0" algn="ctr">
              <a:lnSpc>
                <a:spcPct val="95000"/>
              </a:lnSpc>
              <a:spcBef>
                <a:spcPts val="400"/>
              </a:spcBef>
              <a:buNone/>
              <a:defRPr sz="1200" b="1" i="0">
                <a:solidFill>
                  <a:schemeClr val="bg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p:txBody>
      </p:sp>
      <p:sp>
        <p:nvSpPr>
          <p:cNvPr id="98" name="Text Placeholder 6">
            <a:extLst>
              <a:ext uri="{FF2B5EF4-FFF2-40B4-BE49-F238E27FC236}">
                <a16:creationId xmlns:a16="http://schemas.microsoft.com/office/drawing/2014/main" id="{FB3AA7AA-55F7-FF47-887D-E4FF1C8F8C94}"/>
              </a:ext>
            </a:extLst>
          </p:cNvPr>
          <p:cNvSpPr>
            <a:spLocks noGrp="1"/>
          </p:cNvSpPr>
          <p:nvPr>
            <p:ph type="body" sz="quarter" idx="71" hasCustomPrompt="1"/>
          </p:nvPr>
        </p:nvSpPr>
        <p:spPr>
          <a:xfrm>
            <a:off x="11951623" y="3259472"/>
            <a:ext cx="975625" cy="228824"/>
          </a:xfrm>
          <a:prstGeom prst="rect">
            <a:avLst/>
          </a:prstGeom>
          <a:solidFill>
            <a:srgbClr val="CA2035"/>
          </a:solidFill>
        </p:spPr>
        <p:txBody>
          <a:bodyPr lIns="91440" rIns="91440"/>
          <a:lstStyle>
            <a:lvl1pPr marL="0" indent="0" algn="ctr">
              <a:lnSpc>
                <a:spcPct val="100000"/>
              </a:lnSpc>
              <a:spcBef>
                <a:spcPts val="200"/>
              </a:spcBef>
              <a:buFont typeface="Arial" panose="020B0604020202020204" pitchFamily="34" charset="0"/>
              <a:buNone/>
              <a:defRPr sz="1100" b="0" i="0">
                <a:solidFill>
                  <a:schemeClr val="bg1"/>
                </a:solidFill>
                <a:latin typeface="Calibri" panose="020F0502020204030204" pitchFamily="34" charset="0"/>
                <a:cs typeface="Calibri" panose="020F0502020204030204" pitchFamily="34" charset="0"/>
              </a:defRPr>
            </a:lvl1pPr>
            <a:lvl2pPr marL="457200" indent="0">
              <a:lnSpc>
                <a:spcPct val="100000"/>
              </a:lnSpc>
              <a:buNone/>
              <a:defRPr sz="1600"/>
            </a:lvl2pPr>
          </a:lstStyle>
          <a:p>
            <a:pPr lvl="0"/>
            <a:r>
              <a:rPr lang="en-US"/>
              <a:t>Position/title</a:t>
            </a:r>
          </a:p>
        </p:txBody>
      </p:sp>
      <p:sp>
        <p:nvSpPr>
          <p:cNvPr id="99" name="Rectangle 98">
            <a:extLst>
              <a:ext uri="{FF2B5EF4-FFF2-40B4-BE49-F238E27FC236}">
                <a16:creationId xmlns:a16="http://schemas.microsoft.com/office/drawing/2014/main" id="{F9DD3AA1-04D3-3F4F-B71E-681836475D64}"/>
              </a:ext>
            </a:extLst>
          </p:cNvPr>
          <p:cNvSpPr/>
          <p:nvPr userDrawn="1"/>
        </p:nvSpPr>
        <p:spPr>
          <a:xfrm>
            <a:off x="10470133" y="4027014"/>
            <a:ext cx="1806212" cy="631546"/>
          </a:xfrm>
          <a:prstGeom prst="rect">
            <a:avLst/>
          </a:prstGeom>
          <a:solidFill>
            <a:srgbClr val="938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ext Placeholder 6">
            <a:extLst>
              <a:ext uri="{FF2B5EF4-FFF2-40B4-BE49-F238E27FC236}">
                <a16:creationId xmlns:a16="http://schemas.microsoft.com/office/drawing/2014/main" id="{F73C226D-6BBB-F44D-9559-AFB1B74807DE}"/>
              </a:ext>
            </a:extLst>
          </p:cNvPr>
          <p:cNvSpPr>
            <a:spLocks noGrp="1"/>
          </p:cNvSpPr>
          <p:nvPr>
            <p:ph type="body" sz="quarter" idx="72" hasCustomPrompt="1"/>
          </p:nvPr>
        </p:nvSpPr>
        <p:spPr>
          <a:xfrm>
            <a:off x="10580828" y="4120745"/>
            <a:ext cx="1569707" cy="228824"/>
          </a:xfrm>
          <a:prstGeom prst="rect">
            <a:avLst/>
          </a:prstGeom>
        </p:spPr>
        <p:txBody>
          <a:bodyPr/>
          <a:lstStyle>
            <a:lvl1pPr marL="0" indent="0" algn="ctr">
              <a:lnSpc>
                <a:spcPct val="95000"/>
              </a:lnSpc>
              <a:spcBef>
                <a:spcPts val="400"/>
              </a:spcBef>
              <a:buNone/>
              <a:defRPr sz="1100" b="0" i="0">
                <a:solidFill>
                  <a:schemeClr val="bg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p:txBody>
      </p:sp>
      <p:sp>
        <p:nvSpPr>
          <p:cNvPr id="109" name="Text Placeholder 6">
            <a:extLst>
              <a:ext uri="{FF2B5EF4-FFF2-40B4-BE49-F238E27FC236}">
                <a16:creationId xmlns:a16="http://schemas.microsoft.com/office/drawing/2014/main" id="{6BB45993-031B-044B-8664-8AC37F81729D}"/>
              </a:ext>
            </a:extLst>
          </p:cNvPr>
          <p:cNvSpPr>
            <a:spLocks noGrp="1"/>
          </p:cNvSpPr>
          <p:nvPr>
            <p:ph type="body" sz="quarter" idx="73" hasCustomPrompt="1"/>
          </p:nvPr>
        </p:nvSpPr>
        <p:spPr>
          <a:xfrm>
            <a:off x="10908388" y="4365380"/>
            <a:ext cx="975625" cy="228824"/>
          </a:xfrm>
          <a:prstGeom prst="rect">
            <a:avLst/>
          </a:prstGeom>
        </p:spPr>
        <p:txBody>
          <a:bodyPr lIns="91440" rIns="91440"/>
          <a:lstStyle>
            <a:lvl1pPr marL="0" indent="0" algn="ctr">
              <a:lnSpc>
                <a:spcPct val="100000"/>
              </a:lnSpc>
              <a:spcBef>
                <a:spcPts val="200"/>
              </a:spcBef>
              <a:buFont typeface="Arial" panose="020B0604020202020204" pitchFamily="34" charset="0"/>
              <a:buNone/>
              <a:defRPr sz="1100" b="0" i="0">
                <a:solidFill>
                  <a:schemeClr val="bg1"/>
                </a:solidFill>
                <a:latin typeface="Calibri" panose="020F0502020204030204" pitchFamily="34" charset="0"/>
                <a:cs typeface="Calibri" panose="020F0502020204030204" pitchFamily="34" charset="0"/>
              </a:defRPr>
            </a:lvl1pPr>
            <a:lvl2pPr marL="457200" indent="0">
              <a:lnSpc>
                <a:spcPct val="100000"/>
              </a:lnSpc>
              <a:buNone/>
              <a:defRPr sz="1600"/>
            </a:lvl2pPr>
          </a:lstStyle>
          <a:p>
            <a:pPr lvl="0"/>
            <a:r>
              <a:rPr lang="en-US"/>
              <a:t>Position/title</a:t>
            </a:r>
          </a:p>
        </p:txBody>
      </p:sp>
      <p:sp>
        <p:nvSpPr>
          <p:cNvPr id="110" name="Rectangle 109">
            <a:extLst>
              <a:ext uri="{FF2B5EF4-FFF2-40B4-BE49-F238E27FC236}">
                <a16:creationId xmlns:a16="http://schemas.microsoft.com/office/drawing/2014/main" id="{03D4D336-775E-6648-8D24-DBDE7E1D34FE}"/>
              </a:ext>
            </a:extLst>
          </p:cNvPr>
          <p:cNvSpPr/>
          <p:nvPr userDrawn="1"/>
        </p:nvSpPr>
        <p:spPr>
          <a:xfrm>
            <a:off x="10470133" y="4768288"/>
            <a:ext cx="1806212" cy="631546"/>
          </a:xfrm>
          <a:prstGeom prst="rect">
            <a:avLst/>
          </a:prstGeom>
          <a:solidFill>
            <a:srgbClr val="938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ext Placeholder 6">
            <a:extLst>
              <a:ext uri="{FF2B5EF4-FFF2-40B4-BE49-F238E27FC236}">
                <a16:creationId xmlns:a16="http://schemas.microsoft.com/office/drawing/2014/main" id="{629EBB8C-0EEE-824C-9500-77F7008FA87A}"/>
              </a:ext>
            </a:extLst>
          </p:cNvPr>
          <p:cNvSpPr>
            <a:spLocks noGrp="1"/>
          </p:cNvSpPr>
          <p:nvPr>
            <p:ph type="body" sz="quarter" idx="74" hasCustomPrompt="1"/>
          </p:nvPr>
        </p:nvSpPr>
        <p:spPr>
          <a:xfrm>
            <a:off x="10580828" y="4862019"/>
            <a:ext cx="1569707" cy="228824"/>
          </a:xfrm>
          <a:prstGeom prst="rect">
            <a:avLst/>
          </a:prstGeom>
        </p:spPr>
        <p:txBody>
          <a:bodyPr/>
          <a:lstStyle>
            <a:lvl1pPr marL="0" indent="0" algn="ctr">
              <a:lnSpc>
                <a:spcPct val="95000"/>
              </a:lnSpc>
              <a:spcBef>
                <a:spcPts val="400"/>
              </a:spcBef>
              <a:buNone/>
              <a:defRPr sz="1100" b="0" i="0">
                <a:solidFill>
                  <a:schemeClr val="bg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p:txBody>
      </p:sp>
      <p:sp>
        <p:nvSpPr>
          <p:cNvPr id="112" name="Text Placeholder 6">
            <a:extLst>
              <a:ext uri="{FF2B5EF4-FFF2-40B4-BE49-F238E27FC236}">
                <a16:creationId xmlns:a16="http://schemas.microsoft.com/office/drawing/2014/main" id="{5C4133D9-2CD0-3D4A-A40D-D51015E0D30F}"/>
              </a:ext>
            </a:extLst>
          </p:cNvPr>
          <p:cNvSpPr>
            <a:spLocks noGrp="1"/>
          </p:cNvSpPr>
          <p:nvPr>
            <p:ph type="body" sz="quarter" idx="75" hasCustomPrompt="1"/>
          </p:nvPr>
        </p:nvSpPr>
        <p:spPr>
          <a:xfrm>
            <a:off x="10908388" y="5106654"/>
            <a:ext cx="975625" cy="228824"/>
          </a:xfrm>
          <a:prstGeom prst="rect">
            <a:avLst/>
          </a:prstGeom>
        </p:spPr>
        <p:txBody>
          <a:bodyPr lIns="91440" rIns="91440"/>
          <a:lstStyle>
            <a:lvl1pPr marL="0" indent="0" algn="ctr">
              <a:lnSpc>
                <a:spcPct val="100000"/>
              </a:lnSpc>
              <a:spcBef>
                <a:spcPts val="200"/>
              </a:spcBef>
              <a:buFont typeface="Arial" panose="020B0604020202020204" pitchFamily="34" charset="0"/>
              <a:buNone/>
              <a:defRPr sz="1100" b="0" i="0">
                <a:solidFill>
                  <a:schemeClr val="bg1"/>
                </a:solidFill>
                <a:latin typeface="Calibri" panose="020F0502020204030204" pitchFamily="34" charset="0"/>
                <a:cs typeface="Calibri" panose="020F0502020204030204" pitchFamily="34" charset="0"/>
              </a:defRPr>
            </a:lvl1pPr>
            <a:lvl2pPr marL="457200" indent="0">
              <a:lnSpc>
                <a:spcPct val="100000"/>
              </a:lnSpc>
              <a:buNone/>
              <a:defRPr sz="1600"/>
            </a:lvl2pPr>
          </a:lstStyle>
          <a:p>
            <a:pPr lvl="0"/>
            <a:r>
              <a:rPr lang="en-US"/>
              <a:t>Position/title</a:t>
            </a:r>
          </a:p>
        </p:txBody>
      </p:sp>
      <p:sp>
        <p:nvSpPr>
          <p:cNvPr id="113" name="Rectangle 112">
            <a:extLst>
              <a:ext uri="{FF2B5EF4-FFF2-40B4-BE49-F238E27FC236}">
                <a16:creationId xmlns:a16="http://schemas.microsoft.com/office/drawing/2014/main" id="{22768D3F-5A7E-504E-B454-D786BE34F0F7}"/>
              </a:ext>
            </a:extLst>
          </p:cNvPr>
          <p:cNvSpPr/>
          <p:nvPr userDrawn="1"/>
        </p:nvSpPr>
        <p:spPr>
          <a:xfrm>
            <a:off x="10470133" y="5498972"/>
            <a:ext cx="1806212" cy="631546"/>
          </a:xfrm>
          <a:prstGeom prst="rect">
            <a:avLst/>
          </a:prstGeom>
          <a:solidFill>
            <a:srgbClr val="938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 Placeholder 6">
            <a:extLst>
              <a:ext uri="{FF2B5EF4-FFF2-40B4-BE49-F238E27FC236}">
                <a16:creationId xmlns:a16="http://schemas.microsoft.com/office/drawing/2014/main" id="{19498FD8-3F4B-9543-9CE6-0D3FD7EA315B}"/>
              </a:ext>
            </a:extLst>
          </p:cNvPr>
          <p:cNvSpPr>
            <a:spLocks noGrp="1"/>
          </p:cNvSpPr>
          <p:nvPr>
            <p:ph type="body" sz="quarter" idx="76" hasCustomPrompt="1"/>
          </p:nvPr>
        </p:nvSpPr>
        <p:spPr>
          <a:xfrm>
            <a:off x="10580828" y="5592703"/>
            <a:ext cx="1569707" cy="228824"/>
          </a:xfrm>
          <a:prstGeom prst="rect">
            <a:avLst/>
          </a:prstGeom>
        </p:spPr>
        <p:txBody>
          <a:bodyPr/>
          <a:lstStyle>
            <a:lvl1pPr marL="0" indent="0" algn="ctr">
              <a:lnSpc>
                <a:spcPct val="95000"/>
              </a:lnSpc>
              <a:spcBef>
                <a:spcPts val="400"/>
              </a:spcBef>
              <a:buNone/>
              <a:defRPr sz="1100" b="0" i="0">
                <a:solidFill>
                  <a:schemeClr val="bg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p:txBody>
      </p:sp>
      <p:sp>
        <p:nvSpPr>
          <p:cNvPr id="115" name="Text Placeholder 6">
            <a:extLst>
              <a:ext uri="{FF2B5EF4-FFF2-40B4-BE49-F238E27FC236}">
                <a16:creationId xmlns:a16="http://schemas.microsoft.com/office/drawing/2014/main" id="{951E6829-1CD6-1642-8D85-EA9DEA7CFDA1}"/>
              </a:ext>
            </a:extLst>
          </p:cNvPr>
          <p:cNvSpPr>
            <a:spLocks noGrp="1"/>
          </p:cNvSpPr>
          <p:nvPr>
            <p:ph type="body" sz="quarter" idx="77" hasCustomPrompt="1"/>
          </p:nvPr>
        </p:nvSpPr>
        <p:spPr>
          <a:xfrm>
            <a:off x="10908388" y="5837338"/>
            <a:ext cx="975625" cy="228824"/>
          </a:xfrm>
          <a:prstGeom prst="rect">
            <a:avLst/>
          </a:prstGeom>
        </p:spPr>
        <p:txBody>
          <a:bodyPr lIns="91440" rIns="91440"/>
          <a:lstStyle>
            <a:lvl1pPr marL="0" indent="0" algn="ctr">
              <a:lnSpc>
                <a:spcPct val="100000"/>
              </a:lnSpc>
              <a:spcBef>
                <a:spcPts val="200"/>
              </a:spcBef>
              <a:buFont typeface="Arial" panose="020B0604020202020204" pitchFamily="34" charset="0"/>
              <a:buNone/>
              <a:defRPr sz="1100" b="0" i="0">
                <a:solidFill>
                  <a:schemeClr val="bg1"/>
                </a:solidFill>
                <a:latin typeface="Calibri" panose="020F0502020204030204" pitchFamily="34" charset="0"/>
                <a:cs typeface="Calibri" panose="020F0502020204030204" pitchFamily="34" charset="0"/>
              </a:defRPr>
            </a:lvl1pPr>
            <a:lvl2pPr marL="457200" indent="0">
              <a:lnSpc>
                <a:spcPct val="100000"/>
              </a:lnSpc>
              <a:buNone/>
              <a:defRPr sz="1600"/>
            </a:lvl2pPr>
          </a:lstStyle>
          <a:p>
            <a:pPr lvl="0"/>
            <a:r>
              <a:rPr lang="en-US"/>
              <a:t>Position/title</a:t>
            </a:r>
          </a:p>
        </p:txBody>
      </p:sp>
      <p:sp>
        <p:nvSpPr>
          <p:cNvPr id="121" name="Rectangle 120">
            <a:extLst>
              <a:ext uri="{FF2B5EF4-FFF2-40B4-BE49-F238E27FC236}">
                <a16:creationId xmlns:a16="http://schemas.microsoft.com/office/drawing/2014/main" id="{FF3A8C1B-4FB0-3047-8C17-8CCFB631302F}"/>
              </a:ext>
            </a:extLst>
          </p:cNvPr>
          <p:cNvSpPr/>
          <p:nvPr userDrawn="1"/>
        </p:nvSpPr>
        <p:spPr>
          <a:xfrm>
            <a:off x="12497918" y="4020829"/>
            <a:ext cx="1806212" cy="631546"/>
          </a:xfrm>
          <a:prstGeom prst="rect">
            <a:avLst/>
          </a:prstGeom>
          <a:solidFill>
            <a:srgbClr val="938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 Placeholder 6">
            <a:extLst>
              <a:ext uri="{FF2B5EF4-FFF2-40B4-BE49-F238E27FC236}">
                <a16:creationId xmlns:a16="http://schemas.microsoft.com/office/drawing/2014/main" id="{652C623E-6729-374E-9B50-4CADD74767F2}"/>
              </a:ext>
            </a:extLst>
          </p:cNvPr>
          <p:cNvSpPr>
            <a:spLocks noGrp="1"/>
          </p:cNvSpPr>
          <p:nvPr>
            <p:ph type="body" sz="quarter" idx="78" hasCustomPrompt="1"/>
          </p:nvPr>
        </p:nvSpPr>
        <p:spPr>
          <a:xfrm>
            <a:off x="12608613" y="4114560"/>
            <a:ext cx="1569707" cy="228824"/>
          </a:xfrm>
          <a:prstGeom prst="rect">
            <a:avLst/>
          </a:prstGeom>
        </p:spPr>
        <p:txBody>
          <a:bodyPr/>
          <a:lstStyle>
            <a:lvl1pPr marL="0" indent="0" algn="ctr">
              <a:lnSpc>
                <a:spcPct val="95000"/>
              </a:lnSpc>
              <a:spcBef>
                <a:spcPts val="400"/>
              </a:spcBef>
              <a:buNone/>
              <a:defRPr sz="1100" b="0" i="0">
                <a:solidFill>
                  <a:schemeClr val="bg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p:txBody>
      </p:sp>
      <p:sp>
        <p:nvSpPr>
          <p:cNvPr id="123" name="Text Placeholder 6">
            <a:extLst>
              <a:ext uri="{FF2B5EF4-FFF2-40B4-BE49-F238E27FC236}">
                <a16:creationId xmlns:a16="http://schemas.microsoft.com/office/drawing/2014/main" id="{F18E3800-0C9A-F64F-9B62-3BF8D63840C5}"/>
              </a:ext>
            </a:extLst>
          </p:cNvPr>
          <p:cNvSpPr>
            <a:spLocks noGrp="1"/>
          </p:cNvSpPr>
          <p:nvPr>
            <p:ph type="body" sz="quarter" idx="79" hasCustomPrompt="1"/>
          </p:nvPr>
        </p:nvSpPr>
        <p:spPr>
          <a:xfrm>
            <a:off x="12936173" y="4359195"/>
            <a:ext cx="975625" cy="228824"/>
          </a:xfrm>
          <a:prstGeom prst="rect">
            <a:avLst/>
          </a:prstGeom>
        </p:spPr>
        <p:txBody>
          <a:bodyPr lIns="91440" rIns="91440"/>
          <a:lstStyle>
            <a:lvl1pPr marL="0" indent="0" algn="ctr">
              <a:lnSpc>
                <a:spcPct val="100000"/>
              </a:lnSpc>
              <a:spcBef>
                <a:spcPts val="200"/>
              </a:spcBef>
              <a:buFont typeface="Arial" panose="020B0604020202020204" pitchFamily="34" charset="0"/>
              <a:buNone/>
              <a:defRPr sz="1100" b="0" i="0">
                <a:solidFill>
                  <a:schemeClr val="bg1"/>
                </a:solidFill>
                <a:latin typeface="Calibri" panose="020F0502020204030204" pitchFamily="34" charset="0"/>
                <a:cs typeface="Calibri" panose="020F0502020204030204" pitchFamily="34" charset="0"/>
              </a:defRPr>
            </a:lvl1pPr>
            <a:lvl2pPr marL="457200" indent="0">
              <a:lnSpc>
                <a:spcPct val="100000"/>
              </a:lnSpc>
              <a:buNone/>
              <a:defRPr sz="1600"/>
            </a:lvl2pPr>
          </a:lstStyle>
          <a:p>
            <a:pPr lvl="0"/>
            <a:r>
              <a:rPr lang="en-US"/>
              <a:t>Position/title</a:t>
            </a:r>
          </a:p>
        </p:txBody>
      </p:sp>
      <p:sp>
        <p:nvSpPr>
          <p:cNvPr id="129" name="Rectangle 128">
            <a:extLst>
              <a:ext uri="{FF2B5EF4-FFF2-40B4-BE49-F238E27FC236}">
                <a16:creationId xmlns:a16="http://schemas.microsoft.com/office/drawing/2014/main" id="{C939B087-F68C-B846-BB1E-08AAA5D3DFFB}"/>
              </a:ext>
            </a:extLst>
          </p:cNvPr>
          <p:cNvSpPr/>
          <p:nvPr userDrawn="1"/>
        </p:nvSpPr>
        <p:spPr>
          <a:xfrm>
            <a:off x="12497918" y="5090843"/>
            <a:ext cx="1806212" cy="631546"/>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Text Placeholder 6">
            <a:extLst>
              <a:ext uri="{FF2B5EF4-FFF2-40B4-BE49-F238E27FC236}">
                <a16:creationId xmlns:a16="http://schemas.microsoft.com/office/drawing/2014/main" id="{25029030-C373-5C45-AE36-F928640A6E4B}"/>
              </a:ext>
            </a:extLst>
          </p:cNvPr>
          <p:cNvSpPr>
            <a:spLocks noGrp="1"/>
          </p:cNvSpPr>
          <p:nvPr>
            <p:ph type="body" sz="quarter" idx="80" hasCustomPrompt="1"/>
          </p:nvPr>
        </p:nvSpPr>
        <p:spPr>
          <a:xfrm>
            <a:off x="12608613" y="5184574"/>
            <a:ext cx="1569707" cy="228824"/>
          </a:xfrm>
          <a:prstGeom prst="rect">
            <a:avLst/>
          </a:prstGeom>
        </p:spPr>
        <p:txBody>
          <a:bodyPr/>
          <a:lstStyle>
            <a:lvl1pPr marL="0" indent="0" algn="ctr">
              <a:lnSpc>
                <a:spcPct val="95000"/>
              </a:lnSpc>
              <a:spcBef>
                <a:spcPts val="400"/>
              </a:spcBef>
              <a:buNone/>
              <a:defRPr sz="1100" b="0" i="0">
                <a:solidFill>
                  <a:schemeClr val="tx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p:txBody>
      </p:sp>
      <p:sp>
        <p:nvSpPr>
          <p:cNvPr id="131" name="Text Placeholder 6">
            <a:extLst>
              <a:ext uri="{FF2B5EF4-FFF2-40B4-BE49-F238E27FC236}">
                <a16:creationId xmlns:a16="http://schemas.microsoft.com/office/drawing/2014/main" id="{B2311AE3-FB46-B544-813D-CF2088C35625}"/>
              </a:ext>
            </a:extLst>
          </p:cNvPr>
          <p:cNvSpPr>
            <a:spLocks noGrp="1"/>
          </p:cNvSpPr>
          <p:nvPr>
            <p:ph type="body" sz="quarter" idx="81" hasCustomPrompt="1"/>
          </p:nvPr>
        </p:nvSpPr>
        <p:spPr>
          <a:xfrm>
            <a:off x="12936173" y="5429209"/>
            <a:ext cx="975625" cy="228824"/>
          </a:xfrm>
          <a:prstGeom prst="rect">
            <a:avLst/>
          </a:prstGeom>
        </p:spPr>
        <p:txBody>
          <a:bodyPr lIns="91440" rIns="91440"/>
          <a:lstStyle>
            <a:lvl1pPr marL="0" indent="0" algn="ctr">
              <a:lnSpc>
                <a:spcPct val="100000"/>
              </a:lnSpc>
              <a:spcBef>
                <a:spcPts val="200"/>
              </a:spcBef>
              <a:buFont typeface="Arial" panose="020B0604020202020204" pitchFamily="34" charset="0"/>
              <a:buNone/>
              <a:defRPr sz="1100" b="0" i="0">
                <a:solidFill>
                  <a:schemeClr val="tx1"/>
                </a:solidFill>
                <a:latin typeface="Calibri" panose="020F0502020204030204" pitchFamily="34" charset="0"/>
                <a:cs typeface="Calibri" panose="020F0502020204030204" pitchFamily="34" charset="0"/>
              </a:defRPr>
            </a:lvl1pPr>
            <a:lvl2pPr marL="457200" indent="0">
              <a:lnSpc>
                <a:spcPct val="100000"/>
              </a:lnSpc>
              <a:buNone/>
              <a:defRPr sz="1600"/>
            </a:lvl2pPr>
          </a:lstStyle>
          <a:p>
            <a:pPr lvl="0"/>
            <a:r>
              <a:rPr lang="en-US"/>
              <a:t>Position/title</a:t>
            </a:r>
          </a:p>
        </p:txBody>
      </p:sp>
      <p:sp>
        <p:nvSpPr>
          <p:cNvPr id="3" name="Text Placeholder 10">
            <a:extLst>
              <a:ext uri="{FF2B5EF4-FFF2-40B4-BE49-F238E27FC236}">
                <a16:creationId xmlns:a16="http://schemas.microsoft.com/office/drawing/2014/main" id="{A9248935-D3C3-B6B5-246D-84ABC6D54242}"/>
              </a:ext>
            </a:extLst>
          </p:cNvPr>
          <p:cNvSpPr>
            <a:spLocks noGrp="1"/>
          </p:cNvSpPr>
          <p:nvPr>
            <p:ph type="body" sz="quarter" idx="18" hasCustomPrompt="1"/>
          </p:nvPr>
        </p:nvSpPr>
        <p:spPr>
          <a:xfrm>
            <a:off x="748266" y="1287340"/>
            <a:ext cx="4310118" cy="438150"/>
          </a:xfrm>
          <a:prstGeom prst="rect">
            <a:avLst/>
          </a:prstGeom>
        </p:spPr>
        <p:txBody>
          <a:bodyPr anchor="t"/>
          <a:lstStyle>
            <a:lvl1pPr marL="0" indent="0">
              <a:lnSpc>
                <a:spcPct val="85000"/>
              </a:lnSpc>
              <a:buFontTx/>
              <a:buNone/>
              <a:defRPr sz="2400" b="1" i="0">
                <a:solidFill>
                  <a:srgbClr val="E41F35"/>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Eyebrow lorem ipsum</a:t>
            </a:r>
          </a:p>
        </p:txBody>
      </p:sp>
      <p:sp>
        <p:nvSpPr>
          <p:cNvPr id="4" name="Text Placeholder 10">
            <a:extLst>
              <a:ext uri="{FF2B5EF4-FFF2-40B4-BE49-F238E27FC236}">
                <a16:creationId xmlns:a16="http://schemas.microsoft.com/office/drawing/2014/main" id="{8FAECDAB-04B6-0521-D743-64908D5F33BB}"/>
              </a:ext>
            </a:extLst>
          </p:cNvPr>
          <p:cNvSpPr>
            <a:spLocks noGrp="1"/>
          </p:cNvSpPr>
          <p:nvPr>
            <p:ph type="body" sz="quarter" idx="19" hasCustomPrompt="1"/>
          </p:nvPr>
        </p:nvSpPr>
        <p:spPr>
          <a:xfrm>
            <a:off x="748266" y="1827090"/>
            <a:ext cx="4310117" cy="2389310"/>
          </a:xfrm>
          <a:prstGeom prst="rect">
            <a:avLst/>
          </a:prstGeom>
        </p:spPr>
        <p:txBody>
          <a:bodyPr anchor="t"/>
          <a:lstStyle>
            <a:lvl1pPr marL="0" indent="0">
              <a:lnSpc>
                <a:spcPct val="85000"/>
              </a:lnSpc>
              <a:spcBef>
                <a:spcPts val="0"/>
              </a:spcBef>
              <a:buFontTx/>
              <a:buNone/>
              <a:defRPr sz="4800" b="0" i="0">
                <a:solidFill>
                  <a:schemeClr val="tx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r>
              <a:rPr lang="en-US">
                <a:effectLst/>
                <a:latin typeface="Calibri Light" panose="020F0302020204030204" pitchFamily="34" charset="0"/>
              </a:rPr>
              <a:t>48pt headline goes here </a:t>
            </a:r>
            <a:r>
              <a:rPr lang="en-US" err="1">
                <a:effectLst/>
                <a:latin typeface="Calibri Light" panose="020F0302020204030204" pitchFamily="34" charset="0"/>
              </a:rPr>
              <a:t>ipsu</a:t>
            </a:r>
            <a:r>
              <a:rPr lang="en-US">
                <a:effectLst/>
                <a:latin typeface="Calibri Light" panose="020F0302020204030204" pitchFamily="34" charset="0"/>
              </a:rPr>
              <a:t> dolor </a:t>
            </a:r>
            <a:r>
              <a:rPr lang="en-US" err="1">
                <a:effectLst/>
                <a:latin typeface="Calibri Light" panose="020F0302020204030204" pitchFamily="34" charset="0"/>
              </a:rPr>
              <a:t>quam</a:t>
            </a:r>
            <a:r>
              <a:rPr lang="en-US">
                <a:effectLst/>
                <a:latin typeface="Calibri Light" panose="020F0302020204030204" pitchFamily="34" charset="0"/>
              </a:rPr>
              <a:t> sit </a:t>
            </a:r>
            <a:r>
              <a:rPr lang="en-US" err="1">
                <a:effectLst/>
                <a:latin typeface="Calibri Light" panose="020F0302020204030204" pitchFamily="34" charset="0"/>
              </a:rPr>
              <a:t>consequetor</a:t>
            </a:r>
            <a:endParaRPr lang="en-US">
              <a:effectLst/>
              <a:latin typeface="Calibri Light" panose="020F0302020204030204" pitchFamily="34" charset="0"/>
            </a:endParaRPr>
          </a:p>
        </p:txBody>
      </p:sp>
      <p:sp>
        <p:nvSpPr>
          <p:cNvPr id="5" name="Text Placeholder 3">
            <a:extLst>
              <a:ext uri="{FF2B5EF4-FFF2-40B4-BE49-F238E27FC236}">
                <a16:creationId xmlns:a16="http://schemas.microsoft.com/office/drawing/2014/main" id="{AC133272-18A4-4D47-9E2B-D9A51B9960F9}"/>
              </a:ext>
            </a:extLst>
          </p:cNvPr>
          <p:cNvSpPr>
            <a:spLocks noGrp="1"/>
          </p:cNvSpPr>
          <p:nvPr>
            <p:ph type="body" sz="quarter" idx="17" hasCustomPrompt="1"/>
          </p:nvPr>
        </p:nvSpPr>
        <p:spPr>
          <a:xfrm>
            <a:off x="748264" y="4389560"/>
            <a:ext cx="4310117" cy="2552700"/>
          </a:xfrm>
          <a:prstGeom prst="rect">
            <a:avLst/>
          </a:prstGeom>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lang="en-US" sz="1800" smtClean="0">
                <a:solidFill>
                  <a:schemeClr val="tx1"/>
                </a:solidFill>
                <a:effectLst/>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err="1">
                <a:effectLst/>
                <a:latin typeface="Calibri Light" panose="020F0302020204030204" pitchFamily="34" charset="0"/>
              </a:rPr>
              <a:t>Pera</a:t>
            </a:r>
            <a:r>
              <a:rPr lang="en-US">
                <a:effectLst/>
                <a:latin typeface="Calibri Light" panose="020F0302020204030204" pitchFamily="34" charset="0"/>
              </a:rPr>
              <a:t> </a:t>
            </a:r>
            <a:r>
              <a:rPr lang="en-US" err="1">
                <a:effectLst/>
                <a:latin typeface="Calibri Light" panose="020F0302020204030204" pitchFamily="34" charset="0"/>
              </a:rPr>
              <a:t>commol</a:t>
            </a:r>
            <a:r>
              <a:rPr lang="en-US">
                <a:effectLst/>
                <a:latin typeface="Calibri Light" panose="020F0302020204030204" pitchFamily="34" charset="0"/>
              </a:rPr>
              <a:t> </a:t>
            </a:r>
            <a:r>
              <a:rPr lang="en-US" err="1">
                <a:effectLst/>
                <a:latin typeface="Calibri Light" panose="020F0302020204030204" pitchFamily="34" charset="0"/>
              </a:rPr>
              <a:t>uptia</a:t>
            </a:r>
            <a:r>
              <a:rPr lang="en-US">
                <a:effectLst/>
                <a:latin typeface="Calibri Light" panose="020F0302020204030204" pitchFamily="34" charset="0"/>
              </a:rPr>
              <a:t> is </a:t>
            </a:r>
            <a:r>
              <a:rPr lang="en-US" err="1">
                <a:effectLst/>
                <a:latin typeface="Calibri Light" panose="020F0302020204030204" pitchFamily="34" charset="0"/>
              </a:rPr>
              <a:t>recus</a:t>
            </a:r>
            <a:r>
              <a:rPr lang="en-US">
                <a:effectLst/>
                <a:latin typeface="Calibri Light" panose="020F0302020204030204" pitchFamily="34" charset="0"/>
              </a:rPr>
              <a:t> </a:t>
            </a:r>
            <a:r>
              <a:rPr lang="en-US" err="1">
                <a:effectLst/>
                <a:latin typeface="Calibri Light" panose="020F0302020204030204" pitchFamily="34" charset="0"/>
              </a:rPr>
              <a:t>eu</a:t>
            </a:r>
            <a:r>
              <a:rPr lang="en-US">
                <a:effectLst/>
                <a:latin typeface="Calibri Light" panose="020F0302020204030204" pitchFamily="34" charset="0"/>
              </a:rPr>
              <a:t> m </a:t>
            </a:r>
            <a:r>
              <a:rPr lang="en-US" err="1">
                <a:effectLst/>
                <a:latin typeface="Calibri Light" panose="020F0302020204030204" pitchFamily="34" charset="0"/>
              </a:rPr>
              <a:t>eos</a:t>
            </a:r>
            <a:r>
              <a:rPr lang="en-US">
                <a:effectLst/>
                <a:latin typeface="Calibri Light" panose="020F0302020204030204" pitchFamily="34" charset="0"/>
              </a:rPr>
              <a:t> </a:t>
            </a:r>
            <a:r>
              <a:rPr lang="en-US" err="1">
                <a:effectLst/>
                <a:latin typeface="Calibri Light" panose="020F0302020204030204" pitchFamily="34" charset="0"/>
              </a:rPr>
              <a:t>esti</a:t>
            </a:r>
            <a:r>
              <a:rPr lang="en-US">
                <a:effectLst/>
                <a:latin typeface="Calibri Light" panose="020F0302020204030204" pitchFamily="34" charset="0"/>
              </a:rPr>
              <a:t> </a:t>
            </a:r>
            <a:r>
              <a:rPr lang="en-US" err="1">
                <a:effectLst/>
                <a:latin typeface="Calibri Light" panose="020F0302020204030204" pitchFamily="34" charset="0"/>
              </a:rPr>
              <a:t>beatiis</a:t>
            </a:r>
            <a:r>
              <a:rPr lang="en-US">
                <a:effectLst/>
                <a:latin typeface="Calibri Light" panose="020F0302020204030204" pitchFamily="34" charset="0"/>
              </a:rPr>
              <a:t> ex. </a:t>
            </a:r>
            <a:r>
              <a:rPr lang="en-US" err="1">
                <a:effectLst/>
                <a:latin typeface="Calibri Light" panose="020F0302020204030204" pitchFamily="34" charset="0"/>
              </a:rPr>
              <a:t>Harvolum</a:t>
            </a:r>
            <a:r>
              <a:rPr lang="en-US">
                <a:effectLst/>
                <a:latin typeface="Calibri Light" panose="020F0302020204030204" pitchFamily="34" charset="0"/>
              </a:rPr>
              <a:t>. Lorem </a:t>
            </a:r>
            <a:r>
              <a:rPr lang="en-US" err="1">
                <a:effectLst/>
                <a:latin typeface="Calibri Light" panose="020F0302020204030204" pitchFamily="34" charset="0"/>
              </a:rPr>
              <a:t>ips</a:t>
            </a:r>
            <a:r>
              <a:rPr lang="en-US">
                <a:effectLst/>
                <a:latin typeface="Calibri Light" panose="020F0302020204030204" pitchFamily="34" charset="0"/>
              </a:rPr>
              <a:t> um dolor qua m Un </a:t>
            </a:r>
            <a:r>
              <a:rPr lang="en-US" err="1">
                <a:effectLst/>
                <a:latin typeface="Calibri Light" panose="020F0302020204030204" pitchFamily="34" charset="0"/>
              </a:rPr>
              <a:t>tio</a:t>
            </a:r>
            <a:r>
              <a:rPr lang="en-US">
                <a:effectLst/>
                <a:latin typeface="Calibri Light" panose="020F0302020204030204" pitchFamily="34" charset="0"/>
              </a:rPr>
              <a:t>. Tas </a:t>
            </a:r>
            <a:r>
              <a:rPr lang="en-US" err="1">
                <a:effectLst/>
                <a:latin typeface="Calibri Light" panose="020F0302020204030204" pitchFamily="34" charset="0"/>
              </a:rPr>
              <a:t>excerspedi</a:t>
            </a:r>
            <a:r>
              <a:rPr lang="en-US">
                <a:effectLst/>
                <a:latin typeface="Calibri Light" panose="020F0302020204030204" pitchFamily="34" charset="0"/>
              </a:rPr>
              <a:t> </a:t>
            </a:r>
            <a:r>
              <a:rPr lang="en-US" err="1">
                <a:effectLst/>
                <a:latin typeface="Calibri Light" panose="020F0302020204030204" pitchFamily="34" charset="0"/>
              </a:rPr>
              <a:t>aut</a:t>
            </a:r>
            <a:r>
              <a:rPr lang="en-US">
                <a:effectLst/>
                <a:latin typeface="Calibri Light" panose="020F0302020204030204" pitchFamily="34" charset="0"/>
              </a:rPr>
              <a:t> del </a:t>
            </a:r>
            <a:r>
              <a:rPr lang="en-US" err="1">
                <a:effectLst/>
                <a:latin typeface="Calibri Light" panose="020F0302020204030204" pitchFamily="34" charset="0"/>
              </a:rPr>
              <a:t>iquos</a:t>
            </a:r>
            <a:r>
              <a:rPr lang="en-US">
                <a:effectLst/>
                <a:latin typeface="Calibri Light" panose="020F0302020204030204" pitchFamily="34" charset="0"/>
              </a:rPr>
              <a:t> </a:t>
            </a:r>
            <a:r>
              <a:rPr lang="en-US" err="1">
                <a:effectLst/>
                <a:latin typeface="Calibri Light" panose="020F0302020204030204" pitchFamily="34" charset="0"/>
              </a:rPr>
              <a:t>eatia</a:t>
            </a:r>
            <a:r>
              <a:rPr lang="en-US">
                <a:effectLst/>
                <a:latin typeface="Calibri Light" panose="020F0302020204030204" pitchFamily="34" charset="0"/>
              </a:rPr>
              <a:t> vol </a:t>
            </a:r>
            <a:r>
              <a:rPr lang="en-US" err="1">
                <a:effectLst/>
                <a:latin typeface="Calibri Light" panose="020F0302020204030204" pitchFamily="34" charset="0"/>
              </a:rPr>
              <a:t>uptatet</a:t>
            </a:r>
            <a:r>
              <a:rPr lang="en-US">
                <a:effectLst/>
                <a:latin typeface="Calibri Light" panose="020F0302020204030204" pitchFamily="34" charset="0"/>
              </a:rPr>
              <a:t> </a:t>
            </a:r>
            <a:r>
              <a:rPr lang="en-US" err="1">
                <a:effectLst/>
                <a:latin typeface="Calibri Light" panose="020F0302020204030204" pitchFamily="34" charset="0"/>
              </a:rPr>
              <a:t>faccate</a:t>
            </a:r>
            <a:r>
              <a:rPr lang="en-US">
                <a:effectLst/>
                <a:latin typeface="Calibri Light" panose="020F0302020204030204" pitchFamily="34" charset="0"/>
              </a:rPr>
              <a:t> </a:t>
            </a:r>
            <a:r>
              <a:rPr lang="en-US" err="1">
                <a:effectLst/>
                <a:latin typeface="Calibri Light" panose="020F0302020204030204" pitchFamily="34" charset="0"/>
              </a:rPr>
              <a:t>providi</a:t>
            </a:r>
            <a:r>
              <a:rPr lang="en-US">
                <a:effectLst/>
                <a:latin typeface="Calibri Light" panose="020F0302020204030204" pitchFamily="34" charset="0"/>
              </a:rPr>
              <a:t> </a:t>
            </a:r>
            <a:r>
              <a:rPr lang="en-US" err="1">
                <a:effectLst/>
                <a:latin typeface="Calibri Light" panose="020F0302020204030204" pitchFamily="34" charset="0"/>
              </a:rPr>
              <a:t>intiore</a:t>
            </a:r>
            <a:r>
              <a:rPr lang="en-US">
                <a:effectLst/>
                <a:latin typeface="Calibri Light" panose="020F0302020204030204" pitchFamily="34" charset="0"/>
              </a:rPr>
              <a:t> par </a:t>
            </a:r>
            <a:r>
              <a:rPr lang="en-US" err="1">
                <a:effectLst/>
                <a:latin typeface="Calibri Light" panose="020F0302020204030204" pitchFamily="34" charset="0"/>
              </a:rPr>
              <a:t>chil</a:t>
            </a:r>
            <a:r>
              <a:rPr lang="en-US">
                <a:effectLst/>
                <a:latin typeface="Calibri Light" panose="020F0302020204030204" pitchFamily="34" charset="0"/>
              </a:rPr>
              <a:t> </a:t>
            </a:r>
            <a:r>
              <a:rPr lang="en-US" err="1">
                <a:effectLst/>
                <a:latin typeface="Calibri Light" panose="020F0302020204030204" pitchFamily="34" charset="0"/>
              </a:rPr>
              <a:t>iqui</a:t>
            </a:r>
            <a:r>
              <a:rPr lang="en-US">
                <a:effectLst/>
                <a:latin typeface="Calibri Light" panose="020F0302020204030204" pitchFamily="34" charset="0"/>
              </a:rPr>
              <a:t> cu. </a:t>
            </a:r>
            <a:r>
              <a:rPr lang="en-US" err="1">
                <a:effectLst/>
                <a:latin typeface="Calibri Light" panose="020F0302020204030204" pitchFamily="34" charset="0"/>
              </a:rPr>
              <a:t>Aximus</a:t>
            </a:r>
            <a:r>
              <a:rPr lang="en-US">
                <a:effectLst/>
                <a:latin typeface="Calibri Light" panose="020F0302020204030204" pitchFamily="34" charset="0"/>
              </a:rPr>
              <a:t> </a:t>
            </a:r>
            <a:r>
              <a:rPr lang="en-US" err="1">
                <a:effectLst/>
                <a:latin typeface="Calibri Light" panose="020F0302020204030204" pitchFamily="34" charset="0"/>
              </a:rPr>
              <a:t>explit</a:t>
            </a:r>
            <a:r>
              <a:rPr lang="en-US">
                <a:effectLst/>
                <a:latin typeface="Calibri Light" panose="020F0302020204030204" pitchFamily="34" charset="0"/>
              </a:rPr>
              <a:t> et </a:t>
            </a:r>
            <a:r>
              <a:rPr lang="en-US" err="1">
                <a:effectLst/>
                <a:latin typeface="Calibri Light" panose="020F0302020204030204" pitchFamily="34" charset="0"/>
              </a:rPr>
              <a:t>vitis</a:t>
            </a:r>
            <a:r>
              <a:rPr lang="en-US">
                <a:effectLst/>
                <a:latin typeface="Calibri Light" panose="020F0302020204030204" pitchFamily="34" charset="0"/>
              </a:rPr>
              <a:t> </a:t>
            </a:r>
            <a:r>
              <a:rPr lang="en-US" err="1">
                <a:effectLst/>
                <a:latin typeface="Calibri Light" panose="020F0302020204030204" pitchFamily="34" charset="0"/>
              </a:rPr>
              <a:t>tu</a:t>
            </a:r>
            <a:r>
              <a:rPr lang="en-US">
                <a:effectLst/>
                <a:latin typeface="Calibri Light" panose="020F0302020204030204" pitchFamily="34" charset="0"/>
              </a:rPr>
              <a:t>? Am </a:t>
            </a:r>
            <a:r>
              <a:rPr lang="en-US" err="1">
                <a:effectLst/>
                <a:latin typeface="Calibri Light" panose="020F0302020204030204" pitchFamily="34" charset="0"/>
              </a:rPr>
              <a:t>quia</a:t>
            </a:r>
            <a:r>
              <a:rPr lang="en-US">
                <a:effectLst/>
                <a:latin typeface="Calibri Light" panose="020F0302020204030204" pitchFamily="34" charset="0"/>
              </a:rPr>
              <a:t> </a:t>
            </a:r>
            <a:r>
              <a:rPr lang="en-US" err="1">
                <a:effectLst/>
                <a:latin typeface="Calibri Light" panose="020F0302020204030204" pitchFamily="34" charset="0"/>
              </a:rPr>
              <a:t>nihit</a:t>
            </a:r>
            <a:r>
              <a:rPr lang="en-US">
                <a:effectLst/>
                <a:latin typeface="Calibri Light" panose="020F0302020204030204" pitchFamily="34" charset="0"/>
              </a:rPr>
              <a:t>, cor. </a:t>
            </a:r>
          </a:p>
        </p:txBody>
      </p:sp>
    </p:spTree>
    <p:extLst>
      <p:ext uri="{BB962C8B-B14F-4D97-AF65-F5344CB8AC3E}">
        <p14:creationId xmlns:p14="http://schemas.microsoft.com/office/powerpoint/2010/main" val="40462522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Single Profile 1">
    <p:spTree>
      <p:nvGrpSpPr>
        <p:cNvPr id="1" name=""/>
        <p:cNvGrpSpPr/>
        <p:nvPr/>
      </p:nvGrpSpPr>
      <p:grpSpPr>
        <a:xfrm>
          <a:off x="0" y="0"/>
          <a:ext cx="0" cy="0"/>
          <a:chOff x="0" y="0"/>
          <a:chExt cx="0" cy="0"/>
        </a:xfrm>
      </p:grpSpPr>
      <p:sp>
        <p:nvSpPr>
          <p:cNvPr id="51" name="Text Placeholder 10">
            <a:extLst>
              <a:ext uri="{FF2B5EF4-FFF2-40B4-BE49-F238E27FC236}">
                <a16:creationId xmlns:a16="http://schemas.microsoft.com/office/drawing/2014/main" id="{D81F920D-18EC-734C-B19B-7E5DD9727711}"/>
              </a:ext>
            </a:extLst>
          </p:cNvPr>
          <p:cNvSpPr>
            <a:spLocks noGrp="1"/>
          </p:cNvSpPr>
          <p:nvPr>
            <p:ph type="body" sz="quarter" idx="13" hasCustomPrompt="1"/>
          </p:nvPr>
        </p:nvSpPr>
        <p:spPr>
          <a:xfrm>
            <a:off x="748264" y="2701652"/>
            <a:ext cx="7982077" cy="422677"/>
          </a:xfrm>
          <a:prstGeom prst="rect">
            <a:avLst/>
          </a:prstGeom>
        </p:spPr>
        <p:txBody>
          <a:bodyPr anchor="t"/>
          <a:lstStyle>
            <a:lvl1pPr marL="0" indent="0">
              <a:lnSpc>
                <a:spcPct val="85000"/>
              </a:lnSpc>
              <a:buFontTx/>
              <a:buNone/>
              <a:defRPr sz="2100" b="1" i="0">
                <a:solidFill>
                  <a:srgbClr val="E7212F"/>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err="1"/>
              <a:t>Subheader</a:t>
            </a:r>
            <a:r>
              <a:rPr lang="en-US"/>
              <a:t>/title</a:t>
            </a:r>
          </a:p>
        </p:txBody>
      </p:sp>
      <p:sp>
        <p:nvSpPr>
          <p:cNvPr id="3" name="Text Placeholder 10">
            <a:extLst>
              <a:ext uri="{FF2B5EF4-FFF2-40B4-BE49-F238E27FC236}">
                <a16:creationId xmlns:a16="http://schemas.microsoft.com/office/drawing/2014/main" id="{E06AF1E0-0E97-DAB3-54AF-65665413D983}"/>
              </a:ext>
            </a:extLst>
          </p:cNvPr>
          <p:cNvSpPr>
            <a:spLocks noGrp="1"/>
          </p:cNvSpPr>
          <p:nvPr>
            <p:ph type="body" sz="quarter" idx="52" hasCustomPrompt="1"/>
          </p:nvPr>
        </p:nvSpPr>
        <p:spPr>
          <a:xfrm>
            <a:off x="748266" y="1287340"/>
            <a:ext cx="7982077" cy="1329767"/>
          </a:xfrm>
          <a:prstGeom prst="rect">
            <a:avLst/>
          </a:prstGeom>
        </p:spPr>
        <p:txBody>
          <a:bodyPr anchor="t"/>
          <a:lstStyle>
            <a:lvl1pPr marL="0" indent="0">
              <a:lnSpc>
                <a:spcPct val="85000"/>
              </a:lnSpc>
              <a:spcBef>
                <a:spcPts val="0"/>
              </a:spcBef>
              <a:buFontTx/>
              <a:buNone/>
              <a:defRPr sz="4800" b="0" i="0">
                <a:solidFill>
                  <a:schemeClr val="tx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r>
              <a:rPr lang="en-US">
                <a:effectLst/>
                <a:latin typeface="Calibri Light" panose="020F0302020204030204" pitchFamily="34" charset="0"/>
              </a:rPr>
              <a:t>Biography/profile slide: </a:t>
            </a:r>
            <a:br>
              <a:rPr lang="en-US">
                <a:effectLst/>
                <a:latin typeface="Calibri Light" panose="020F0302020204030204" pitchFamily="34" charset="0"/>
              </a:rPr>
            </a:br>
            <a:r>
              <a:rPr lang="en-US">
                <a:effectLst/>
                <a:latin typeface="Calibri Light" panose="020F0302020204030204" pitchFamily="34" charset="0"/>
              </a:rPr>
              <a:t>name here</a:t>
            </a:r>
          </a:p>
        </p:txBody>
      </p:sp>
      <p:sp>
        <p:nvSpPr>
          <p:cNvPr id="4" name="Text Placeholder 3">
            <a:extLst>
              <a:ext uri="{FF2B5EF4-FFF2-40B4-BE49-F238E27FC236}">
                <a16:creationId xmlns:a16="http://schemas.microsoft.com/office/drawing/2014/main" id="{CA449E55-581C-087B-317A-EB6434102ABD}"/>
              </a:ext>
            </a:extLst>
          </p:cNvPr>
          <p:cNvSpPr>
            <a:spLocks noGrp="1"/>
          </p:cNvSpPr>
          <p:nvPr>
            <p:ph type="body" sz="quarter" idx="53" hasCustomPrompt="1"/>
          </p:nvPr>
        </p:nvSpPr>
        <p:spPr>
          <a:xfrm>
            <a:off x="748264" y="3208874"/>
            <a:ext cx="7982077" cy="3937540"/>
          </a:xfrm>
          <a:prstGeom prst="rect">
            <a:avLst/>
          </a:prstGeom>
        </p:spPr>
        <p:txBody>
          <a:bodyPr anchor="t"/>
          <a:lstStyle>
            <a:lvl1pPr marL="182880" marR="0" indent="-18288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lang="en-US" sz="1800" smtClean="0">
                <a:solidFill>
                  <a:schemeClr val="tx1"/>
                </a:solidFill>
                <a:effectLst/>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marL="285750" marR="0" lvl="0" indent="-285750" algn="l" defTabSz="914400" rtl="0" eaLnBrk="1" fontAlgn="auto" latinLnBrk="0" hangingPunct="1">
              <a:lnSpc>
                <a:spcPct val="100000"/>
              </a:lnSpc>
              <a:spcBef>
                <a:spcPts val="1000"/>
              </a:spcBef>
              <a:spcAft>
                <a:spcPts val="0"/>
              </a:spcAft>
              <a:buClrTx/>
              <a:buSzTx/>
              <a:tabLst/>
              <a:defRPr/>
            </a:pPr>
            <a:r>
              <a:rPr lang="en-US">
                <a:effectLst/>
                <a:latin typeface="Calibri Light" panose="020F0302020204030204" pitchFamily="34" charset="0"/>
              </a:rPr>
              <a:t>Biography/Callout 1</a:t>
            </a:r>
          </a:p>
          <a:p>
            <a:pPr marL="285750" marR="0" lvl="0" indent="-285750" algn="l" defTabSz="914400" rtl="0" eaLnBrk="1" fontAlgn="auto" latinLnBrk="0" hangingPunct="1">
              <a:lnSpc>
                <a:spcPct val="100000"/>
              </a:lnSpc>
              <a:spcBef>
                <a:spcPts val="1000"/>
              </a:spcBef>
              <a:spcAft>
                <a:spcPts val="0"/>
              </a:spcAft>
              <a:buClrTx/>
              <a:buSzTx/>
              <a:tabLst/>
              <a:defRPr/>
            </a:pPr>
            <a:r>
              <a:rPr lang="en-US">
                <a:effectLst/>
                <a:latin typeface="Calibri Light" panose="020F0302020204030204" pitchFamily="34" charset="0"/>
              </a:rPr>
              <a:t>Biography/Callout 2</a:t>
            </a:r>
          </a:p>
          <a:p>
            <a:pPr marL="285750" marR="0" lvl="0" indent="-285750" algn="l" defTabSz="914400" rtl="0" eaLnBrk="1" fontAlgn="auto" latinLnBrk="0" hangingPunct="1">
              <a:lnSpc>
                <a:spcPct val="100000"/>
              </a:lnSpc>
              <a:spcBef>
                <a:spcPts val="1000"/>
              </a:spcBef>
              <a:spcAft>
                <a:spcPts val="0"/>
              </a:spcAft>
              <a:buClrTx/>
              <a:buSzTx/>
              <a:tabLst/>
              <a:defRPr/>
            </a:pPr>
            <a:r>
              <a:rPr lang="en-US">
                <a:effectLst/>
                <a:latin typeface="Calibri Light" panose="020F0302020204030204" pitchFamily="34" charset="0"/>
              </a:rPr>
              <a:t>Biography/Callout 3</a:t>
            </a:r>
          </a:p>
        </p:txBody>
      </p:sp>
      <p:sp>
        <p:nvSpPr>
          <p:cNvPr id="53" name="Rectangle 52">
            <a:extLst>
              <a:ext uri="{FF2B5EF4-FFF2-40B4-BE49-F238E27FC236}">
                <a16:creationId xmlns:a16="http://schemas.microsoft.com/office/drawing/2014/main" id="{D2E48060-6D01-FA4B-AEF5-8329FB9ED9D1}"/>
              </a:ext>
            </a:extLst>
          </p:cNvPr>
          <p:cNvSpPr/>
          <p:nvPr userDrawn="1"/>
        </p:nvSpPr>
        <p:spPr>
          <a:xfrm>
            <a:off x="9245599" y="1251724"/>
            <a:ext cx="5384801" cy="589469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Picture Placeholder 4">
            <a:extLst>
              <a:ext uri="{FF2B5EF4-FFF2-40B4-BE49-F238E27FC236}">
                <a16:creationId xmlns:a16="http://schemas.microsoft.com/office/drawing/2014/main" id="{4FC3BB12-4EC8-D945-A6EB-5469EF554D55}"/>
              </a:ext>
            </a:extLst>
          </p:cNvPr>
          <p:cNvSpPr>
            <a:spLocks noGrp="1"/>
          </p:cNvSpPr>
          <p:nvPr>
            <p:ph type="pic" sz="quarter" idx="19" hasCustomPrompt="1"/>
          </p:nvPr>
        </p:nvSpPr>
        <p:spPr>
          <a:xfrm>
            <a:off x="9245599" y="1251724"/>
            <a:ext cx="5384801" cy="5894690"/>
          </a:xfrm>
          <a:prstGeom prst="rect">
            <a:avLst/>
          </a:prstGeom>
        </p:spPr>
        <p:txBody>
          <a:bodyPr/>
          <a:lstStyle>
            <a:lvl1pPr marL="0" indent="0" algn="ctr">
              <a:buNone/>
              <a:defRPr sz="1800"/>
            </a:lvl1pPr>
          </a:lstStyle>
          <a:p>
            <a:r>
              <a:rPr lang="en-US"/>
              <a:t>Click center icon to update headshot</a:t>
            </a:r>
          </a:p>
        </p:txBody>
      </p:sp>
    </p:spTree>
    <p:extLst>
      <p:ext uri="{BB962C8B-B14F-4D97-AF65-F5344CB8AC3E}">
        <p14:creationId xmlns:p14="http://schemas.microsoft.com/office/powerpoint/2010/main" val="278854581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Our team 1">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33FC9337-DE46-DD4A-BC73-6B032E7BB932}"/>
              </a:ext>
            </a:extLst>
          </p:cNvPr>
          <p:cNvSpPr>
            <a:spLocks noGrp="1"/>
          </p:cNvSpPr>
          <p:nvPr>
            <p:ph type="pic" sz="quarter" idx="21" hasCustomPrompt="1"/>
          </p:nvPr>
        </p:nvSpPr>
        <p:spPr>
          <a:xfrm>
            <a:off x="11633198" y="3042548"/>
            <a:ext cx="2514600" cy="2438893"/>
          </a:xfrm>
          <a:prstGeom prst="rect">
            <a:avLst/>
          </a:prstGeom>
          <a:solidFill>
            <a:schemeClr val="bg1">
              <a:lumMod val="95000"/>
            </a:schemeClr>
          </a:solidFill>
        </p:spPr>
        <p:txBody>
          <a:bodyPr anchor="t"/>
          <a:lstStyle>
            <a:lvl1pPr marL="0" indent="0">
              <a:buNone/>
              <a:defRPr sz="1050" b="1" i="0">
                <a:solidFill>
                  <a:schemeClr val="tx1"/>
                </a:solidFill>
                <a:latin typeface="Calibri" panose="020F0502020204030204" pitchFamily="34" charset="0"/>
                <a:cs typeface="Calibri" panose="020F0502020204030204" pitchFamily="34" charset="0"/>
              </a:defRPr>
            </a:lvl1pPr>
          </a:lstStyle>
          <a:p>
            <a:r>
              <a:rPr lang="en-US" sz="1200" b="0" i="0">
                <a:latin typeface="Calibri" panose="020F0502020204030204" pitchFamily="34" charset="0"/>
                <a:cs typeface="Calibri" panose="020F0502020204030204" pitchFamily="34" charset="0"/>
              </a:rPr>
              <a:t>Click to insert headshot</a:t>
            </a:r>
            <a:endParaRPr lang="en-US"/>
          </a:p>
        </p:txBody>
      </p:sp>
      <p:sp>
        <p:nvSpPr>
          <p:cNvPr id="12" name="Picture Placeholder 2">
            <a:extLst>
              <a:ext uri="{FF2B5EF4-FFF2-40B4-BE49-F238E27FC236}">
                <a16:creationId xmlns:a16="http://schemas.microsoft.com/office/drawing/2014/main" id="{458432DA-7551-894D-9EC5-E62089D74FC1}"/>
              </a:ext>
            </a:extLst>
          </p:cNvPr>
          <p:cNvSpPr>
            <a:spLocks noGrp="1"/>
          </p:cNvSpPr>
          <p:nvPr>
            <p:ph type="pic" sz="quarter" idx="22" hasCustomPrompt="1"/>
          </p:nvPr>
        </p:nvSpPr>
        <p:spPr>
          <a:xfrm>
            <a:off x="738429" y="3042548"/>
            <a:ext cx="2514600" cy="2438893"/>
          </a:xfrm>
          <a:prstGeom prst="rect">
            <a:avLst/>
          </a:prstGeom>
          <a:solidFill>
            <a:schemeClr val="bg1">
              <a:lumMod val="95000"/>
            </a:schemeClr>
          </a:solidFill>
        </p:spPr>
        <p:txBody>
          <a:bodyPr anchor="t"/>
          <a:lstStyle>
            <a:lvl1pPr marL="0" indent="0">
              <a:buNone/>
              <a:defRPr sz="1050" b="1" i="0">
                <a:solidFill>
                  <a:schemeClr val="tx1"/>
                </a:solidFill>
                <a:latin typeface="Calibri" panose="020F0502020204030204" pitchFamily="34" charset="0"/>
                <a:cs typeface="Calibri" panose="020F0502020204030204" pitchFamily="34" charset="0"/>
              </a:defRPr>
            </a:lvl1pPr>
          </a:lstStyle>
          <a:p>
            <a:r>
              <a:rPr lang="en-US" sz="1200" b="0" i="0">
                <a:latin typeface="Calibri" panose="020F0502020204030204" pitchFamily="34" charset="0"/>
                <a:cs typeface="Calibri" panose="020F0502020204030204" pitchFamily="34" charset="0"/>
              </a:rPr>
              <a:t>Click to insert headshot</a:t>
            </a:r>
            <a:endParaRPr lang="en-US"/>
          </a:p>
        </p:txBody>
      </p:sp>
      <p:sp>
        <p:nvSpPr>
          <p:cNvPr id="13" name="Picture Placeholder 2">
            <a:extLst>
              <a:ext uri="{FF2B5EF4-FFF2-40B4-BE49-F238E27FC236}">
                <a16:creationId xmlns:a16="http://schemas.microsoft.com/office/drawing/2014/main" id="{6887E62E-4491-4340-B008-C473A9743780}"/>
              </a:ext>
            </a:extLst>
          </p:cNvPr>
          <p:cNvSpPr>
            <a:spLocks noGrp="1"/>
          </p:cNvSpPr>
          <p:nvPr>
            <p:ph type="pic" sz="quarter" idx="23" hasCustomPrompt="1"/>
          </p:nvPr>
        </p:nvSpPr>
        <p:spPr>
          <a:xfrm>
            <a:off x="3447048" y="3042548"/>
            <a:ext cx="2514600" cy="2438893"/>
          </a:xfrm>
          <a:prstGeom prst="rect">
            <a:avLst/>
          </a:prstGeom>
          <a:solidFill>
            <a:schemeClr val="bg1">
              <a:lumMod val="95000"/>
            </a:schemeClr>
          </a:solidFill>
        </p:spPr>
        <p:txBody>
          <a:bodyPr anchor="t"/>
          <a:lstStyle>
            <a:lvl1pPr marL="0" indent="0">
              <a:buNone/>
              <a:defRPr sz="1050" b="1" i="0">
                <a:solidFill>
                  <a:schemeClr val="tx1"/>
                </a:solidFill>
                <a:latin typeface="Calibri" panose="020F0502020204030204" pitchFamily="34" charset="0"/>
                <a:cs typeface="Calibri" panose="020F0502020204030204" pitchFamily="34" charset="0"/>
              </a:defRPr>
            </a:lvl1pPr>
          </a:lstStyle>
          <a:p>
            <a:r>
              <a:rPr lang="en-US" sz="1200" b="0" i="0">
                <a:latin typeface="Calibri" panose="020F0502020204030204" pitchFamily="34" charset="0"/>
                <a:cs typeface="Calibri" panose="020F0502020204030204" pitchFamily="34" charset="0"/>
              </a:rPr>
              <a:t>Click to insert headshot</a:t>
            </a:r>
            <a:endParaRPr lang="en-US"/>
          </a:p>
        </p:txBody>
      </p:sp>
      <p:sp>
        <p:nvSpPr>
          <p:cNvPr id="14" name="Picture Placeholder 2">
            <a:extLst>
              <a:ext uri="{FF2B5EF4-FFF2-40B4-BE49-F238E27FC236}">
                <a16:creationId xmlns:a16="http://schemas.microsoft.com/office/drawing/2014/main" id="{0855F30A-E19D-3149-93A0-6655A8D18478}"/>
              </a:ext>
            </a:extLst>
          </p:cNvPr>
          <p:cNvSpPr>
            <a:spLocks noGrp="1"/>
          </p:cNvSpPr>
          <p:nvPr>
            <p:ph type="pic" sz="quarter" idx="24" hasCustomPrompt="1"/>
          </p:nvPr>
        </p:nvSpPr>
        <p:spPr>
          <a:xfrm>
            <a:off x="6156426" y="3042548"/>
            <a:ext cx="2514600" cy="2438893"/>
          </a:xfrm>
          <a:prstGeom prst="rect">
            <a:avLst/>
          </a:prstGeom>
          <a:solidFill>
            <a:schemeClr val="bg1">
              <a:lumMod val="95000"/>
            </a:schemeClr>
          </a:solidFill>
        </p:spPr>
        <p:txBody>
          <a:bodyPr anchor="t"/>
          <a:lstStyle>
            <a:lvl1pPr marL="0" indent="0">
              <a:buNone/>
              <a:defRPr sz="1050" b="1" i="0">
                <a:solidFill>
                  <a:schemeClr val="tx1"/>
                </a:solidFill>
                <a:latin typeface="Calibri" panose="020F0502020204030204" pitchFamily="34" charset="0"/>
                <a:cs typeface="Calibri" panose="020F0502020204030204" pitchFamily="34" charset="0"/>
              </a:defRPr>
            </a:lvl1pPr>
          </a:lstStyle>
          <a:p>
            <a:r>
              <a:rPr lang="en-US" sz="1200" b="0" i="0">
                <a:latin typeface="Calibri" panose="020F0502020204030204" pitchFamily="34" charset="0"/>
                <a:cs typeface="Calibri" panose="020F0502020204030204" pitchFamily="34" charset="0"/>
              </a:rPr>
              <a:t>Click to insert headshot</a:t>
            </a:r>
            <a:endParaRPr lang="en-US"/>
          </a:p>
        </p:txBody>
      </p:sp>
      <p:sp>
        <p:nvSpPr>
          <p:cNvPr id="15" name="Picture Placeholder 2">
            <a:extLst>
              <a:ext uri="{FF2B5EF4-FFF2-40B4-BE49-F238E27FC236}">
                <a16:creationId xmlns:a16="http://schemas.microsoft.com/office/drawing/2014/main" id="{0AF6D458-7658-B84C-8B6F-8F5F52AE29EE}"/>
              </a:ext>
            </a:extLst>
          </p:cNvPr>
          <p:cNvSpPr>
            <a:spLocks noGrp="1"/>
          </p:cNvSpPr>
          <p:nvPr>
            <p:ph type="pic" sz="quarter" idx="25" hasCustomPrompt="1"/>
          </p:nvPr>
        </p:nvSpPr>
        <p:spPr>
          <a:xfrm>
            <a:off x="8889554" y="3042548"/>
            <a:ext cx="2514600" cy="2438893"/>
          </a:xfrm>
          <a:prstGeom prst="rect">
            <a:avLst/>
          </a:prstGeom>
          <a:solidFill>
            <a:schemeClr val="bg1">
              <a:lumMod val="95000"/>
            </a:schemeClr>
          </a:solidFill>
        </p:spPr>
        <p:txBody>
          <a:bodyPr anchor="t"/>
          <a:lstStyle>
            <a:lvl1pPr marL="0" indent="0">
              <a:buNone/>
              <a:defRPr sz="1050" b="1" i="0">
                <a:solidFill>
                  <a:schemeClr val="tx1"/>
                </a:solidFill>
                <a:latin typeface="Calibri" panose="020F0502020204030204" pitchFamily="34" charset="0"/>
                <a:cs typeface="Calibri" panose="020F0502020204030204" pitchFamily="34" charset="0"/>
              </a:defRPr>
            </a:lvl1pPr>
          </a:lstStyle>
          <a:p>
            <a:r>
              <a:rPr lang="en-US" sz="1200" b="0" i="0">
                <a:latin typeface="Calibri" panose="020F0502020204030204" pitchFamily="34" charset="0"/>
                <a:cs typeface="Calibri" panose="020F0502020204030204" pitchFamily="34" charset="0"/>
              </a:rPr>
              <a:t>Click to insert headshot</a:t>
            </a:r>
            <a:endParaRPr lang="en-US"/>
          </a:p>
        </p:txBody>
      </p:sp>
      <p:sp>
        <p:nvSpPr>
          <p:cNvPr id="16" name="Text Placeholder 6">
            <a:extLst>
              <a:ext uri="{FF2B5EF4-FFF2-40B4-BE49-F238E27FC236}">
                <a16:creationId xmlns:a16="http://schemas.microsoft.com/office/drawing/2014/main" id="{43E5B49A-4331-1D40-8931-2E76DD0814FA}"/>
              </a:ext>
            </a:extLst>
          </p:cNvPr>
          <p:cNvSpPr>
            <a:spLocks noGrp="1"/>
          </p:cNvSpPr>
          <p:nvPr>
            <p:ph type="body" sz="quarter" idx="20" hasCustomPrompt="1"/>
          </p:nvPr>
        </p:nvSpPr>
        <p:spPr>
          <a:xfrm>
            <a:off x="738426" y="5584462"/>
            <a:ext cx="2514600" cy="633386"/>
          </a:xfrm>
          <a:prstGeom prst="rect">
            <a:avLst/>
          </a:prstGeom>
        </p:spPr>
        <p:txBody>
          <a:bodyPr anchor="t"/>
          <a:lstStyle>
            <a:lvl1pPr marL="0" indent="0">
              <a:lnSpc>
                <a:spcPct val="95000"/>
              </a:lnSpc>
              <a:spcBef>
                <a:spcPts val="400"/>
              </a:spcBef>
              <a:buNone/>
              <a:defRPr sz="1800" b="1" i="0">
                <a:solidFill>
                  <a:srgbClr val="E41F35"/>
                </a:solidFill>
                <a:latin typeface="Calibri" panose="020F0502020204030204" pitchFamily="34" charset="0"/>
                <a:cs typeface="Calibri" panose="020F0502020204030204" pitchFamily="34" charset="0"/>
              </a:defRPr>
            </a:lvl1pPr>
          </a:lstStyle>
          <a:p>
            <a:pPr lvl="0"/>
            <a:r>
              <a:rPr lang="en-US" err="1"/>
              <a:t>Firstname</a:t>
            </a:r>
            <a:r>
              <a:rPr lang="en-US"/>
              <a:t> </a:t>
            </a:r>
            <a:br>
              <a:rPr lang="en-US"/>
            </a:br>
            <a:r>
              <a:rPr lang="en-US" err="1"/>
              <a:t>Lastname</a:t>
            </a:r>
            <a:endParaRPr lang="en-US"/>
          </a:p>
        </p:txBody>
      </p:sp>
      <p:sp>
        <p:nvSpPr>
          <p:cNvPr id="17" name="Text Placeholder 6">
            <a:extLst>
              <a:ext uri="{FF2B5EF4-FFF2-40B4-BE49-F238E27FC236}">
                <a16:creationId xmlns:a16="http://schemas.microsoft.com/office/drawing/2014/main" id="{DD78ABCD-30B2-3242-B96E-C458CF993D4E}"/>
              </a:ext>
            </a:extLst>
          </p:cNvPr>
          <p:cNvSpPr>
            <a:spLocks noGrp="1"/>
          </p:cNvSpPr>
          <p:nvPr>
            <p:ph type="body" sz="quarter" idx="26" hasCustomPrompt="1"/>
          </p:nvPr>
        </p:nvSpPr>
        <p:spPr>
          <a:xfrm>
            <a:off x="738427" y="6681246"/>
            <a:ext cx="2514599" cy="312821"/>
          </a:xfrm>
          <a:prstGeom prst="rect">
            <a:avLst/>
          </a:prstGeom>
        </p:spPr>
        <p:txBody>
          <a:bodyPr lIns="91440" rIns="91440" anchor="t"/>
          <a:lstStyle>
            <a:lvl1pPr marL="0" indent="0">
              <a:lnSpc>
                <a:spcPct val="100000"/>
              </a:lnSpc>
              <a:spcBef>
                <a:spcPts val="200"/>
              </a:spcBef>
              <a:buFont typeface="Arial" panose="020B0604020202020204" pitchFamily="34" charset="0"/>
              <a:buNone/>
              <a:defRPr sz="1200">
                <a:solidFill>
                  <a:schemeClr val="tx1"/>
                </a:solidFill>
              </a:defRPr>
            </a:lvl1pPr>
            <a:lvl2pPr marL="457200" indent="0">
              <a:lnSpc>
                <a:spcPct val="100000"/>
              </a:lnSpc>
              <a:buNone/>
              <a:defRPr sz="1600"/>
            </a:lvl2pPr>
          </a:lstStyle>
          <a:p>
            <a:pPr lvl="0"/>
            <a:r>
              <a:rPr lang="en-US"/>
              <a:t>Name of supervisor</a:t>
            </a:r>
          </a:p>
        </p:txBody>
      </p:sp>
      <p:sp>
        <p:nvSpPr>
          <p:cNvPr id="19" name="Text Placeholder 6">
            <a:extLst>
              <a:ext uri="{FF2B5EF4-FFF2-40B4-BE49-F238E27FC236}">
                <a16:creationId xmlns:a16="http://schemas.microsoft.com/office/drawing/2014/main" id="{E2B1DEE9-6FEE-5B43-9C34-042A5536F8FC}"/>
              </a:ext>
            </a:extLst>
          </p:cNvPr>
          <p:cNvSpPr>
            <a:spLocks noGrp="1"/>
          </p:cNvSpPr>
          <p:nvPr>
            <p:ph type="body" sz="quarter" idx="27" hasCustomPrompt="1"/>
          </p:nvPr>
        </p:nvSpPr>
        <p:spPr>
          <a:xfrm>
            <a:off x="738427" y="6364587"/>
            <a:ext cx="2514599" cy="312821"/>
          </a:xfrm>
          <a:prstGeom prst="rect">
            <a:avLst/>
          </a:prstGeom>
        </p:spPr>
        <p:txBody>
          <a:bodyPr lIns="91440" rIns="91440" anchor="t"/>
          <a:lstStyle>
            <a:lvl1pPr marL="0" indent="0">
              <a:lnSpc>
                <a:spcPct val="100000"/>
              </a:lnSpc>
              <a:spcBef>
                <a:spcPts val="200"/>
              </a:spcBef>
              <a:buFont typeface="Arial" panose="020B0604020202020204" pitchFamily="34" charset="0"/>
              <a:buNone/>
              <a:defRPr sz="1400" b="0" i="0">
                <a:latin typeface="Calibri" panose="020F0502020204030204" pitchFamily="34" charset="0"/>
                <a:cs typeface="Calibri" panose="020F0502020204030204" pitchFamily="34" charset="0"/>
              </a:defRPr>
            </a:lvl1pPr>
            <a:lvl2pPr marL="457200" indent="0">
              <a:lnSpc>
                <a:spcPct val="100000"/>
              </a:lnSpc>
              <a:buNone/>
              <a:defRPr sz="1600"/>
            </a:lvl2pPr>
          </a:lstStyle>
          <a:p>
            <a:pPr lvl="0"/>
            <a:r>
              <a:rPr lang="en-US"/>
              <a:t>Position/title</a:t>
            </a:r>
          </a:p>
        </p:txBody>
      </p:sp>
      <p:sp>
        <p:nvSpPr>
          <p:cNvPr id="20" name="Text Placeholder 6">
            <a:extLst>
              <a:ext uri="{FF2B5EF4-FFF2-40B4-BE49-F238E27FC236}">
                <a16:creationId xmlns:a16="http://schemas.microsoft.com/office/drawing/2014/main" id="{21DFD019-FD51-544D-8E0D-4DDCA68B74B4}"/>
              </a:ext>
            </a:extLst>
          </p:cNvPr>
          <p:cNvSpPr>
            <a:spLocks noGrp="1"/>
          </p:cNvSpPr>
          <p:nvPr>
            <p:ph type="body" sz="quarter" idx="28" hasCustomPrompt="1"/>
          </p:nvPr>
        </p:nvSpPr>
        <p:spPr>
          <a:xfrm>
            <a:off x="3434257" y="5584462"/>
            <a:ext cx="2514600" cy="633386"/>
          </a:xfrm>
          <a:prstGeom prst="rect">
            <a:avLst/>
          </a:prstGeom>
        </p:spPr>
        <p:txBody>
          <a:bodyPr anchor="t"/>
          <a:lstStyle>
            <a:lvl1pPr marL="0" indent="0">
              <a:lnSpc>
                <a:spcPct val="95000"/>
              </a:lnSpc>
              <a:spcBef>
                <a:spcPts val="400"/>
              </a:spcBef>
              <a:buNone/>
              <a:defRPr sz="1800" b="1" i="0">
                <a:solidFill>
                  <a:srgbClr val="E41F35"/>
                </a:solidFill>
                <a:latin typeface="Calibri" panose="020F0502020204030204" pitchFamily="34" charset="0"/>
                <a:cs typeface="Calibri" panose="020F0502020204030204" pitchFamily="34" charset="0"/>
              </a:defRPr>
            </a:lvl1pPr>
          </a:lstStyle>
          <a:p>
            <a:pPr lvl="0"/>
            <a:r>
              <a:rPr lang="en-US" err="1"/>
              <a:t>Firstname</a:t>
            </a:r>
            <a:r>
              <a:rPr lang="en-US"/>
              <a:t> </a:t>
            </a:r>
            <a:br>
              <a:rPr lang="en-US"/>
            </a:br>
            <a:r>
              <a:rPr lang="en-US" err="1"/>
              <a:t>Lastname</a:t>
            </a:r>
            <a:endParaRPr lang="en-US"/>
          </a:p>
        </p:txBody>
      </p:sp>
      <p:sp>
        <p:nvSpPr>
          <p:cNvPr id="21" name="Text Placeholder 6">
            <a:extLst>
              <a:ext uri="{FF2B5EF4-FFF2-40B4-BE49-F238E27FC236}">
                <a16:creationId xmlns:a16="http://schemas.microsoft.com/office/drawing/2014/main" id="{10DD6097-A4EA-874D-AA44-889125AA712F}"/>
              </a:ext>
            </a:extLst>
          </p:cNvPr>
          <p:cNvSpPr>
            <a:spLocks noGrp="1"/>
          </p:cNvSpPr>
          <p:nvPr>
            <p:ph type="body" sz="quarter" idx="29" hasCustomPrompt="1"/>
          </p:nvPr>
        </p:nvSpPr>
        <p:spPr>
          <a:xfrm>
            <a:off x="3434258" y="6681246"/>
            <a:ext cx="2514599" cy="312821"/>
          </a:xfrm>
          <a:prstGeom prst="rect">
            <a:avLst/>
          </a:prstGeom>
        </p:spPr>
        <p:txBody>
          <a:bodyPr lIns="91440" rIns="91440" anchor="t"/>
          <a:lstStyle>
            <a:lvl1pPr marL="0" indent="0">
              <a:lnSpc>
                <a:spcPct val="100000"/>
              </a:lnSpc>
              <a:spcBef>
                <a:spcPts val="200"/>
              </a:spcBef>
              <a:buFont typeface="Arial" panose="020B0604020202020204" pitchFamily="34" charset="0"/>
              <a:buNone/>
              <a:defRPr sz="1200">
                <a:solidFill>
                  <a:schemeClr val="tx1"/>
                </a:solidFill>
              </a:defRPr>
            </a:lvl1pPr>
            <a:lvl2pPr marL="457200" indent="0">
              <a:lnSpc>
                <a:spcPct val="100000"/>
              </a:lnSpc>
              <a:buNone/>
              <a:defRPr sz="1600"/>
            </a:lvl2pPr>
          </a:lstStyle>
          <a:p>
            <a:pPr lvl="0"/>
            <a:r>
              <a:rPr lang="en-US"/>
              <a:t>Name of supervisor</a:t>
            </a:r>
          </a:p>
        </p:txBody>
      </p:sp>
      <p:sp>
        <p:nvSpPr>
          <p:cNvPr id="23" name="Text Placeholder 6">
            <a:extLst>
              <a:ext uri="{FF2B5EF4-FFF2-40B4-BE49-F238E27FC236}">
                <a16:creationId xmlns:a16="http://schemas.microsoft.com/office/drawing/2014/main" id="{109F0FA4-16B9-134B-A2EC-17058500A909}"/>
              </a:ext>
            </a:extLst>
          </p:cNvPr>
          <p:cNvSpPr>
            <a:spLocks noGrp="1"/>
          </p:cNvSpPr>
          <p:nvPr>
            <p:ph type="body" sz="quarter" idx="30" hasCustomPrompt="1"/>
          </p:nvPr>
        </p:nvSpPr>
        <p:spPr>
          <a:xfrm>
            <a:off x="3434257" y="6364587"/>
            <a:ext cx="2514599" cy="312821"/>
          </a:xfrm>
          <a:prstGeom prst="rect">
            <a:avLst/>
          </a:prstGeom>
        </p:spPr>
        <p:txBody>
          <a:bodyPr lIns="91440" rIns="91440" anchor="t"/>
          <a:lstStyle>
            <a:lvl1pPr marL="0" indent="0">
              <a:lnSpc>
                <a:spcPct val="100000"/>
              </a:lnSpc>
              <a:spcBef>
                <a:spcPts val="200"/>
              </a:spcBef>
              <a:buFont typeface="Arial" panose="020B0604020202020204" pitchFamily="34" charset="0"/>
              <a:buNone/>
              <a:defRPr sz="1400" b="0" i="0">
                <a:latin typeface="Calibri" panose="020F0502020204030204" pitchFamily="34" charset="0"/>
                <a:cs typeface="Calibri" panose="020F0502020204030204" pitchFamily="34" charset="0"/>
              </a:defRPr>
            </a:lvl1pPr>
            <a:lvl2pPr marL="457200" indent="0">
              <a:lnSpc>
                <a:spcPct val="100000"/>
              </a:lnSpc>
              <a:buNone/>
              <a:defRPr sz="1600"/>
            </a:lvl2pPr>
          </a:lstStyle>
          <a:p>
            <a:pPr lvl="0"/>
            <a:r>
              <a:rPr lang="en-US"/>
              <a:t>Position/title</a:t>
            </a:r>
          </a:p>
        </p:txBody>
      </p:sp>
      <p:sp>
        <p:nvSpPr>
          <p:cNvPr id="24" name="Text Placeholder 6">
            <a:extLst>
              <a:ext uri="{FF2B5EF4-FFF2-40B4-BE49-F238E27FC236}">
                <a16:creationId xmlns:a16="http://schemas.microsoft.com/office/drawing/2014/main" id="{371B8DA7-4716-F74D-8724-FA7E4990FFD2}"/>
              </a:ext>
            </a:extLst>
          </p:cNvPr>
          <p:cNvSpPr>
            <a:spLocks noGrp="1"/>
          </p:cNvSpPr>
          <p:nvPr>
            <p:ph type="body" sz="quarter" idx="31" hasCustomPrompt="1"/>
          </p:nvPr>
        </p:nvSpPr>
        <p:spPr>
          <a:xfrm>
            <a:off x="6142879" y="5584462"/>
            <a:ext cx="2514600" cy="633386"/>
          </a:xfrm>
          <a:prstGeom prst="rect">
            <a:avLst/>
          </a:prstGeom>
        </p:spPr>
        <p:txBody>
          <a:bodyPr anchor="t"/>
          <a:lstStyle>
            <a:lvl1pPr marL="0" indent="0">
              <a:lnSpc>
                <a:spcPct val="95000"/>
              </a:lnSpc>
              <a:spcBef>
                <a:spcPts val="400"/>
              </a:spcBef>
              <a:buNone/>
              <a:defRPr sz="1800" b="1" i="0">
                <a:solidFill>
                  <a:srgbClr val="E41F35"/>
                </a:solidFill>
                <a:latin typeface="Calibri" panose="020F0502020204030204" pitchFamily="34" charset="0"/>
                <a:cs typeface="Calibri" panose="020F0502020204030204" pitchFamily="34" charset="0"/>
              </a:defRPr>
            </a:lvl1pPr>
          </a:lstStyle>
          <a:p>
            <a:pPr lvl="0"/>
            <a:r>
              <a:rPr lang="en-US" err="1"/>
              <a:t>Firstname</a:t>
            </a:r>
            <a:r>
              <a:rPr lang="en-US"/>
              <a:t> </a:t>
            </a:r>
            <a:br>
              <a:rPr lang="en-US"/>
            </a:br>
            <a:r>
              <a:rPr lang="en-US" err="1"/>
              <a:t>Lastname</a:t>
            </a:r>
            <a:endParaRPr lang="en-US"/>
          </a:p>
        </p:txBody>
      </p:sp>
      <p:sp>
        <p:nvSpPr>
          <p:cNvPr id="25" name="Text Placeholder 6">
            <a:extLst>
              <a:ext uri="{FF2B5EF4-FFF2-40B4-BE49-F238E27FC236}">
                <a16:creationId xmlns:a16="http://schemas.microsoft.com/office/drawing/2014/main" id="{99BF6812-C575-ED42-864F-56D3DC463D24}"/>
              </a:ext>
            </a:extLst>
          </p:cNvPr>
          <p:cNvSpPr>
            <a:spLocks noGrp="1"/>
          </p:cNvSpPr>
          <p:nvPr>
            <p:ph type="body" sz="quarter" idx="32" hasCustomPrompt="1"/>
          </p:nvPr>
        </p:nvSpPr>
        <p:spPr>
          <a:xfrm>
            <a:off x="6142880" y="6681246"/>
            <a:ext cx="2514599" cy="312821"/>
          </a:xfrm>
          <a:prstGeom prst="rect">
            <a:avLst/>
          </a:prstGeom>
        </p:spPr>
        <p:txBody>
          <a:bodyPr lIns="91440" rIns="91440" anchor="t"/>
          <a:lstStyle>
            <a:lvl1pPr marL="0" indent="0">
              <a:lnSpc>
                <a:spcPct val="100000"/>
              </a:lnSpc>
              <a:spcBef>
                <a:spcPts val="200"/>
              </a:spcBef>
              <a:buFont typeface="Arial" panose="020B0604020202020204" pitchFamily="34" charset="0"/>
              <a:buNone/>
              <a:defRPr sz="1200">
                <a:solidFill>
                  <a:schemeClr val="tx1"/>
                </a:solidFill>
              </a:defRPr>
            </a:lvl1pPr>
            <a:lvl2pPr marL="457200" indent="0">
              <a:lnSpc>
                <a:spcPct val="100000"/>
              </a:lnSpc>
              <a:buNone/>
              <a:defRPr sz="1600"/>
            </a:lvl2pPr>
          </a:lstStyle>
          <a:p>
            <a:pPr lvl="0"/>
            <a:r>
              <a:rPr lang="en-US"/>
              <a:t>Name of supervisor</a:t>
            </a:r>
          </a:p>
        </p:txBody>
      </p:sp>
      <p:sp>
        <p:nvSpPr>
          <p:cNvPr id="27" name="Text Placeholder 6">
            <a:extLst>
              <a:ext uri="{FF2B5EF4-FFF2-40B4-BE49-F238E27FC236}">
                <a16:creationId xmlns:a16="http://schemas.microsoft.com/office/drawing/2014/main" id="{5D26EFD0-6036-224F-ADD6-22A775A8DFBC}"/>
              </a:ext>
            </a:extLst>
          </p:cNvPr>
          <p:cNvSpPr>
            <a:spLocks noGrp="1"/>
          </p:cNvSpPr>
          <p:nvPr>
            <p:ph type="body" sz="quarter" idx="33" hasCustomPrompt="1"/>
          </p:nvPr>
        </p:nvSpPr>
        <p:spPr>
          <a:xfrm>
            <a:off x="6142879" y="6364587"/>
            <a:ext cx="2514599" cy="312821"/>
          </a:xfrm>
          <a:prstGeom prst="rect">
            <a:avLst/>
          </a:prstGeom>
        </p:spPr>
        <p:txBody>
          <a:bodyPr lIns="91440" rIns="91440" anchor="t"/>
          <a:lstStyle>
            <a:lvl1pPr marL="0" indent="0">
              <a:lnSpc>
                <a:spcPct val="100000"/>
              </a:lnSpc>
              <a:spcBef>
                <a:spcPts val="200"/>
              </a:spcBef>
              <a:buFont typeface="Arial" panose="020B0604020202020204" pitchFamily="34" charset="0"/>
              <a:buNone/>
              <a:defRPr sz="1400" b="0" i="0">
                <a:latin typeface="Calibri" panose="020F0502020204030204" pitchFamily="34" charset="0"/>
                <a:cs typeface="Calibri" panose="020F0502020204030204" pitchFamily="34" charset="0"/>
              </a:defRPr>
            </a:lvl1pPr>
            <a:lvl2pPr marL="457200" indent="0">
              <a:lnSpc>
                <a:spcPct val="100000"/>
              </a:lnSpc>
              <a:buNone/>
              <a:defRPr sz="1600"/>
            </a:lvl2pPr>
          </a:lstStyle>
          <a:p>
            <a:pPr lvl="0"/>
            <a:r>
              <a:rPr lang="en-US"/>
              <a:t>Position/title</a:t>
            </a:r>
          </a:p>
        </p:txBody>
      </p:sp>
      <p:sp>
        <p:nvSpPr>
          <p:cNvPr id="28" name="Text Placeholder 6">
            <a:extLst>
              <a:ext uri="{FF2B5EF4-FFF2-40B4-BE49-F238E27FC236}">
                <a16:creationId xmlns:a16="http://schemas.microsoft.com/office/drawing/2014/main" id="{8F112B4A-7C19-C14D-8A5F-D64085AC8B90}"/>
              </a:ext>
            </a:extLst>
          </p:cNvPr>
          <p:cNvSpPr>
            <a:spLocks noGrp="1"/>
          </p:cNvSpPr>
          <p:nvPr>
            <p:ph type="body" sz="quarter" idx="34" hasCustomPrompt="1"/>
          </p:nvPr>
        </p:nvSpPr>
        <p:spPr>
          <a:xfrm>
            <a:off x="8887282" y="5584462"/>
            <a:ext cx="2514600" cy="633386"/>
          </a:xfrm>
          <a:prstGeom prst="rect">
            <a:avLst/>
          </a:prstGeom>
        </p:spPr>
        <p:txBody>
          <a:bodyPr anchor="t"/>
          <a:lstStyle>
            <a:lvl1pPr marL="0" indent="0">
              <a:lnSpc>
                <a:spcPct val="95000"/>
              </a:lnSpc>
              <a:spcBef>
                <a:spcPts val="400"/>
              </a:spcBef>
              <a:buNone/>
              <a:defRPr sz="1800" b="1" i="0">
                <a:solidFill>
                  <a:srgbClr val="E41F35"/>
                </a:solidFill>
                <a:latin typeface="Calibri" panose="020F0502020204030204" pitchFamily="34" charset="0"/>
                <a:cs typeface="Calibri" panose="020F0502020204030204" pitchFamily="34" charset="0"/>
              </a:defRPr>
            </a:lvl1pPr>
          </a:lstStyle>
          <a:p>
            <a:pPr lvl="0"/>
            <a:r>
              <a:rPr lang="en-US" err="1"/>
              <a:t>Firstname</a:t>
            </a:r>
            <a:r>
              <a:rPr lang="en-US"/>
              <a:t> </a:t>
            </a:r>
            <a:br>
              <a:rPr lang="en-US"/>
            </a:br>
            <a:r>
              <a:rPr lang="en-US" err="1"/>
              <a:t>Lastname</a:t>
            </a:r>
            <a:endParaRPr lang="en-US"/>
          </a:p>
        </p:txBody>
      </p:sp>
      <p:sp>
        <p:nvSpPr>
          <p:cNvPr id="29" name="Text Placeholder 6">
            <a:extLst>
              <a:ext uri="{FF2B5EF4-FFF2-40B4-BE49-F238E27FC236}">
                <a16:creationId xmlns:a16="http://schemas.microsoft.com/office/drawing/2014/main" id="{A7BEFEC9-FAD3-C24E-B9DF-0B6877CD13F5}"/>
              </a:ext>
            </a:extLst>
          </p:cNvPr>
          <p:cNvSpPr>
            <a:spLocks noGrp="1"/>
          </p:cNvSpPr>
          <p:nvPr>
            <p:ph type="body" sz="quarter" idx="35" hasCustomPrompt="1"/>
          </p:nvPr>
        </p:nvSpPr>
        <p:spPr>
          <a:xfrm>
            <a:off x="8887283" y="6681246"/>
            <a:ext cx="2514599" cy="312821"/>
          </a:xfrm>
          <a:prstGeom prst="rect">
            <a:avLst/>
          </a:prstGeom>
        </p:spPr>
        <p:txBody>
          <a:bodyPr lIns="91440" rIns="91440" anchor="t"/>
          <a:lstStyle>
            <a:lvl1pPr marL="0" indent="0">
              <a:lnSpc>
                <a:spcPct val="100000"/>
              </a:lnSpc>
              <a:spcBef>
                <a:spcPts val="200"/>
              </a:spcBef>
              <a:buFont typeface="Arial" panose="020B0604020202020204" pitchFamily="34" charset="0"/>
              <a:buNone/>
              <a:defRPr sz="1200">
                <a:solidFill>
                  <a:schemeClr val="tx1"/>
                </a:solidFill>
              </a:defRPr>
            </a:lvl1pPr>
            <a:lvl2pPr marL="457200" indent="0">
              <a:lnSpc>
                <a:spcPct val="100000"/>
              </a:lnSpc>
              <a:buNone/>
              <a:defRPr sz="1600"/>
            </a:lvl2pPr>
          </a:lstStyle>
          <a:p>
            <a:pPr lvl="0"/>
            <a:r>
              <a:rPr lang="en-US"/>
              <a:t>Name of supervisor</a:t>
            </a:r>
          </a:p>
        </p:txBody>
      </p:sp>
      <p:sp>
        <p:nvSpPr>
          <p:cNvPr id="31" name="Text Placeholder 6">
            <a:extLst>
              <a:ext uri="{FF2B5EF4-FFF2-40B4-BE49-F238E27FC236}">
                <a16:creationId xmlns:a16="http://schemas.microsoft.com/office/drawing/2014/main" id="{C971E701-B0AB-0949-B5FD-3569416E19F0}"/>
              </a:ext>
            </a:extLst>
          </p:cNvPr>
          <p:cNvSpPr>
            <a:spLocks noGrp="1"/>
          </p:cNvSpPr>
          <p:nvPr>
            <p:ph type="body" sz="quarter" idx="36" hasCustomPrompt="1"/>
          </p:nvPr>
        </p:nvSpPr>
        <p:spPr>
          <a:xfrm>
            <a:off x="8887282" y="6364587"/>
            <a:ext cx="2514599" cy="312821"/>
          </a:xfrm>
          <a:prstGeom prst="rect">
            <a:avLst/>
          </a:prstGeom>
        </p:spPr>
        <p:txBody>
          <a:bodyPr lIns="91440" rIns="91440" anchor="t"/>
          <a:lstStyle>
            <a:lvl1pPr marL="0" indent="0">
              <a:lnSpc>
                <a:spcPct val="100000"/>
              </a:lnSpc>
              <a:spcBef>
                <a:spcPts val="200"/>
              </a:spcBef>
              <a:buFont typeface="Arial" panose="020B0604020202020204" pitchFamily="34" charset="0"/>
              <a:buNone/>
              <a:defRPr sz="1400" b="0" i="0">
                <a:latin typeface="Calibri" panose="020F0502020204030204" pitchFamily="34" charset="0"/>
                <a:cs typeface="Calibri" panose="020F0502020204030204" pitchFamily="34" charset="0"/>
              </a:defRPr>
            </a:lvl1pPr>
            <a:lvl2pPr marL="457200" indent="0">
              <a:lnSpc>
                <a:spcPct val="100000"/>
              </a:lnSpc>
              <a:buNone/>
              <a:defRPr sz="1600"/>
            </a:lvl2pPr>
          </a:lstStyle>
          <a:p>
            <a:pPr lvl="0"/>
            <a:r>
              <a:rPr lang="en-US"/>
              <a:t>Position/title</a:t>
            </a:r>
          </a:p>
        </p:txBody>
      </p:sp>
      <p:sp>
        <p:nvSpPr>
          <p:cNvPr id="32" name="Text Placeholder 6">
            <a:extLst>
              <a:ext uri="{FF2B5EF4-FFF2-40B4-BE49-F238E27FC236}">
                <a16:creationId xmlns:a16="http://schemas.microsoft.com/office/drawing/2014/main" id="{3355B6CF-E20F-0449-9DDB-2D15C29C000E}"/>
              </a:ext>
            </a:extLst>
          </p:cNvPr>
          <p:cNvSpPr>
            <a:spLocks noGrp="1"/>
          </p:cNvSpPr>
          <p:nvPr>
            <p:ph type="body" sz="quarter" idx="37" hasCustomPrompt="1"/>
          </p:nvPr>
        </p:nvSpPr>
        <p:spPr>
          <a:xfrm>
            <a:off x="11618137" y="5584462"/>
            <a:ext cx="2514600" cy="633386"/>
          </a:xfrm>
          <a:prstGeom prst="rect">
            <a:avLst/>
          </a:prstGeom>
        </p:spPr>
        <p:txBody>
          <a:bodyPr anchor="t"/>
          <a:lstStyle>
            <a:lvl1pPr marL="0" indent="0">
              <a:lnSpc>
                <a:spcPct val="95000"/>
              </a:lnSpc>
              <a:spcBef>
                <a:spcPts val="400"/>
              </a:spcBef>
              <a:buNone/>
              <a:defRPr sz="1800" b="1" i="0">
                <a:solidFill>
                  <a:srgbClr val="E41F35"/>
                </a:solidFill>
                <a:latin typeface="Calibri" panose="020F0502020204030204" pitchFamily="34" charset="0"/>
                <a:cs typeface="Calibri" panose="020F0502020204030204" pitchFamily="34" charset="0"/>
              </a:defRPr>
            </a:lvl1pPr>
          </a:lstStyle>
          <a:p>
            <a:pPr lvl="0"/>
            <a:r>
              <a:rPr lang="en-US" err="1"/>
              <a:t>Firstname</a:t>
            </a:r>
            <a:r>
              <a:rPr lang="en-US"/>
              <a:t> </a:t>
            </a:r>
            <a:br>
              <a:rPr lang="en-US"/>
            </a:br>
            <a:r>
              <a:rPr lang="en-US" err="1"/>
              <a:t>Lastname</a:t>
            </a:r>
            <a:endParaRPr lang="en-US"/>
          </a:p>
        </p:txBody>
      </p:sp>
      <p:sp>
        <p:nvSpPr>
          <p:cNvPr id="33" name="Text Placeholder 6">
            <a:extLst>
              <a:ext uri="{FF2B5EF4-FFF2-40B4-BE49-F238E27FC236}">
                <a16:creationId xmlns:a16="http://schemas.microsoft.com/office/drawing/2014/main" id="{1C7A513B-8656-944D-91E1-5C23BEC1CBFD}"/>
              </a:ext>
            </a:extLst>
          </p:cNvPr>
          <p:cNvSpPr>
            <a:spLocks noGrp="1"/>
          </p:cNvSpPr>
          <p:nvPr>
            <p:ph type="body" sz="quarter" idx="38" hasCustomPrompt="1"/>
          </p:nvPr>
        </p:nvSpPr>
        <p:spPr>
          <a:xfrm>
            <a:off x="11618138" y="6681246"/>
            <a:ext cx="2514599" cy="312821"/>
          </a:xfrm>
          <a:prstGeom prst="rect">
            <a:avLst/>
          </a:prstGeom>
        </p:spPr>
        <p:txBody>
          <a:bodyPr lIns="91440" rIns="91440" anchor="t"/>
          <a:lstStyle>
            <a:lvl1pPr marL="0" indent="0">
              <a:lnSpc>
                <a:spcPct val="100000"/>
              </a:lnSpc>
              <a:spcBef>
                <a:spcPts val="200"/>
              </a:spcBef>
              <a:buFont typeface="Arial" panose="020B0604020202020204" pitchFamily="34" charset="0"/>
              <a:buNone/>
              <a:defRPr sz="1200">
                <a:solidFill>
                  <a:schemeClr val="tx1"/>
                </a:solidFill>
              </a:defRPr>
            </a:lvl1pPr>
            <a:lvl2pPr marL="457200" indent="0">
              <a:lnSpc>
                <a:spcPct val="100000"/>
              </a:lnSpc>
              <a:buNone/>
              <a:defRPr sz="1600"/>
            </a:lvl2pPr>
          </a:lstStyle>
          <a:p>
            <a:pPr lvl="0"/>
            <a:r>
              <a:rPr lang="en-US"/>
              <a:t>Name of supervisor</a:t>
            </a:r>
          </a:p>
        </p:txBody>
      </p:sp>
      <p:sp>
        <p:nvSpPr>
          <p:cNvPr id="35" name="Text Placeholder 6">
            <a:extLst>
              <a:ext uri="{FF2B5EF4-FFF2-40B4-BE49-F238E27FC236}">
                <a16:creationId xmlns:a16="http://schemas.microsoft.com/office/drawing/2014/main" id="{25B47471-1C21-C64A-9B34-E4302B032650}"/>
              </a:ext>
            </a:extLst>
          </p:cNvPr>
          <p:cNvSpPr>
            <a:spLocks noGrp="1"/>
          </p:cNvSpPr>
          <p:nvPr>
            <p:ph type="body" sz="quarter" idx="39" hasCustomPrompt="1"/>
          </p:nvPr>
        </p:nvSpPr>
        <p:spPr>
          <a:xfrm>
            <a:off x="11618137" y="6364587"/>
            <a:ext cx="2514599" cy="312821"/>
          </a:xfrm>
          <a:prstGeom prst="rect">
            <a:avLst/>
          </a:prstGeom>
        </p:spPr>
        <p:txBody>
          <a:bodyPr lIns="91440" rIns="91440" anchor="t"/>
          <a:lstStyle>
            <a:lvl1pPr marL="0" indent="0">
              <a:lnSpc>
                <a:spcPct val="100000"/>
              </a:lnSpc>
              <a:spcBef>
                <a:spcPts val="200"/>
              </a:spcBef>
              <a:buFont typeface="Arial" panose="020B0604020202020204" pitchFamily="34" charset="0"/>
              <a:buNone/>
              <a:defRPr sz="1400" b="0" i="0">
                <a:latin typeface="Calibri" panose="020F0502020204030204" pitchFamily="34" charset="0"/>
                <a:cs typeface="Calibri" panose="020F0502020204030204" pitchFamily="34" charset="0"/>
              </a:defRPr>
            </a:lvl1pPr>
            <a:lvl2pPr marL="457200" indent="0">
              <a:lnSpc>
                <a:spcPct val="100000"/>
              </a:lnSpc>
              <a:buNone/>
              <a:defRPr sz="1600"/>
            </a:lvl2pPr>
          </a:lstStyle>
          <a:p>
            <a:pPr lvl="0"/>
            <a:r>
              <a:rPr lang="en-US"/>
              <a:t>Position/title</a:t>
            </a:r>
          </a:p>
        </p:txBody>
      </p:sp>
      <p:sp>
        <p:nvSpPr>
          <p:cNvPr id="36" name="Text Placeholder 6">
            <a:extLst>
              <a:ext uri="{FF2B5EF4-FFF2-40B4-BE49-F238E27FC236}">
                <a16:creationId xmlns:a16="http://schemas.microsoft.com/office/drawing/2014/main" id="{43EC8A44-166A-554A-B608-46AD94DDA14F}"/>
              </a:ext>
            </a:extLst>
          </p:cNvPr>
          <p:cNvSpPr>
            <a:spLocks noGrp="1"/>
          </p:cNvSpPr>
          <p:nvPr>
            <p:ph type="body" sz="quarter" idx="40" hasCustomPrompt="1"/>
          </p:nvPr>
        </p:nvSpPr>
        <p:spPr>
          <a:xfrm>
            <a:off x="738427" y="7285160"/>
            <a:ext cx="2514599" cy="312821"/>
          </a:xfrm>
          <a:prstGeom prst="rect">
            <a:avLst/>
          </a:prstGeom>
        </p:spPr>
        <p:txBody>
          <a:bodyPr lIns="91440" rIns="91440" anchor="t"/>
          <a:lstStyle>
            <a:lvl1pPr marL="0" indent="0">
              <a:lnSpc>
                <a:spcPct val="100000"/>
              </a:lnSpc>
              <a:spcBef>
                <a:spcPts val="200"/>
              </a:spcBef>
              <a:buFont typeface="Arial" panose="020B0604020202020204" pitchFamily="34" charset="0"/>
              <a:buNone/>
              <a:defRPr sz="1200" b="1">
                <a:solidFill>
                  <a:srgbClr val="E41F35"/>
                </a:solidFill>
              </a:defRPr>
            </a:lvl1pPr>
            <a:lvl2pPr marL="457200" indent="0">
              <a:lnSpc>
                <a:spcPct val="100000"/>
              </a:lnSpc>
              <a:buNone/>
              <a:defRPr sz="1600"/>
            </a:lvl2pPr>
          </a:lstStyle>
          <a:p>
            <a:pPr lvl="0"/>
            <a:r>
              <a:rPr lang="en-US"/>
              <a:t>Email address</a:t>
            </a:r>
          </a:p>
        </p:txBody>
      </p:sp>
      <p:sp>
        <p:nvSpPr>
          <p:cNvPr id="37" name="Text Placeholder 6">
            <a:extLst>
              <a:ext uri="{FF2B5EF4-FFF2-40B4-BE49-F238E27FC236}">
                <a16:creationId xmlns:a16="http://schemas.microsoft.com/office/drawing/2014/main" id="{620A6734-4074-484C-A9F0-CF09DE5DDD9E}"/>
              </a:ext>
            </a:extLst>
          </p:cNvPr>
          <p:cNvSpPr>
            <a:spLocks noGrp="1"/>
          </p:cNvSpPr>
          <p:nvPr>
            <p:ph type="body" sz="quarter" idx="41" hasCustomPrompt="1"/>
          </p:nvPr>
        </p:nvSpPr>
        <p:spPr>
          <a:xfrm>
            <a:off x="3434258" y="7285160"/>
            <a:ext cx="2514599" cy="312821"/>
          </a:xfrm>
          <a:prstGeom prst="rect">
            <a:avLst/>
          </a:prstGeom>
        </p:spPr>
        <p:txBody>
          <a:bodyPr lIns="91440" rIns="91440" anchor="t"/>
          <a:lstStyle>
            <a:lvl1pPr marL="0" indent="0">
              <a:lnSpc>
                <a:spcPct val="100000"/>
              </a:lnSpc>
              <a:spcBef>
                <a:spcPts val="200"/>
              </a:spcBef>
              <a:buFont typeface="Arial" panose="020B0604020202020204" pitchFamily="34" charset="0"/>
              <a:buNone/>
              <a:defRPr sz="1200" b="1">
                <a:solidFill>
                  <a:srgbClr val="E41F35"/>
                </a:solidFill>
              </a:defRPr>
            </a:lvl1pPr>
            <a:lvl2pPr marL="457200" indent="0">
              <a:lnSpc>
                <a:spcPct val="100000"/>
              </a:lnSpc>
              <a:buNone/>
              <a:defRPr sz="1600"/>
            </a:lvl2pPr>
          </a:lstStyle>
          <a:p>
            <a:pPr lvl="0"/>
            <a:r>
              <a:rPr lang="en-US"/>
              <a:t>Email address</a:t>
            </a:r>
          </a:p>
        </p:txBody>
      </p:sp>
      <p:sp>
        <p:nvSpPr>
          <p:cNvPr id="38" name="Text Placeholder 6">
            <a:extLst>
              <a:ext uri="{FF2B5EF4-FFF2-40B4-BE49-F238E27FC236}">
                <a16:creationId xmlns:a16="http://schemas.microsoft.com/office/drawing/2014/main" id="{7F649C9C-499F-4541-9D8B-6D9845309A7A}"/>
              </a:ext>
            </a:extLst>
          </p:cNvPr>
          <p:cNvSpPr>
            <a:spLocks noGrp="1"/>
          </p:cNvSpPr>
          <p:nvPr>
            <p:ph type="body" sz="quarter" idx="42" hasCustomPrompt="1"/>
          </p:nvPr>
        </p:nvSpPr>
        <p:spPr>
          <a:xfrm>
            <a:off x="6142880" y="7285160"/>
            <a:ext cx="2514599" cy="312821"/>
          </a:xfrm>
          <a:prstGeom prst="rect">
            <a:avLst/>
          </a:prstGeom>
        </p:spPr>
        <p:txBody>
          <a:bodyPr lIns="91440" rIns="91440" anchor="t"/>
          <a:lstStyle>
            <a:lvl1pPr marL="0" indent="0">
              <a:lnSpc>
                <a:spcPct val="100000"/>
              </a:lnSpc>
              <a:spcBef>
                <a:spcPts val="200"/>
              </a:spcBef>
              <a:buFont typeface="Arial" panose="020B0604020202020204" pitchFamily="34" charset="0"/>
              <a:buNone/>
              <a:defRPr sz="1200" b="1">
                <a:solidFill>
                  <a:srgbClr val="E41F35"/>
                </a:solidFill>
              </a:defRPr>
            </a:lvl1pPr>
            <a:lvl2pPr marL="457200" indent="0">
              <a:lnSpc>
                <a:spcPct val="100000"/>
              </a:lnSpc>
              <a:buNone/>
              <a:defRPr sz="1600"/>
            </a:lvl2pPr>
          </a:lstStyle>
          <a:p>
            <a:pPr lvl="0"/>
            <a:r>
              <a:rPr lang="en-US"/>
              <a:t>Email address</a:t>
            </a:r>
          </a:p>
        </p:txBody>
      </p:sp>
      <p:sp>
        <p:nvSpPr>
          <p:cNvPr id="39" name="Text Placeholder 6">
            <a:extLst>
              <a:ext uri="{FF2B5EF4-FFF2-40B4-BE49-F238E27FC236}">
                <a16:creationId xmlns:a16="http://schemas.microsoft.com/office/drawing/2014/main" id="{FE4B058F-8232-3743-ABB9-8C1E6007DFEC}"/>
              </a:ext>
            </a:extLst>
          </p:cNvPr>
          <p:cNvSpPr>
            <a:spLocks noGrp="1"/>
          </p:cNvSpPr>
          <p:nvPr>
            <p:ph type="body" sz="quarter" idx="43" hasCustomPrompt="1"/>
          </p:nvPr>
        </p:nvSpPr>
        <p:spPr>
          <a:xfrm>
            <a:off x="8887283" y="7285160"/>
            <a:ext cx="2514599" cy="312821"/>
          </a:xfrm>
          <a:prstGeom prst="rect">
            <a:avLst/>
          </a:prstGeom>
        </p:spPr>
        <p:txBody>
          <a:bodyPr lIns="91440" rIns="91440" anchor="t"/>
          <a:lstStyle>
            <a:lvl1pPr marL="0" indent="0">
              <a:lnSpc>
                <a:spcPct val="100000"/>
              </a:lnSpc>
              <a:spcBef>
                <a:spcPts val="200"/>
              </a:spcBef>
              <a:buFont typeface="Arial" panose="020B0604020202020204" pitchFamily="34" charset="0"/>
              <a:buNone/>
              <a:defRPr sz="1200" b="1">
                <a:solidFill>
                  <a:srgbClr val="E41F35"/>
                </a:solidFill>
              </a:defRPr>
            </a:lvl1pPr>
            <a:lvl2pPr marL="457200" indent="0">
              <a:lnSpc>
                <a:spcPct val="100000"/>
              </a:lnSpc>
              <a:buNone/>
              <a:defRPr sz="1600"/>
            </a:lvl2pPr>
          </a:lstStyle>
          <a:p>
            <a:pPr lvl="0"/>
            <a:r>
              <a:rPr lang="en-US"/>
              <a:t>Email address</a:t>
            </a:r>
          </a:p>
        </p:txBody>
      </p:sp>
      <p:sp>
        <p:nvSpPr>
          <p:cNvPr id="40" name="Text Placeholder 6">
            <a:extLst>
              <a:ext uri="{FF2B5EF4-FFF2-40B4-BE49-F238E27FC236}">
                <a16:creationId xmlns:a16="http://schemas.microsoft.com/office/drawing/2014/main" id="{F3FDAE6C-E9F4-644C-8D5C-974DAED8BBDE}"/>
              </a:ext>
            </a:extLst>
          </p:cNvPr>
          <p:cNvSpPr>
            <a:spLocks noGrp="1"/>
          </p:cNvSpPr>
          <p:nvPr>
            <p:ph type="body" sz="quarter" idx="44" hasCustomPrompt="1"/>
          </p:nvPr>
        </p:nvSpPr>
        <p:spPr>
          <a:xfrm>
            <a:off x="11618138" y="7285160"/>
            <a:ext cx="2514599" cy="312821"/>
          </a:xfrm>
          <a:prstGeom prst="rect">
            <a:avLst/>
          </a:prstGeom>
        </p:spPr>
        <p:txBody>
          <a:bodyPr lIns="91440" rIns="91440" anchor="t"/>
          <a:lstStyle>
            <a:lvl1pPr marL="0" indent="0">
              <a:lnSpc>
                <a:spcPct val="100000"/>
              </a:lnSpc>
              <a:spcBef>
                <a:spcPts val="200"/>
              </a:spcBef>
              <a:buFont typeface="Arial" panose="020B0604020202020204" pitchFamily="34" charset="0"/>
              <a:buNone/>
              <a:defRPr sz="1200" b="1">
                <a:solidFill>
                  <a:srgbClr val="E41F35"/>
                </a:solidFill>
              </a:defRPr>
            </a:lvl1pPr>
            <a:lvl2pPr marL="457200" indent="0">
              <a:lnSpc>
                <a:spcPct val="100000"/>
              </a:lnSpc>
              <a:buNone/>
              <a:defRPr sz="1600"/>
            </a:lvl2pPr>
          </a:lstStyle>
          <a:p>
            <a:pPr lvl="0"/>
            <a:r>
              <a:rPr lang="en-US"/>
              <a:t>Email address</a:t>
            </a:r>
          </a:p>
        </p:txBody>
      </p:sp>
      <p:sp>
        <p:nvSpPr>
          <p:cNvPr id="41" name="Text Placeholder 6">
            <a:extLst>
              <a:ext uri="{FF2B5EF4-FFF2-40B4-BE49-F238E27FC236}">
                <a16:creationId xmlns:a16="http://schemas.microsoft.com/office/drawing/2014/main" id="{9A05B594-DC3D-7F46-B6F9-49EF42206058}"/>
              </a:ext>
            </a:extLst>
          </p:cNvPr>
          <p:cNvSpPr>
            <a:spLocks noGrp="1"/>
          </p:cNvSpPr>
          <p:nvPr>
            <p:ph type="body" sz="quarter" idx="45" hasCustomPrompt="1"/>
          </p:nvPr>
        </p:nvSpPr>
        <p:spPr>
          <a:xfrm>
            <a:off x="738427" y="6937622"/>
            <a:ext cx="2514599" cy="312821"/>
          </a:xfrm>
          <a:prstGeom prst="rect">
            <a:avLst/>
          </a:prstGeom>
        </p:spPr>
        <p:txBody>
          <a:bodyPr lIns="91440" rIns="91440" anchor="t"/>
          <a:lstStyle>
            <a:lvl1pPr marL="0" indent="0">
              <a:lnSpc>
                <a:spcPct val="100000"/>
              </a:lnSpc>
              <a:spcBef>
                <a:spcPts val="200"/>
              </a:spcBef>
              <a:buFont typeface="Arial" panose="020B0604020202020204" pitchFamily="34" charset="0"/>
              <a:buNone/>
              <a:defRPr sz="1200" i="1">
                <a:solidFill>
                  <a:schemeClr val="tx1"/>
                </a:solidFill>
              </a:defRPr>
            </a:lvl1pPr>
            <a:lvl2pPr marL="457200" indent="0">
              <a:lnSpc>
                <a:spcPct val="100000"/>
              </a:lnSpc>
              <a:buNone/>
              <a:defRPr sz="1600"/>
            </a:lvl2pPr>
          </a:lstStyle>
          <a:p>
            <a:pPr lvl="0"/>
            <a:r>
              <a:rPr lang="en-US"/>
              <a:t>Title of supervisor</a:t>
            </a:r>
          </a:p>
        </p:txBody>
      </p:sp>
      <p:sp>
        <p:nvSpPr>
          <p:cNvPr id="42" name="Text Placeholder 6">
            <a:extLst>
              <a:ext uri="{FF2B5EF4-FFF2-40B4-BE49-F238E27FC236}">
                <a16:creationId xmlns:a16="http://schemas.microsoft.com/office/drawing/2014/main" id="{8FF2E01B-B6E0-704E-A9AB-126D2D3B0CDE}"/>
              </a:ext>
            </a:extLst>
          </p:cNvPr>
          <p:cNvSpPr>
            <a:spLocks noGrp="1"/>
          </p:cNvSpPr>
          <p:nvPr>
            <p:ph type="body" sz="quarter" idx="46" hasCustomPrompt="1"/>
          </p:nvPr>
        </p:nvSpPr>
        <p:spPr>
          <a:xfrm>
            <a:off x="3434258" y="6937622"/>
            <a:ext cx="2514599" cy="312821"/>
          </a:xfrm>
          <a:prstGeom prst="rect">
            <a:avLst/>
          </a:prstGeom>
        </p:spPr>
        <p:txBody>
          <a:bodyPr lIns="91440" rIns="91440" anchor="t"/>
          <a:lstStyle>
            <a:lvl1pPr marL="0" indent="0">
              <a:lnSpc>
                <a:spcPct val="100000"/>
              </a:lnSpc>
              <a:spcBef>
                <a:spcPts val="200"/>
              </a:spcBef>
              <a:buFont typeface="Arial" panose="020B0604020202020204" pitchFamily="34" charset="0"/>
              <a:buNone/>
              <a:defRPr sz="1200" i="1">
                <a:solidFill>
                  <a:schemeClr val="tx1"/>
                </a:solidFill>
              </a:defRPr>
            </a:lvl1pPr>
            <a:lvl2pPr marL="457200" indent="0">
              <a:lnSpc>
                <a:spcPct val="100000"/>
              </a:lnSpc>
              <a:buNone/>
              <a:defRPr sz="1600"/>
            </a:lvl2pPr>
          </a:lstStyle>
          <a:p>
            <a:pPr lvl="0"/>
            <a:r>
              <a:rPr lang="en-US"/>
              <a:t>Title of supervisor</a:t>
            </a:r>
          </a:p>
        </p:txBody>
      </p:sp>
      <p:sp>
        <p:nvSpPr>
          <p:cNvPr id="43" name="Text Placeholder 6">
            <a:extLst>
              <a:ext uri="{FF2B5EF4-FFF2-40B4-BE49-F238E27FC236}">
                <a16:creationId xmlns:a16="http://schemas.microsoft.com/office/drawing/2014/main" id="{89EE24F0-7328-6F46-B43D-41023F8A28F0}"/>
              </a:ext>
            </a:extLst>
          </p:cNvPr>
          <p:cNvSpPr>
            <a:spLocks noGrp="1"/>
          </p:cNvSpPr>
          <p:nvPr>
            <p:ph type="body" sz="quarter" idx="47" hasCustomPrompt="1"/>
          </p:nvPr>
        </p:nvSpPr>
        <p:spPr>
          <a:xfrm>
            <a:off x="6142880" y="6937622"/>
            <a:ext cx="2514599" cy="312821"/>
          </a:xfrm>
          <a:prstGeom prst="rect">
            <a:avLst/>
          </a:prstGeom>
        </p:spPr>
        <p:txBody>
          <a:bodyPr lIns="91440" rIns="91440" anchor="t"/>
          <a:lstStyle>
            <a:lvl1pPr marL="0" indent="0">
              <a:lnSpc>
                <a:spcPct val="100000"/>
              </a:lnSpc>
              <a:spcBef>
                <a:spcPts val="200"/>
              </a:spcBef>
              <a:buFont typeface="Arial" panose="020B0604020202020204" pitchFamily="34" charset="0"/>
              <a:buNone/>
              <a:defRPr sz="1200" i="1">
                <a:solidFill>
                  <a:schemeClr val="tx1"/>
                </a:solidFill>
              </a:defRPr>
            </a:lvl1pPr>
            <a:lvl2pPr marL="457200" indent="0">
              <a:lnSpc>
                <a:spcPct val="100000"/>
              </a:lnSpc>
              <a:buNone/>
              <a:defRPr sz="1600"/>
            </a:lvl2pPr>
          </a:lstStyle>
          <a:p>
            <a:pPr lvl="0"/>
            <a:r>
              <a:rPr lang="en-US"/>
              <a:t>Title of supervisor</a:t>
            </a:r>
          </a:p>
        </p:txBody>
      </p:sp>
      <p:sp>
        <p:nvSpPr>
          <p:cNvPr id="44" name="Text Placeholder 6">
            <a:extLst>
              <a:ext uri="{FF2B5EF4-FFF2-40B4-BE49-F238E27FC236}">
                <a16:creationId xmlns:a16="http://schemas.microsoft.com/office/drawing/2014/main" id="{807F3872-F295-0246-AB88-084A91C68885}"/>
              </a:ext>
            </a:extLst>
          </p:cNvPr>
          <p:cNvSpPr>
            <a:spLocks noGrp="1"/>
          </p:cNvSpPr>
          <p:nvPr>
            <p:ph type="body" sz="quarter" idx="48" hasCustomPrompt="1"/>
          </p:nvPr>
        </p:nvSpPr>
        <p:spPr>
          <a:xfrm>
            <a:off x="8887283" y="6937622"/>
            <a:ext cx="2514599" cy="312821"/>
          </a:xfrm>
          <a:prstGeom prst="rect">
            <a:avLst/>
          </a:prstGeom>
        </p:spPr>
        <p:txBody>
          <a:bodyPr lIns="91440" rIns="91440" anchor="t"/>
          <a:lstStyle>
            <a:lvl1pPr marL="0" indent="0">
              <a:lnSpc>
                <a:spcPct val="100000"/>
              </a:lnSpc>
              <a:spcBef>
                <a:spcPts val="200"/>
              </a:spcBef>
              <a:buFont typeface="Arial" panose="020B0604020202020204" pitchFamily="34" charset="0"/>
              <a:buNone/>
              <a:defRPr sz="1200" i="1">
                <a:solidFill>
                  <a:schemeClr val="tx1"/>
                </a:solidFill>
              </a:defRPr>
            </a:lvl1pPr>
            <a:lvl2pPr marL="457200" indent="0">
              <a:lnSpc>
                <a:spcPct val="100000"/>
              </a:lnSpc>
              <a:buNone/>
              <a:defRPr sz="1600"/>
            </a:lvl2pPr>
          </a:lstStyle>
          <a:p>
            <a:pPr lvl="0"/>
            <a:r>
              <a:rPr lang="en-US"/>
              <a:t>Title of supervisor</a:t>
            </a:r>
          </a:p>
        </p:txBody>
      </p:sp>
      <p:sp>
        <p:nvSpPr>
          <p:cNvPr id="45" name="Text Placeholder 6">
            <a:extLst>
              <a:ext uri="{FF2B5EF4-FFF2-40B4-BE49-F238E27FC236}">
                <a16:creationId xmlns:a16="http://schemas.microsoft.com/office/drawing/2014/main" id="{6A717699-E8F0-0A45-A624-868679323BC4}"/>
              </a:ext>
            </a:extLst>
          </p:cNvPr>
          <p:cNvSpPr>
            <a:spLocks noGrp="1"/>
          </p:cNvSpPr>
          <p:nvPr>
            <p:ph type="body" sz="quarter" idx="49" hasCustomPrompt="1"/>
          </p:nvPr>
        </p:nvSpPr>
        <p:spPr>
          <a:xfrm>
            <a:off x="11618138" y="6937622"/>
            <a:ext cx="2514599" cy="312821"/>
          </a:xfrm>
          <a:prstGeom prst="rect">
            <a:avLst/>
          </a:prstGeom>
        </p:spPr>
        <p:txBody>
          <a:bodyPr lIns="91440" rIns="91440" anchor="t"/>
          <a:lstStyle>
            <a:lvl1pPr marL="0" indent="0">
              <a:lnSpc>
                <a:spcPct val="100000"/>
              </a:lnSpc>
              <a:spcBef>
                <a:spcPts val="200"/>
              </a:spcBef>
              <a:buFont typeface="Arial" panose="020B0604020202020204" pitchFamily="34" charset="0"/>
              <a:buNone/>
              <a:defRPr sz="1200" i="1">
                <a:solidFill>
                  <a:schemeClr val="tx1"/>
                </a:solidFill>
              </a:defRPr>
            </a:lvl1pPr>
            <a:lvl2pPr marL="457200" indent="0">
              <a:lnSpc>
                <a:spcPct val="100000"/>
              </a:lnSpc>
              <a:buNone/>
              <a:defRPr sz="1600"/>
            </a:lvl2pPr>
          </a:lstStyle>
          <a:p>
            <a:pPr lvl="0"/>
            <a:r>
              <a:rPr lang="en-US"/>
              <a:t>Title of supervisor</a:t>
            </a:r>
          </a:p>
        </p:txBody>
      </p:sp>
      <p:sp>
        <p:nvSpPr>
          <p:cNvPr id="6" name="Text Placeholder 3">
            <a:extLst>
              <a:ext uri="{FF2B5EF4-FFF2-40B4-BE49-F238E27FC236}">
                <a16:creationId xmlns:a16="http://schemas.microsoft.com/office/drawing/2014/main" id="{6A39BE6D-7A76-1AE5-033A-D74EC670E836}"/>
              </a:ext>
            </a:extLst>
          </p:cNvPr>
          <p:cNvSpPr>
            <a:spLocks noGrp="1"/>
          </p:cNvSpPr>
          <p:nvPr>
            <p:ph type="body" sz="quarter" idx="17" hasCustomPrompt="1"/>
          </p:nvPr>
        </p:nvSpPr>
        <p:spPr>
          <a:xfrm>
            <a:off x="748264" y="2309238"/>
            <a:ext cx="13399534" cy="596222"/>
          </a:xfrm>
          <a:prstGeom prst="rect">
            <a:avLst/>
          </a:prstGeom>
        </p:spPr>
        <p:txBody>
          <a:bodyPr anchor="t"/>
          <a:lstStyle>
            <a:lvl1pPr marL="0" indent="0">
              <a:lnSpc>
                <a:spcPct val="100000"/>
              </a:lnSpc>
              <a:buFontTx/>
              <a:buNone/>
              <a:defRPr lang="en-US" sz="1800" smtClean="0">
                <a:solidFill>
                  <a:schemeClr val="tx1"/>
                </a:solidFill>
                <a:effectLst/>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r>
              <a:rPr lang="en-US">
                <a:effectLst/>
                <a:latin typeface="Calibri Light" panose="020F0302020204030204" pitchFamily="34" charset="0"/>
              </a:rPr>
              <a:t>Team description</a:t>
            </a:r>
          </a:p>
        </p:txBody>
      </p:sp>
      <p:sp>
        <p:nvSpPr>
          <p:cNvPr id="7" name="Text Placeholder 10">
            <a:extLst>
              <a:ext uri="{FF2B5EF4-FFF2-40B4-BE49-F238E27FC236}">
                <a16:creationId xmlns:a16="http://schemas.microsoft.com/office/drawing/2014/main" id="{535F3B2E-14FA-ACF9-251A-37674126C05D}"/>
              </a:ext>
            </a:extLst>
          </p:cNvPr>
          <p:cNvSpPr>
            <a:spLocks noGrp="1"/>
          </p:cNvSpPr>
          <p:nvPr>
            <p:ph type="body" sz="quarter" idx="18" hasCustomPrompt="1"/>
          </p:nvPr>
        </p:nvSpPr>
        <p:spPr>
          <a:xfrm>
            <a:off x="748265" y="944440"/>
            <a:ext cx="13399534" cy="438150"/>
          </a:xfrm>
          <a:prstGeom prst="rect">
            <a:avLst/>
          </a:prstGeom>
        </p:spPr>
        <p:txBody>
          <a:bodyPr anchor="t"/>
          <a:lstStyle>
            <a:lvl1pPr marL="0" indent="0">
              <a:lnSpc>
                <a:spcPct val="85000"/>
              </a:lnSpc>
              <a:buFontTx/>
              <a:buNone/>
              <a:defRPr sz="2400" b="1" i="0">
                <a:solidFill>
                  <a:srgbClr val="E41F35"/>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Eyebrow lorem ipsum</a:t>
            </a:r>
          </a:p>
        </p:txBody>
      </p:sp>
      <p:sp>
        <p:nvSpPr>
          <p:cNvPr id="8" name="Text Placeholder 10">
            <a:extLst>
              <a:ext uri="{FF2B5EF4-FFF2-40B4-BE49-F238E27FC236}">
                <a16:creationId xmlns:a16="http://schemas.microsoft.com/office/drawing/2014/main" id="{C178FB0D-3802-B481-0F34-301C65240BB8}"/>
              </a:ext>
            </a:extLst>
          </p:cNvPr>
          <p:cNvSpPr>
            <a:spLocks noGrp="1"/>
          </p:cNvSpPr>
          <p:nvPr>
            <p:ph type="body" sz="quarter" idx="50" hasCustomPrompt="1"/>
          </p:nvPr>
        </p:nvSpPr>
        <p:spPr>
          <a:xfrm>
            <a:off x="748266" y="1484191"/>
            <a:ext cx="13399534" cy="776409"/>
          </a:xfrm>
          <a:prstGeom prst="rect">
            <a:avLst/>
          </a:prstGeom>
        </p:spPr>
        <p:txBody>
          <a:bodyPr anchor="t"/>
          <a:lstStyle>
            <a:lvl1pPr marL="0" indent="0">
              <a:lnSpc>
                <a:spcPct val="85000"/>
              </a:lnSpc>
              <a:spcBef>
                <a:spcPts val="0"/>
              </a:spcBef>
              <a:buFontTx/>
              <a:buNone/>
              <a:defRPr sz="4800" b="0" i="0">
                <a:solidFill>
                  <a:schemeClr val="tx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r>
              <a:rPr lang="en-US">
                <a:effectLst/>
                <a:latin typeface="Calibri Light" panose="020F0302020204030204" pitchFamily="34" charset="0"/>
              </a:rPr>
              <a:t>48pt headline will always go here lorem ipsum dolor</a:t>
            </a:r>
          </a:p>
        </p:txBody>
      </p:sp>
    </p:spTree>
    <p:extLst>
      <p:ext uri="{BB962C8B-B14F-4D97-AF65-F5344CB8AC3E}">
        <p14:creationId xmlns:p14="http://schemas.microsoft.com/office/powerpoint/2010/main" val="252940497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Our team 2">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458432DA-7551-894D-9EC5-E62089D74FC1}"/>
              </a:ext>
            </a:extLst>
          </p:cNvPr>
          <p:cNvSpPr>
            <a:spLocks noGrp="1"/>
          </p:cNvSpPr>
          <p:nvPr>
            <p:ph type="pic" sz="quarter" idx="22" hasCustomPrompt="1"/>
          </p:nvPr>
        </p:nvSpPr>
        <p:spPr>
          <a:xfrm>
            <a:off x="763281" y="3187248"/>
            <a:ext cx="1508405" cy="1462992"/>
          </a:xfrm>
          <a:prstGeom prst="rect">
            <a:avLst/>
          </a:prstGeom>
          <a:solidFill>
            <a:schemeClr val="bg1">
              <a:lumMod val="95000"/>
            </a:schemeClr>
          </a:solidFill>
        </p:spPr>
        <p:txBody>
          <a:bodyPr/>
          <a:lstStyle>
            <a:lvl1pPr marL="0" indent="0">
              <a:buNone/>
              <a:defRPr sz="1050" b="1" i="0">
                <a:solidFill>
                  <a:schemeClr val="tx1"/>
                </a:solidFill>
                <a:latin typeface="Calibri" panose="020F0502020204030204" pitchFamily="34" charset="0"/>
                <a:cs typeface="Calibri" panose="020F0502020204030204" pitchFamily="34" charset="0"/>
              </a:defRPr>
            </a:lvl1pPr>
          </a:lstStyle>
          <a:p>
            <a:r>
              <a:rPr lang="en-US" sz="1200" b="0" i="0">
                <a:latin typeface="Calibri" panose="020F0502020204030204" pitchFamily="34" charset="0"/>
                <a:cs typeface="Calibri" panose="020F0502020204030204" pitchFamily="34" charset="0"/>
              </a:rPr>
              <a:t>Click to insert headshot</a:t>
            </a:r>
            <a:endParaRPr lang="en-US"/>
          </a:p>
        </p:txBody>
      </p:sp>
      <p:sp>
        <p:nvSpPr>
          <p:cNvPr id="13" name="Picture Placeholder 2">
            <a:extLst>
              <a:ext uri="{FF2B5EF4-FFF2-40B4-BE49-F238E27FC236}">
                <a16:creationId xmlns:a16="http://schemas.microsoft.com/office/drawing/2014/main" id="{6887E62E-4491-4340-B008-C473A9743780}"/>
              </a:ext>
            </a:extLst>
          </p:cNvPr>
          <p:cNvSpPr>
            <a:spLocks noGrp="1"/>
          </p:cNvSpPr>
          <p:nvPr>
            <p:ph type="pic" sz="quarter" idx="23" hasCustomPrompt="1"/>
          </p:nvPr>
        </p:nvSpPr>
        <p:spPr>
          <a:xfrm>
            <a:off x="2440876" y="3187248"/>
            <a:ext cx="1508405" cy="1462992"/>
          </a:xfrm>
          <a:prstGeom prst="rect">
            <a:avLst/>
          </a:prstGeom>
          <a:solidFill>
            <a:schemeClr val="bg1">
              <a:lumMod val="95000"/>
            </a:schemeClr>
          </a:solidFill>
        </p:spPr>
        <p:txBody>
          <a:bodyPr/>
          <a:lstStyle>
            <a:lvl1pPr marL="0" indent="0">
              <a:buNone/>
              <a:defRPr sz="1050" b="1" i="0">
                <a:solidFill>
                  <a:schemeClr val="tx1"/>
                </a:solidFill>
                <a:latin typeface="Calibri" panose="020F0502020204030204" pitchFamily="34" charset="0"/>
                <a:cs typeface="Calibri" panose="020F0502020204030204" pitchFamily="34" charset="0"/>
              </a:defRPr>
            </a:lvl1pPr>
          </a:lstStyle>
          <a:p>
            <a:r>
              <a:rPr lang="en-US" sz="1200" b="0" i="0">
                <a:latin typeface="Calibri" panose="020F0502020204030204" pitchFamily="34" charset="0"/>
                <a:cs typeface="Calibri" panose="020F0502020204030204" pitchFamily="34" charset="0"/>
              </a:rPr>
              <a:t>Click to insert headshot</a:t>
            </a:r>
            <a:endParaRPr lang="en-US"/>
          </a:p>
        </p:txBody>
      </p:sp>
      <p:sp>
        <p:nvSpPr>
          <p:cNvPr id="14" name="Picture Placeholder 2">
            <a:extLst>
              <a:ext uri="{FF2B5EF4-FFF2-40B4-BE49-F238E27FC236}">
                <a16:creationId xmlns:a16="http://schemas.microsoft.com/office/drawing/2014/main" id="{0855F30A-E19D-3149-93A0-6655A8D18478}"/>
              </a:ext>
            </a:extLst>
          </p:cNvPr>
          <p:cNvSpPr>
            <a:spLocks noGrp="1"/>
          </p:cNvSpPr>
          <p:nvPr>
            <p:ph type="pic" sz="quarter" idx="24" hasCustomPrompt="1"/>
          </p:nvPr>
        </p:nvSpPr>
        <p:spPr>
          <a:xfrm>
            <a:off x="4118471" y="3187248"/>
            <a:ext cx="1508405" cy="1462992"/>
          </a:xfrm>
          <a:prstGeom prst="rect">
            <a:avLst/>
          </a:prstGeom>
          <a:solidFill>
            <a:schemeClr val="bg1">
              <a:lumMod val="95000"/>
            </a:schemeClr>
          </a:solidFill>
        </p:spPr>
        <p:txBody>
          <a:bodyPr/>
          <a:lstStyle>
            <a:lvl1pPr marL="0" indent="0">
              <a:buNone/>
              <a:defRPr sz="1050" b="1" i="0">
                <a:solidFill>
                  <a:schemeClr val="tx1"/>
                </a:solidFill>
                <a:latin typeface="Calibri" panose="020F0502020204030204" pitchFamily="34" charset="0"/>
                <a:cs typeface="Calibri" panose="020F0502020204030204" pitchFamily="34" charset="0"/>
              </a:defRPr>
            </a:lvl1pPr>
          </a:lstStyle>
          <a:p>
            <a:r>
              <a:rPr lang="en-US" sz="1200" b="0" i="0">
                <a:latin typeface="Calibri" panose="020F0502020204030204" pitchFamily="34" charset="0"/>
                <a:cs typeface="Calibri" panose="020F0502020204030204" pitchFamily="34" charset="0"/>
              </a:rPr>
              <a:t>Click to insert headshot</a:t>
            </a:r>
            <a:endParaRPr lang="en-US"/>
          </a:p>
        </p:txBody>
      </p:sp>
      <p:sp>
        <p:nvSpPr>
          <p:cNvPr id="15" name="Picture Placeholder 2">
            <a:extLst>
              <a:ext uri="{FF2B5EF4-FFF2-40B4-BE49-F238E27FC236}">
                <a16:creationId xmlns:a16="http://schemas.microsoft.com/office/drawing/2014/main" id="{0AF6D458-7658-B84C-8B6F-8F5F52AE29EE}"/>
              </a:ext>
            </a:extLst>
          </p:cNvPr>
          <p:cNvSpPr>
            <a:spLocks noGrp="1"/>
          </p:cNvSpPr>
          <p:nvPr>
            <p:ph type="pic" sz="quarter" idx="25" hasCustomPrompt="1"/>
          </p:nvPr>
        </p:nvSpPr>
        <p:spPr>
          <a:xfrm>
            <a:off x="5796066" y="3187248"/>
            <a:ext cx="1508405" cy="1462992"/>
          </a:xfrm>
          <a:prstGeom prst="rect">
            <a:avLst/>
          </a:prstGeom>
          <a:solidFill>
            <a:schemeClr val="bg1">
              <a:lumMod val="95000"/>
            </a:schemeClr>
          </a:solidFill>
        </p:spPr>
        <p:txBody>
          <a:bodyPr/>
          <a:lstStyle>
            <a:lvl1pPr marL="0" indent="0">
              <a:buNone/>
              <a:defRPr sz="1050" b="1" i="0">
                <a:solidFill>
                  <a:schemeClr val="tx1"/>
                </a:solidFill>
                <a:latin typeface="Calibri" panose="020F0502020204030204" pitchFamily="34" charset="0"/>
                <a:cs typeface="Calibri" panose="020F0502020204030204" pitchFamily="34" charset="0"/>
              </a:defRPr>
            </a:lvl1pPr>
          </a:lstStyle>
          <a:p>
            <a:r>
              <a:rPr lang="en-US" sz="1200" b="0" i="0">
                <a:latin typeface="Calibri" panose="020F0502020204030204" pitchFamily="34" charset="0"/>
                <a:cs typeface="Calibri" panose="020F0502020204030204" pitchFamily="34" charset="0"/>
              </a:rPr>
              <a:t>Click to insert headshot</a:t>
            </a:r>
            <a:endParaRPr lang="en-US"/>
          </a:p>
        </p:txBody>
      </p:sp>
      <p:sp>
        <p:nvSpPr>
          <p:cNvPr id="16" name="Text Placeholder 6">
            <a:extLst>
              <a:ext uri="{FF2B5EF4-FFF2-40B4-BE49-F238E27FC236}">
                <a16:creationId xmlns:a16="http://schemas.microsoft.com/office/drawing/2014/main" id="{43E5B49A-4331-1D40-8931-2E76DD0814FA}"/>
              </a:ext>
            </a:extLst>
          </p:cNvPr>
          <p:cNvSpPr>
            <a:spLocks noGrp="1"/>
          </p:cNvSpPr>
          <p:nvPr>
            <p:ph type="body" sz="quarter" idx="20" hasCustomPrompt="1"/>
          </p:nvPr>
        </p:nvSpPr>
        <p:spPr>
          <a:xfrm>
            <a:off x="763282" y="4781668"/>
            <a:ext cx="1504650" cy="633386"/>
          </a:xfrm>
          <a:prstGeom prst="rect">
            <a:avLst/>
          </a:prstGeom>
        </p:spPr>
        <p:txBody>
          <a:bodyPr/>
          <a:lstStyle>
            <a:lvl1pPr marL="0" indent="0">
              <a:lnSpc>
                <a:spcPct val="95000"/>
              </a:lnSpc>
              <a:spcBef>
                <a:spcPts val="400"/>
              </a:spcBef>
              <a:buNone/>
              <a:defRPr sz="1800" b="1" i="0">
                <a:solidFill>
                  <a:srgbClr val="E41F35"/>
                </a:solidFill>
                <a:latin typeface="Calibri" panose="020F0502020204030204" pitchFamily="34" charset="0"/>
                <a:cs typeface="Calibri" panose="020F0502020204030204" pitchFamily="34" charset="0"/>
              </a:defRPr>
            </a:lvl1pPr>
          </a:lstStyle>
          <a:p>
            <a:pPr lvl="0"/>
            <a:r>
              <a:rPr lang="en-US" err="1"/>
              <a:t>Firstname</a:t>
            </a:r>
            <a:r>
              <a:rPr lang="en-US"/>
              <a:t> </a:t>
            </a:r>
            <a:br>
              <a:rPr lang="en-US"/>
            </a:br>
            <a:r>
              <a:rPr lang="en-US" err="1"/>
              <a:t>Lastname</a:t>
            </a:r>
            <a:endParaRPr lang="en-US"/>
          </a:p>
        </p:txBody>
      </p:sp>
      <p:sp>
        <p:nvSpPr>
          <p:cNvPr id="19" name="Text Placeholder 6">
            <a:extLst>
              <a:ext uri="{FF2B5EF4-FFF2-40B4-BE49-F238E27FC236}">
                <a16:creationId xmlns:a16="http://schemas.microsoft.com/office/drawing/2014/main" id="{E2B1DEE9-6FEE-5B43-9C34-042A5536F8FC}"/>
              </a:ext>
            </a:extLst>
          </p:cNvPr>
          <p:cNvSpPr>
            <a:spLocks noGrp="1"/>
          </p:cNvSpPr>
          <p:nvPr>
            <p:ph type="body" sz="quarter" idx="27" hasCustomPrompt="1"/>
          </p:nvPr>
        </p:nvSpPr>
        <p:spPr>
          <a:xfrm>
            <a:off x="763283" y="5561793"/>
            <a:ext cx="1504650" cy="520145"/>
          </a:xfrm>
          <a:prstGeom prst="rect">
            <a:avLst/>
          </a:prstGeom>
        </p:spPr>
        <p:txBody>
          <a:bodyPr lIns="91440" rIns="91440"/>
          <a:lstStyle>
            <a:lvl1pPr marL="0" indent="0">
              <a:lnSpc>
                <a:spcPct val="100000"/>
              </a:lnSpc>
              <a:spcBef>
                <a:spcPts val="200"/>
              </a:spcBef>
              <a:buFont typeface="Arial" panose="020B0604020202020204" pitchFamily="34" charset="0"/>
              <a:buNone/>
              <a:defRPr sz="1400" b="0" i="0">
                <a:latin typeface="Calibri" panose="020F0502020204030204" pitchFamily="34" charset="0"/>
                <a:cs typeface="Calibri" panose="020F0502020204030204" pitchFamily="34" charset="0"/>
              </a:defRPr>
            </a:lvl1pPr>
            <a:lvl2pPr marL="457200" indent="0">
              <a:lnSpc>
                <a:spcPct val="100000"/>
              </a:lnSpc>
              <a:buNone/>
              <a:defRPr sz="1600"/>
            </a:lvl2pPr>
          </a:lstStyle>
          <a:p>
            <a:pPr lvl="0"/>
            <a:r>
              <a:rPr lang="en-US"/>
              <a:t>Position/title</a:t>
            </a:r>
          </a:p>
        </p:txBody>
      </p:sp>
      <p:sp>
        <p:nvSpPr>
          <p:cNvPr id="46" name="Picture Placeholder 2">
            <a:extLst>
              <a:ext uri="{FF2B5EF4-FFF2-40B4-BE49-F238E27FC236}">
                <a16:creationId xmlns:a16="http://schemas.microsoft.com/office/drawing/2014/main" id="{8C67B3FC-30B7-BF44-B549-0B5D9D6C3515}"/>
              </a:ext>
            </a:extLst>
          </p:cNvPr>
          <p:cNvSpPr>
            <a:spLocks noGrp="1"/>
          </p:cNvSpPr>
          <p:nvPr>
            <p:ph type="pic" sz="quarter" idx="37" hasCustomPrompt="1"/>
          </p:nvPr>
        </p:nvSpPr>
        <p:spPr>
          <a:xfrm>
            <a:off x="7473661" y="3187248"/>
            <a:ext cx="1508405" cy="1462992"/>
          </a:xfrm>
          <a:prstGeom prst="rect">
            <a:avLst/>
          </a:prstGeom>
          <a:solidFill>
            <a:schemeClr val="bg1">
              <a:lumMod val="95000"/>
            </a:schemeClr>
          </a:solidFill>
        </p:spPr>
        <p:txBody>
          <a:bodyPr/>
          <a:lstStyle>
            <a:lvl1pPr marL="0" indent="0">
              <a:buNone/>
              <a:defRPr sz="1050" b="1" i="0">
                <a:solidFill>
                  <a:schemeClr val="tx1"/>
                </a:solidFill>
                <a:latin typeface="Calibri" panose="020F0502020204030204" pitchFamily="34" charset="0"/>
                <a:cs typeface="Calibri" panose="020F0502020204030204" pitchFamily="34" charset="0"/>
              </a:defRPr>
            </a:lvl1pPr>
          </a:lstStyle>
          <a:p>
            <a:r>
              <a:rPr lang="en-US" sz="1200" b="0" i="0">
                <a:latin typeface="Calibri" panose="020F0502020204030204" pitchFamily="34" charset="0"/>
                <a:cs typeface="Calibri" panose="020F0502020204030204" pitchFamily="34" charset="0"/>
              </a:rPr>
              <a:t>Click to insert headshot</a:t>
            </a:r>
            <a:endParaRPr lang="en-US"/>
          </a:p>
        </p:txBody>
      </p:sp>
      <p:sp>
        <p:nvSpPr>
          <p:cNvPr id="50" name="Picture Placeholder 2">
            <a:extLst>
              <a:ext uri="{FF2B5EF4-FFF2-40B4-BE49-F238E27FC236}">
                <a16:creationId xmlns:a16="http://schemas.microsoft.com/office/drawing/2014/main" id="{2142F66B-8076-734C-A447-D4917FDD47B0}"/>
              </a:ext>
            </a:extLst>
          </p:cNvPr>
          <p:cNvSpPr>
            <a:spLocks noGrp="1"/>
          </p:cNvSpPr>
          <p:nvPr>
            <p:ph type="pic" sz="quarter" idx="40" hasCustomPrompt="1"/>
          </p:nvPr>
        </p:nvSpPr>
        <p:spPr>
          <a:xfrm>
            <a:off x="9151256" y="3187248"/>
            <a:ext cx="1508405" cy="1462992"/>
          </a:xfrm>
          <a:prstGeom prst="rect">
            <a:avLst/>
          </a:prstGeom>
          <a:solidFill>
            <a:schemeClr val="bg1">
              <a:lumMod val="95000"/>
            </a:schemeClr>
          </a:solidFill>
        </p:spPr>
        <p:txBody>
          <a:bodyPr/>
          <a:lstStyle>
            <a:lvl1pPr marL="0" indent="0">
              <a:buNone/>
              <a:defRPr sz="1050" b="1" i="0">
                <a:solidFill>
                  <a:schemeClr val="tx1"/>
                </a:solidFill>
                <a:latin typeface="Calibri" panose="020F0502020204030204" pitchFamily="34" charset="0"/>
                <a:cs typeface="Calibri" panose="020F0502020204030204" pitchFamily="34" charset="0"/>
              </a:defRPr>
            </a:lvl1pPr>
          </a:lstStyle>
          <a:p>
            <a:r>
              <a:rPr lang="en-US" sz="1200" b="0" i="0">
                <a:latin typeface="Calibri" panose="020F0502020204030204" pitchFamily="34" charset="0"/>
                <a:cs typeface="Calibri" panose="020F0502020204030204" pitchFamily="34" charset="0"/>
              </a:rPr>
              <a:t>Click to insert headshot</a:t>
            </a:r>
            <a:endParaRPr lang="en-US"/>
          </a:p>
        </p:txBody>
      </p:sp>
      <p:sp>
        <p:nvSpPr>
          <p:cNvPr id="54" name="Picture Placeholder 2">
            <a:extLst>
              <a:ext uri="{FF2B5EF4-FFF2-40B4-BE49-F238E27FC236}">
                <a16:creationId xmlns:a16="http://schemas.microsoft.com/office/drawing/2014/main" id="{E4BCE6E8-04EC-3843-8D3E-748F552C3587}"/>
              </a:ext>
            </a:extLst>
          </p:cNvPr>
          <p:cNvSpPr>
            <a:spLocks noGrp="1"/>
          </p:cNvSpPr>
          <p:nvPr>
            <p:ph type="pic" sz="quarter" idx="43" hasCustomPrompt="1"/>
          </p:nvPr>
        </p:nvSpPr>
        <p:spPr>
          <a:xfrm>
            <a:off x="10828851" y="3187248"/>
            <a:ext cx="1508405" cy="1462992"/>
          </a:xfrm>
          <a:prstGeom prst="rect">
            <a:avLst/>
          </a:prstGeom>
          <a:solidFill>
            <a:schemeClr val="bg1">
              <a:lumMod val="95000"/>
            </a:schemeClr>
          </a:solidFill>
        </p:spPr>
        <p:txBody>
          <a:bodyPr/>
          <a:lstStyle>
            <a:lvl1pPr marL="0" indent="0">
              <a:buNone/>
              <a:defRPr sz="1050" b="1" i="0">
                <a:solidFill>
                  <a:schemeClr val="tx1"/>
                </a:solidFill>
                <a:latin typeface="Calibri" panose="020F0502020204030204" pitchFamily="34" charset="0"/>
                <a:cs typeface="Calibri" panose="020F0502020204030204" pitchFamily="34" charset="0"/>
              </a:defRPr>
            </a:lvl1pPr>
          </a:lstStyle>
          <a:p>
            <a:r>
              <a:rPr lang="en-US" sz="1200" b="0" i="0">
                <a:latin typeface="Calibri" panose="020F0502020204030204" pitchFamily="34" charset="0"/>
                <a:cs typeface="Calibri" panose="020F0502020204030204" pitchFamily="34" charset="0"/>
              </a:rPr>
              <a:t>Click to insert headshot</a:t>
            </a:r>
            <a:endParaRPr lang="en-US"/>
          </a:p>
        </p:txBody>
      </p:sp>
      <p:sp>
        <p:nvSpPr>
          <p:cNvPr id="58" name="Picture Placeholder 2">
            <a:extLst>
              <a:ext uri="{FF2B5EF4-FFF2-40B4-BE49-F238E27FC236}">
                <a16:creationId xmlns:a16="http://schemas.microsoft.com/office/drawing/2014/main" id="{5EDE4EA2-BD92-854E-BBC2-D364D3E9553F}"/>
              </a:ext>
            </a:extLst>
          </p:cNvPr>
          <p:cNvSpPr>
            <a:spLocks noGrp="1"/>
          </p:cNvSpPr>
          <p:nvPr>
            <p:ph type="pic" sz="quarter" idx="46" hasCustomPrompt="1"/>
          </p:nvPr>
        </p:nvSpPr>
        <p:spPr>
          <a:xfrm>
            <a:off x="12506448" y="3187248"/>
            <a:ext cx="1508405" cy="1462992"/>
          </a:xfrm>
          <a:prstGeom prst="rect">
            <a:avLst/>
          </a:prstGeom>
          <a:solidFill>
            <a:schemeClr val="bg1">
              <a:lumMod val="95000"/>
            </a:schemeClr>
          </a:solidFill>
        </p:spPr>
        <p:txBody>
          <a:bodyPr/>
          <a:lstStyle>
            <a:lvl1pPr marL="0" indent="0">
              <a:buNone/>
              <a:defRPr sz="1050" b="1" i="0">
                <a:solidFill>
                  <a:schemeClr val="tx1"/>
                </a:solidFill>
                <a:latin typeface="Calibri" panose="020F0502020204030204" pitchFamily="34" charset="0"/>
                <a:cs typeface="Calibri" panose="020F0502020204030204" pitchFamily="34" charset="0"/>
              </a:defRPr>
            </a:lvl1pPr>
          </a:lstStyle>
          <a:p>
            <a:r>
              <a:rPr lang="en-US" sz="1200" b="0" i="0">
                <a:latin typeface="Calibri" panose="020F0502020204030204" pitchFamily="34" charset="0"/>
                <a:cs typeface="Calibri" panose="020F0502020204030204" pitchFamily="34" charset="0"/>
              </a:rPr>
              <a:t>Click to insert headshot</a:t>
            </a:r>
            <a:endParaRPr lang="en-US"/>
          </a:p>
        </p:txBody>
      </p:sp>
      <p:sp>
        <p:nvSpPr>
          <p:cNvPr id="38" name="Text Placeholder 3">
            <a:extLst>
              <a:ext uri="{FF2B5EF4-FFF2-40B4-BE49-F238E27FC236}">
                <a16:creationId xmlns:a16="http://schemas.microsoft.com/office/drawing/2014/main" id="{635CA453-354F-4246-B1D9-8C24FC4796FE}"/>
              </a:ext>
            </a:extLst>
          </p:cNvPr>
          <p:cNvSpPr>
            <a:spLocks noGrp="1"/>
          </p:cNvSpPr>
          <p:nvPr>
            <p:ph type="body" sz="quarter" idx="17" hasCustomPrompt="1"/>
          </p:nvPr>
        </p:nvSpPr>
        <p:spPr>
          <a:xfrm>
            <a:off x="748264" y="2309238"/>
            <a:ext cx="13399534" cy="596222"/>
          </a:xfrm>
          <a:prstGeom prst="rect">
            <a:avLst/>
          </a:prstGeom>
        </p:spPr>
        <p:txBody>
          <a:bodyPr anchor="t"/>
          <a:lstStyle>
            <a:lvl1pPr marL="0" indent="0">
              <a:lnSpc>
                <a:spcPct val="100000"/>
              </a:lnSpc>
              <a:buFontTx/>
              <a:buNone/>
              <a:defRPr lang="en-US" sz="1800" smtClean="0">
                <a:solidFill>
                  <a:schemeClr val="tx1"/>
                </a:solidFill>
                <a:effectLst/>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r>
              <a:rPr lang="en-US">
                <a:effectLst/>
                <a:latin typeface="Calibri Light" panose="020F0302020204030204" pitchFamily="34" charset="0"/>
              </a:rPr>
              <a:t>Team description</a:t>
            </a:r>
          </a:p>
        </p:txBody>
      </p:sp>
      <p:sp>
        <p:nvSpPr>
          <p:cNvPr id="2" name="Text Placeholder 10">
            <a:extLst>
              <a:ext uri="{FF2B5EF4-FFF2-40B4-BE49-F238E27FC236}">
                <a16:creationId xmlns:a16="http://schemas.microsoft.com/office/drawing/2014/main" id="{D1C404B2-B95F-A7BD-29C8-F8418EB476C6}"/>
              </a:ext>
            </a:extLst>
          </p:cNvPr>
          <p:cNvSpPr>
            <a:spLocks noGrp="1"/>
          </p:cNvSpPr>
          <p:nvPr>
            <p:ph type="body" sz="quarter" idx="18" hasCustomPrompt="1"/>
          </p:nvPr>
        </p:nvSpPr>
        <p:spPr>
          <a:xfrm>
            <a:off x="748265" y="944440"/>
            <a:ext cx="13399534" cy="438150"/>
          </a:xfrm>
          <a:prstGeom prst="rect">
            <a:avLst/>
          </a:prstGeom>
        </p:spPr>
        <p:txBody>
          <a:bodyPr anchor="t"/>
          <a:lstStyle>
            <a:lvl1pPr marL="0" indent="0">
              <a:lnSpc>
                <a:spcPct val="85000"/>
              </a:lnSpc>
              <a:buFontTx/>
              <a:buNone/>
              <a:defRPr sz="2400" b="1" i="0">
                <a:solidFill>
                  <a:srgbClr val="E41F35"/>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Eyebrow lorem ipsum</a:t>
            </a:r>
          </a:p>
        </p:txBody>
      </p:sp>
      <p:sp>
        <p:nvSpPr>
          <p:cNvPr id="3" name="Text Placeholder 10">
            <a:extLst>
              <a:ext uri="{FF2B5EF4-FFF2-40B4-BE49-F238E27FC236}">
                <a16:creationId xmlns:a16="http://schemas.microsoft.com/office/drawing/2014/main" id="{5344D1A3-8314-8F1A-A92E-5ACC49876C4C}"/>
              </a:ext>
            </a:extLst>
          </p:cNvPr>
          <p:cNvSpPr>
            <a:spLocks noGrp="1"/>
          </p:cNvSpPr>
          <p:nvPr>
            <p:ph type="body" sz="quarter" idx="49" hasCustomPrompt="1"/>
          </p:nvPr>
        </p:nvSpPr>
        <p:spPr>
          <a:xfrm>
            <a:off x="748266" y="1484191"/>
            <a:ext cx="13399534" cy="776409"/>
          </a:xfrm>
          <a:prstGeom prst="rect">
            <a:avLst/>
          </a:prstGeom>
        </p:spPr>
        <p:txBody>
          <a:bodyPr anchor="t"/>
          <a:lstStyle>
            <a:lvl1pPr marL="0" indent="0">
              <a:lnSpc>
                <a:spcPct val="85000"/>
              </a:lnSpc>
              <a:spcBef>
                <a:spcPts val="0"/>
              </a:spcBef>
              <a:buFontTx/>
              <a:buNone/>
              <a:defRPr sz="4800" b="0" i="0">
                <a:solidFill>
                  <a:schemeClr val="tx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r>
              <a:rPr lang="en-US">
                <a:effectLst/>
                <a:latin typeface="Calibri Light" panose="020F0302020204030204" pitchFamily="34" charset="0"/>
              </a:rPr>
              <a:t>48pt headline will always go here lorem ipsum dolor</a:t>
            </a:r>
          </a:p>
        </p:txBody>
      </p:sp>
      <p:sp>
        <p:nvSpPr>
          <p:cNvPr id="4" name="Text Placeholder 6">
            <a:extLst>
              <a:ext uri="{FF2B5EF4-FFF2-40B4-BE49-F238E27FC236}">
                <a16:creationId xmlns:a16="http://schemas.microsoft.com/office/drawing/2014/main" id="{34692786-1F60-2CD6-E39E-7994891F0390}"/>
              </a:ext>
            </a:extLst>
          </p:cNvPr>
          <p:cNvSpPr>
            <a:spLocks noGrp="1"/>
          </p:cNvSpPr>
          <p:nvPr>
            <p:ph type="body" sz="quarter" idx="50" hasCustomPrompt="1"/>
          </p:nvPr>
        </p:nvSpPr>
        <p:spPr>
          <a:xfrm>
            <a:off x="2439682" y="4781668"/>
            <a:ext cx="1504650" cy="633386"/>
          </a:xfrm>
          <a:prstGeom prst="rect">
            <a:avLst/>
          </a:prstGeom>
        </p:spPr>
        <p:txBody>
          <a:bodyPr/>
          <a:lstStyle>
            <a:lvl1pPr marL="0" indent="0">
              <a:lnSpc>
                <a:spcPct val="95000"/>
              </a:lnSpc>
              <a:spcBef>
                <a:spcPts val="400"/>
              </a:spcBef>
              <a:buNone/>
              <a:defRPr sz="1800" b="1" i="0">
                <a:solidFill>
                  <a:srgbClr val="E41F35"/>
                </a:solidFill>
                <a:latin typeface="Calibri" panose="020F0502020204030204" pitchFamily="34" charset="0"/>
                <a:cs typeface="Calibri" panose="020F0502020204030204" pitchFamily="34" charset="0"/>
              </a:defRPr>
            </a:lvl1pPr>
          </a:lstStyle>
          <a:p>
            <a:pPr lvl="0"/>
            <a:r>
              <a:rPr lang="en-US" err="1"/>
              <a:t>Firstname</a:t>
            </a:r>
            <a:r>
              <a:rPr lang="en-US"/>
              <a:t> </a:t>
            </a:r>
            <a:br>
              <a:rPr lang="en-US"/>
            </a:br>
            <a:r>
              <a:rPr lang="en-US" err="1"/>
              <a:t>Lastname</a:t>
            </a:r>
            <a:endParaRPr lang="en-US"/>
          </a:p>
        </p:txBody>
      </p:sp>
      <p:sp>
        <p:nvSpPr>
          <p:cNvPr id="5" name="Text Placeholder 6">
            <a:extLst>
              <a:ext uri="{FF2B5EF4-FFF2-40B4-BE49-F238E27FC236}">
                <a16:creationId xmlns:a16="http://schemas.microsoft.com/office/drawing/2014/main" id="{CE289920-64A8-C592-7232-42DF1F118983}"/>
              </a:ext>
            </a:extLst>
          </p:cNvPr>
          <p:cNvSpPr>
            <a:spLocks noGrp="1"/>
          </p:cNvSpPr>
          <p:nvPr>
            <p:ph type="body" sz="quarter" idx="51" hasCustomPrompt="1"/>
          </p:nvPr>
        </p:nvSpPr>
        <p:spPr>
          <a:xfrm>
            <a:off x="2439683" y="5561793"/>
            <a:ext cx="1504650" cy="520145"/>
          </a:xfrm>
          <a:prstGeom prst="rect">
            <a:avLst/>
          </a:prstGeom>
        </p:spPr>
        <p:txBody>
          <a:bodyPr lIns="91440" rIns="91440"/>
          <a:lstStyle>
            <a:lvl1pPr marL="0" indent="0">
              <a:lnSpc>
                <a:spcPct val="100000"/>
              </a:lnSpc>
              <a:spcBef>
                <a:spcPts val="200"/>
              </a:spcBef>
              <a:buFont typeface="Arial" panose="020B0604020202020204" pitchFamily="34" charset="0"/>
              <a:buNone/>
              <a:defRPr sz="1400" b="0" i="0">
                <a:latin typeface="Calibri" panose="020F0502020204030204" pitchFamily="34" charset="0"/>
                <a:cs typeface="Calibri" panose="020F0502020204030204" pitchFamily="34" charset="0"/>
              </a:defRPr>
            </a:lvl1pPr>
            <a:lvl2pPr marL="457200" indent="0">
              <a:lnSpc>
                <a:spcPct val="100000"/>
              </a:lnSpc>
              <a:buNone/>
              <a:defRPr sz="1600"/>
            </a:lvl2pPr>
          </a:lstStyle>
          <a:p>
            <a:pPr lvl="0"/>
            <a:r>
              <a:rPr lang="en-US"/>
              <a:t>Position/title</a:t>
            </a:r>
          </a:p>
        </p:txBody>
      </p:sp>
      <p:sp>
        <p:nvSpPr>
          <p:cNvPr id="6" name="Text Placeholder 6">
            <a:extLst>
              <a:ext uri="{FF2B5EF4-FFF2-40B4-BE49-F238E27FC236}">
                <a16:creationId xmlns:a16="http://schemas.microsoft.com/office/drawing/2014/main" id="{C5F2066C-965E-361B-1093-3094D923DE2B}"/>
              </a:ext>
            </a:extLst>
          </p:cNvPr>
          <p:cNvSpPr>
            <a:spLocks noGrp="1"/>
          </p:cNvSpPr>
          <p:nvPr>
            <p:ph type="body" sz="quarter" idx="52" hasCustomPrompt="1"/>
          </p:nvPr>
        </p:nvSpPr>
        <p:spPr>
          <a:xfrm>
            <a:off x="4116082" y="4781668"/>
            <a:ext cx="1504650" cy="633386"/>
          </a:xfrm>
          <a:prstGeom prst="rect">
            <a:avLst/>
          </a:prstGeom>
        </p:spPr>
        <p:txBody>
          <a:bodyPr/>
          <a:lstStyle>
            <a:lvl1pPr marL="0" indent="0">
              <a:lnSpc>
                <a:spcPct val="95000"/>
              </a:lnSpc>
              <a:spcBef>
                <a:spcPts val="400"/>
              </a:spcBef>
              <a:buNone/>
              <a:defRPr sz="1800" b="1" i="0">
                <a:solidFill>
                  <a:srgbClr val="E41F35"/>
                </a:solidFill>
                <a:latin typeface="Calibri" panose="020F0502020204030204" pitchFamily="34" charset="0"/>
                <a:cs typeface="Calibri" panose="020F0502020204030204" pitchFamily="34" charset="0"/>
              </a:defRPr>
            </a:lvl1pPr>
          </a:lstStyle>
          <a:p>
            <a:pPr lvl="0"/>
            <a:r>
              <a:rPr lang="en-US" err="1"/>
              <a:t>Firstname</a:t>
            </a:r>
            <a:r>
              <a:rPr lang="en-US"/>
              <a:t> </a:t>
            </a:r>
            <a:br>
              <a:rPr lang="en-US"/>
            </a:br>
            <a:r>
              <a:rPr lang="en-US" err="1"/>
              <a:t>Lastname</a:t>
            </a:r>
            <a:endParaRPr lang="en-US"/>
          </a:p>
        </p:txBody>
      </p:sp>
      <p:sp>
        <p:nvSpPr>
          <p:cNvPr id="7" name="Text Placeholder 6">
            <a:extLst>
              <a:ext uri="{FF2B5EF4-FFF2-40B4-BE49-F238E27FC236}">
                <a16:creationId xmlns:a16="http://schemas.microsoft.com/office/drawing/2014/main" id="{BCACFC2C-52C3-B274-99D1-F50633A42AEA}"/>
              </a:ext>
            </a:extLst>
          </p:cNvPr>
          <p:cNvSpPr>
            <a:spLocks noGrp="1"/>
          </p:cNvSpPr>
          <p:nvPr>
            <p:ph type="body" sz="quarter" idx="53" hasCustomPrompt="1"/>
          </p:nvPr>
        </p:nvSpPr>
        <p:spPr>
          <a:xfrm>
            <a:off x="4116083" y="5561793"/>
            <a:ext cx="1504650" cy="520145"/>
          </a:xfrm>
          <a:prstGeom prst="rect">
            <a:avLst/>
          </a:prstGeom>
        </p:spPr>
        <p:txBody>
          <a:bodyPr lIns="91440" rIns="91440"/>
          <a:lstStyle>
            <a:lvl1pPr marL="0" indent="0">
              <a:lnSpc>
                <a:spcPct val="100000"/>
              </a:lnSpc>
              <a:spcBef>
                <a:spcPts val="200"/>
              </a:spcBef>
              <a:buFont typeface="Arial" panose="020B0604020202020204" pitchFamily="34" charset="0"/>
              <a:buNone/>
              <a:defRPr sz="1400" b="0" i="0">
                <a:latin typeface="Calibri" panose="020F0502020204030204" pitchFamily="34" charset="0"/>
                <a:cs typeface="Calibri" panose="020F0502020204030204" pitchFamily="34" charset="0"/>
              </a:defRPr>
            </a:lvl1pPr>
            <a:lvl2pPr marL="457200" indent="0">
              <a:lnSpc>
                <a:spcPct val="100000"/>
              </a:lnSpc>
              <a:buNone/>
              <a:defRPr sz="1600"/>
            </a:lvl2pPr>
          </a:lstStyle>
          <a:p>
            <a:pPr lvl="0"/>
            <a:r>
              <a:rPr lang="en-US"/>
              <a:t>Position/title</a:t>
            </a:r>
          </a:p>
        </p:txBody>
      </p:sp>
      <p:sp>
        <p:nvSpPr>
          <p:cNvPr id="8" name="Text Placeholder 6">
            <a:extLst>
              <a:ext uri="{FF2B5EF4-FFF2-40B4-BE49-F238E27FC236}">
                <a16:creationId xmlns:a16="http://schemas.microsoft.com/office/drawing/2014/main" id="{F6614BC8-50E7-94F0-AAFF-7C4FF0FACBED}"/>
              </a:ext>
            </a:extLst>
          </p:cNvPr>
          <p:cNvSpPr>
            <a:spLocks noGrp="1"/>
          </p:cNvSpPr>
          <p:nvPr>
            <p:ph type="body" sz="quarter" idx="54" hasCustomPrompt="1"/>
          </p:nvPr>
        </p:nvSpPr>
        <p:spPr>
          <a:xfrm>
            <a:off x="5792482" y="4781668"/>
            <a:ext cx="1504650" cy="633386"/>
          </a:xfrm>
          <a:prstGeom prst="rect">
            <a:avLst/>
          </a:prstGeom>
        </p:spPr>
        <p:txBody>
          <a:bodyPr/>
          <a:lstStyle>
            <a:lvl1pPr marL="0" indent="0">
              <a:lnSpc>
                <a:spcPct val="95000"/>
              </a:lnSpc>
              <a:spcBef>
                <a:spcPts val="400"/>
              </a:spcBef>
              <a:buNone/>
              <a:defRPr sz="1800" b="1" i="0">
                <a:solidFill>
                  <a:srgbClr val="E41F35"/>
                </a:solidFill>
                <a:latin typeface="Calibri" panose="020F0502020204030204" pitchFamily="34" charset="0"/>
                <a:cs typeface="Calibri" panose="020F0502020204030204" pitchFamily="34" charset="0"/>
              </a:defRPr>
            </a:lvl1pPr>
          </a:lstStyle>
          <a:p>
            <a:pPr lvl="0"/>
            <a:r>
              <a:rPr lang="en-US" err="1"/>
              <a:t>Firstname</a:t>
            </a:r>
            <a:r>
              <a:rPr lang="en-US"/>
              <a:t> </a:t>
            </a:r>
            <a:br>
              <a:rPr lang="en-US"/>
            </a:br>
            <a:r>
              <a:rPr lang="en-US" err="1"/>
              <a:t>Lastname</a:t>
            </a:r>
            <a:endParaRPr lang="en-US"/>
          </a:p>
        </p:txBody>
      </p:sp>
      <p:sp>
        <p:nvSpPr>
          <p:cNvPr id="9" name="Text Placeholder 6">
            <a:extLst>
              <a:ext uri="{FF2B5EF4-FFF2-40B4-BE49-F238E27FC236}">
                <a16:creationId xmlns:a16="http://schemas.microsoft.com/office/drawing/2014/main" id="{FD32D908-7E74-1614-414A-5CFE24E18CF4}"/>
              </a:ext>
            </a:extLst>
          </p:cNvPr>
          <p:cNvSpPr>
            <a:spLocks noGrp="1"/>
          </p:cNvSpPr>
          <p:nvPr>
            <p:ph type="body" sz="quarter" idx="55" hasCustomPrompt="1"/>
          </p:nvPr>
        </p:nvSpPr>
        <p:spPr>
          <a:xfrm>
            <a:off x="5792483" y="5561793"/>
            <a:ext cx="1504650" cy="520145"/>
          </a:xfrm>
          <a:prstGeom prst="rect">
            <a:avLst/>
          </a:prstGeom>
        </p:spPr>
        <p:txBody>
          <a:bodyPr lIns="91440" rIns="91440"/>
          <a:lstStyle>
            <a:lvl1pPr marL="0" indent="0">
              <a:lnSpc>
                <a:spcPct val="100000"/>
              </a:lnSpc>
              <a:spcBef>
                <a:spcPts val="200"/>
              </a:spcBef>
              <a:buFont typeface="Arial" panose="020B0604020202020204" pitchFamily="34" charset="0"/>
              <a:buNone/>
              <a:defRPr sz="1400" b="0" i="0">
                <a:latin typeface="Calibri" panose="020F0502020204030204" pitchFamily="34" charset="0"/>
                <a:cs typeface="Calibri" panose="020F0502020204030204" pitchFamily="34" charset="0"/>
              </a:defRPr>
            </a:lvl1pPr>
            <a:lvl2pPr marL="457200" indent="0">
              <a:lnSpc>
                <a:spcPct val="100000"/>
              </a:lnSpc>
              <a:buNone/>
              <a:defRPr sz="1600"/>
            </a:lvl2pPr>
          </a:lstStyle>
          <a:p>
            <a:pPr lvl="0"/>
            <a:r>
              <a:rPr lang="en-US"/>
              <a:t>Position/title</a:t>
            </a:r>
          </a:p>
        </p:txBody>
      </p:sp>
      <p:sp>
        <p:nvSpPr>
          <p:cNvPr id="10" name="Text Placeholder 6">
            <a:extLst>
              <a:ext uri="{FF2B5EF4-FFF2-40B4-BE49-F238E27FC236}">
                <a16:creationId xmlns:a16="http://schemas.microsoft.com/office/drawing/2014/main" id="{199E3F24-0B63-C614-AF7A-A5EF4F86A5AE}"/>
              </a:ext>
            </a:extLst>
          </p:cNvPr>
          <p:cNvSpPr>
            <a:spLocks noGrp="1"/>
          </p:cNvSpPr>
          <p:nvPr>
            <p:ph type="body" sz="quarter" idx="56" hasCustomPrompt="1"/>
          </p:nvPr>
        </p:nvSpPr>
        <p:spPr>
          <a:xfrm>
            <a:off x="7468882" y="4781668"/>
            <a:ext cx="1504650" cy="633386"/>
          </a:xfrm>
          <a:prstGeom prst="rect">
            <a:avLst/>
          </a:prstGeom>
        </p:spPr>
        <p:txBody>
          <a:bodyPr/>
          <a:lstStyle>
            <a:lvl1pPr marL="0" indent="0">
              <a:lnSpc>
                <a:spcPct val="95000"/>
              </a:lnSpc>
              <a:spcBef>
                <a:spcPts val="400"/>
              </a:spcBef>
              <a:buNone/>
              <a:defRPr sz="1800" b="1" i="0">
                <a:solidFill>
                  <a:srgbClr val="E41F35"/>
                </a:solidFill>
                <a:latin typeface="Calibri" panose="020F0502020204030204" pitchFamily="34" charset="0"/>
                <a:cs typeface="Calibri" panose="020F0502020204030204" pitchFamily="34" charset="0"/>
              </a:defRPr>
            </a:lvl1pPr>
          </a:lstStyle>
          <a:p>
            <a:pPr lvl="0"/>
            <a:r>
              <a:rPr lang="en-US" err="1"/>
              <a:t>Firstname</a:t>
            </a:r>
            <a:r>
              <a:rPr lang="en-US"/>
              <a:t> </a:t>
            </a:r>
            <a:br>
              <a:rPr lang="en-US"/>
            </a:br>
            <a:r>
              <a:rPr lang="en-US" err="1"/>
              <a:t>Lastname</a:t>
            </a:r>
            <a:endParaRPr lang="en-US"/>
          </a:p>
        </p:txBody>
      </p:sp>
      <p:sp>
        <p:nvSpPr>
          <p:cNvPr id="11" name="Text Placeholder 6">
            <a:extLst>
              <a:ext uri="{FF2B5EF4-FFF2-40B4-BE49-F238E27FC236}">
                <a16:creationId xmlns:a16="http://schemas.microsoft.com/office/drawing/2014/main" id="{DA680A52-59BF-19F6-8050-3C5A1E247269}"/>
              </a:ext>
            </a:extLst>
          </p:cNvPr>
          <p:cNvSpPr>
            <a:spLocks noGrp="1"/>
          </p:cNvSpPr>
          <p:nvPr>
            <p:ph type="body" sz="quarter" idx="57" hasCustomPrompt="1"/>
          </p:nvPr>
        </p:nvSpPr>
        <p:spPr>
          <a:xfrm>
            <a:off x="7468883" y="5561793"/>
            <a:ext cx="1504650" cy="520145"/>
          </a:xfrm>
          <a:prstGeom prst="rect">
            <a:avLst/>
          </a:prstGeom>
        </p:spPr>
        <p:txBody>
          <a:bodyPr lIns="91440" rIns="91440"/>
          <a:lstStyle>
            <a:lvl1pPr marL="0" indent="0">
              <a:lnSpc>
                <a:spcPct val="100000"/>
              </a:lnSpc>
              <a:spcBef>
                <a:spcPts val="200"/>
              </a:spcBef>
              <a:buFont typeface="Arial" panose="020B0604020202020204" pitchFamily="34" charset="0"/>
              <a:buNone/>
              <a:defRPr sz="1400" b="0" i="0">
                <a:latin typeface="Calibri" panose="020F0502020204030204" pitchFamily="34" charset="0"/>
                <a:cs typeface="Calibri" panose="020F0502020204030204" pitchFamily="34" charset="0"/>
              </a:defRPr>
            </a:lvl1pPr>
            <a:lvl2pPr marL="457200" indent="0">
              <a:lnSpc>
                <a:spcPct val="100000"/>
              </a:lnSpc>
              <a:buNone/>
              <a:defRPr sz="1600"/>
            </a:lvl2pPr>
          </a:lstStyle>
          <a:p>
            <a:pPr lvl="0"/>
            <a:r>
              <a:rPr lang="en-US"/>
              <a:t>Position/title</a:t>
            </a:r>
          </a:p>
        </p:txBody>
      </p:sp>
      <p:sp>
        <p:nvSpPr>
          <p:cNvPr id="17" name="Text Placeholder 6">
            <a:extLst>
              <a:ext uri="{FF2B5EF4-FFF2-40B4-BE49-F238E27FC236}">
                <a16:creationId xmlns:a16="http://schemas.microsoft.com/office/drawing/2014/main" id="{D25BCCD6-BBF7-2986-90FE-BB330D9FD15A}"/>
              </a:ext>
            </a:extLst>
          </p:cNvPr>
          <p:cNvSpPr>
            <a:spLocks noGrp="1"/>
          </p:cNvSpPr>
          <p:nvPr>
            <p:ph type="body" sz="quarter" idx="58" hasCustomPrompt="1"/>
          </p:nvPr>
        </p:nvSpPr>
        <p:spPr>
          <a:xfrm>
            <a:off x="9145282" y="4781668"/>
            <a:ext cx="1504650" cy="633386"/>
          </a:xfrm>
          <a:prstGeom prst="rect">
            <a:avLst/>
          </a:prstGeom>
        </p:spPr>
        <p:txBody>
          <a:bodyPr/>
          <a:lstStyle>
            <a:lvl1pPr marL="0" indent="0">
              <a:lnSpc>
                <a:spcPct val="95000"/>
              </a:lnSpc>
              <a:spcBef>
                <a:spcPts val="400"/>
              </a:spcBef>
              <a:buNone/>
              <a:defRPr sz="1800" b="1" i="0">
                <a:solidFill>
                  <a:srgbClr val="E41F35"/>
                </a:solidFill>
                <a:latin typeface="Calibri" panose="020F0502020204030204" pitchFamily="34" charset="0"/>
                <a:cs typeface="Calibri" panose="020F0502020204030204" pitchFamily="34" charset="0"/>
              </a:defRPr>
            </a:lvl1pPr>
          </a:lstStyle>
          <a:p>
            <a:pPr lvl="0"/>
            <a:r>
              <a:rPr lang="en-US" err="1"/>
              <a:t>Firstname</a:t>
            </a:r>
            <a:r>
              <a:rPr lang="en-US"/>
              <a:t> </a:t>
            </a:r>
            <a:br>
              <a:rPr lang="en-US"/>
            </a:br>
            <a:r>
              <a:rPr lang="en-US" err="1"/>
              <a:t>Lastname</a:t>
            </a:r>
            <a:endParaRPr lang="en-US"/>
          </a:p>
        </p:txBody>
      </p:sp>
      <p:sp>
        <p:nvSpPr>
          <p:cNvPr id="21" name="Text Placeholder 6">
            <a:extLst>
              <a:ext uri="{FF2B5EF4-FFF2-40B4-BE49-F238E27FC236}">
                <a16:creationId xmlns:a16="http://schemas.microsoft.com/office/drawing/2014/main" id="{CA546142-3179-0B54-137E-646D609CF52A}"/>
              </a:ext>
            </a:extLst>
          </p:cNvPr>
          <p:cNvSpPr>
            <a:spLocks noGrp="1"/>
          </p:cNvSpPr>
          <p:nvPr>
            <p:ph type="body" sz="quarter" idx="59" hasCustomPrompt="1"/>
          </p:nvPr>
        </p:nvSpPr>
        <p:spPr>
          <a:xfrm>
            <a:off x="9145283" y="5561793"/>
            <a:ext cx="1504650" cy="520145"/>
          </a:xfrm>
          <a:prstGeom prst="rect">
            <a:avLst/>
          </a:prstGeom>
        </p:spPr>
        <p:txBody>
          <a:bodyPr lIns="91440" rIns="91440"/>
          <a:lstStyle>
            <a:lvl1pPr marL="0" indent="0">
              <a:lnSpc>
                <a:spcPct val="100000"/>
              </a:lnSpc>
              <a:spcBef>
                <a:spcPts val="200"/>
              </a:spcBef>
              <a:buFont typeface="Arial" panose="020B0604020202020204" pitchFamily="34" charset="0"/>
              <a:buNone/>
              <a:defRPr sz="1400" b="0" i="0">
                <a:latin typeface="Calibri" panose="020F0502020204030204" pitchFamily="34" charset="0"/>
                <a:cs typeface="Calibri" panose="020F0502020204030204" pitchFamily="34" charset="0"/>
              </a:defRPr>
            </a:lvl1pPr>
            <a:lvl2pPr marL="457200" indent="0">
              <a:lnSpc>
                <a:spcPct val="100000"/>
              </a:lnSpc>
              <a:buNone/>
              <a:defRPr sz="1600"/>
            </a:lvl2pPr>
          </a:lstStyle>
          <a:p>
            <a:pPr lvl="0"/>
            <a:r>
              <a:rPr lang="en-US"/>
              <a:t>Position/title</a:t>
            </a:r>
          </a:p>
        </p:txBody>
      </p:sp>
      <p:sp>
        <p:nvSpPr>
          <p:cNvPr id="25" name="Text Placeholder 6">
            <a:extLst>
              <a:ext uri="{FF2B5EF4-FFF2-40B4-BE49-F238E27FC236}">
                <a16:creationId xmlns:a16="http://schemas.microsoft.com/office/drawing/2014/main" id="{407B131B-1DF0-1233-655A-E051485BF9A8}"/>
              </a:ext>
            </a:extLst>
          </p:cNvPr>
          <p:cNvSpPr>
            <a:spLocks noGrp="1"/>
          </p:cNvSpPr>
          <p:nvPr>
            <p:ph type="body" sz="quarter" idx="60" hasCustomPrompt="1"/>
          </p:nvPr>
        </p:nvSpPr>
        <p:spPr>
          <a:xfrm>
            <a:off x="10834382" y="4781668"/>
            <a:ext cx="1504650" cy="633386"/>
          </a:xfrm>
          <a:prstGeom prst="rect">
            <a:avLst/>
          </a:prstGeom>
        </p:spPr>
        <p:txBody>
          <a:bodyPr/>
          <a:lstStyle>
            <a:lvl1pPr marL="0" indent="0">
              <a:lnSpc>
                <a:spcPct val="95000"/>
              </a:lnSpc>
              <a:spcBef>
                <a:spcPts val="400"/>
              </a:spcBef>
              <a:buNone/>
              <a:defRPr sz="1800" b="1" i="0">
                <a:solidFill>
                  <a:srgbClr val="E41F35"/>
                </a:solidFill>
                <a:latin typeface="Calibri" panose="020F0502020204030204" pitchFamily="34" charset="0"/>
                <a:cs typeface="Calibri" panose="020F0502020204030204" pitchFamily="34" charset="0"/>
              </a:defRPr>
            </a:lvl1pPr>
          </a:lstStyle>
          <a:p>
            <a:pPr lvl="0"/>
            <a:r>
              <a:rPr lang="en-US" err="1"/>
              <a:t>Firstname</a:t>
            </a:r>
            <a:r>
              <a:rPr lang="en-US"/>
              <a:t> </a:t>
            </a:r>
            <a:br>
              <a:rPr lang="en-US"/>
            </a:br>
            <a:r>
              <a:rPr lang="en-US" err="1"/>
              <a:t>Lastname</a:t>
            </a:r>
            <a:endParaRPr lang="en-US"/>
          </a:p>
        </p:txBody>
      </p:sp>
      <p:sp>
        <p:nvSpPr>
          <p:cNvPr id="29" name="Text Placeholder 6">
            <a:extLst>
              <a:ext uri="{FF2B5EF4-FFF2-40B4-BE49-F238E27FC236}">
                <a16:creationId xmlns:a16="http://schemas.microsoft.com/office/drawing/2014/main" id="{737EDE14-10BF-B322-009A-A0DDEC8C7156}"/>
              </a:ext>
            </a:extLst>
          </p:cNvPr>
          <p:cNvSpPr>
            <a:spLocks noGrp="1"/>
          </p:cNvSpPr>
          <p:nvPr>
            <p:ph type="body" sz="quarter" idx="61" hasCustomPrompt="1"/>
          </p:nvPr>
        </p:nvSpPr>
        <p:spPr>
          <a:xfrm>
            <a:off x="10834383" y="5561793"/>
            <a:ext cx="1504650" cy="520145"/>
          </a:xfrm>
          <a:prstGeom prst="rect">
            <a:avLst/>
          </a:prstGeom>
        </p:spPr>
        <p:txBody>
          <a:bodyPr lIns="91440" rIns="91440"/>
          <a:lstStyle>
            <a:lvl1pPr marL="0" indent="0">
              <a:lnSpc>
                <a:spcPct val="100000"/>
              </a:lnSpc>
              <a:spcBef>
                <a:spcPts val="200"/>
              </a:spcBef>
              <a:buFont typeface="Arial" panose="020B0604020202020204" pitchFamily="34" charset="0"/>
              <a:buNone/>
              <a:defRPr sz="1400" b="0" i="0">
                <a:latin typeface="Calibri" panose="020F0502020204030204" pitchFamily="34" charset="0"/>
                <a:cs typeface="Calibri" panose="020F0502020204030204" pitchFamily="34" charset="0"/>
              </a:defRPr>
            </a:lvl1pPr>
            <a:lvl2pPr marL="457200" indent="0">
              <a:lnSpc>
                <a:spcPct val="100000"/>
              </a:lnSpc>
              <a:buNone/>
              <a:defRPr sz="1600"/>
            </a:lvl2pPr>
          </a:lstStyle>
          <a:p>
            <a:pPr lvl="0"/>
            <a:r>
              <a:rPr lang="en-US"/>
              <a:t>Position/title</a:t>
            </a:r>
          </a:p>
        </p:txBody>
      </p:sp>
      <p:sp>
        <p:nvSpPr>
          <p:cNvPr id="32" name="Text Placeholder 6">
            <a:extLst>
              <a:ext uri="{FF2B5EF4-FFF2-40B4-BE49-F238E27FC236}">
                <a16:creationId xmlns:a16="http://schemas.microsoft.com/office/drawing/2014/main" id="{9BC667BF-C518-0AA1-5896-F8A974DB889C}"/>
              </a:ext>
            </a:extLst>
          </p:cNvPr>
          <p:cNvSpPr>
            <a:spLocks noGrp="1"/>
          </p:cNvSpPr>
          <p:nvPr>
            <p:ph type="body" sz="quarter" idx="62" hasCustomPrompt="1"/>
          </p:nvPr>
        </p:nvSpPr>
        <p:spPr>
          <a:xfrm>
            <a:off x="12510782" y="4781668"/>
            <a:ext cx="1504650" cy="633386"/>
          </a:xfrm>
          <a:prstGeom prst="rect">
            <a:avLst/>
          </a:prstGeom>
        </p:spPr>
        <p:txBody>
          <a:bodyPr/>
          <a:lstStyle>
            <a:lvl1pPr marL="0" indent="0">
              <a:lnSpc>
                <a:spcPct val="95000"/>
              </a:lnSpc>
              <a:spcBef>
                <a:spcPts val="400"/>
              </a:spcBef>
              <a:buNone/>
              <a:defRPr sz="1800" b="1" i="0">
                <a:solidFill>
                  <a:srgbClr val="E41F35"/>
                </a:solidFill>
                <a:latin typeface="Calibri" panose="020F0502020204030204" pitchFamily="34" charset="0"/>
                <a:cs typeface="Calibri" panose="020F0502020204030204" pitchFamily="34" charset="0"/>
              </a:defRPr>
            </a:lvl1pPr>
          </a:lstStyle>
          <a:p>
            <a:pPr lvl="0"/>
            <a:r>
              <a:rPr lang="en-US" err="1"/>
              <a:t>Firstname</a:t>
            </a:r>
            <a:r>
              <a:rPr lang="en-US"/>
              <a:t> </a:t>
            </a:r>
            <a:br>
              <a:rPr lang="en-US"/>
            </a:br>
            <a:r>
              <a:rPr lang="en-US" err="1"/>
              <a:t>Lastname</a:t>
            </a:r>
            <a:endParaRPr lang="en-US"/>
          </a:p>
        </p:txBody>
      </p:sp>
      <p:sp>
        <p:nvSpPr>
          <p:cNvPr id="33" name="Text Placeholder 6">
            <a:extLst>
              <a:ext uri="{FF2B5EF4-FFF2-40B4-BE49-F238E27FC236}">
                <a16:creationId xmlns:a16="http://schemas.microsoft.com/office/drawing/2014/main" id="{C6AAD8E9-D702-6F7A-F5A7-584E658D0AC0}"/>
              </a:ext>
            </a:extLst>
          </p:cNvPr>
          <p:cNvSpPr>
            <a:spLocks noGrp="1"/>
          </p:cNvSpPr>
          <p:nvPr>
            <p:ph type="body" sz="quarter" idx="63" hasCustomPrompt="1"/>
          </p:nvPr>
        </p:nvSpPr>
        <p:spPr>
          <a:xfrm>
            <a:off x="12510783" y="5561793"/>
            <a:ext cx="1504650" cy="520145"/>
          </a:xfrm>
          <a:prstGeom prst="rect">
            <a:avLst/>
          </a:prstGeom>
        </p:spPr>
        <p:txBody>
          <a:bodyPr lIns="91440" rIns="91440"/>
          <a:lstStyle>
            <a:lvl1pPr marL="0" indent="0">
              <a:lnSpc>
                <a:spcPct val="100000"/>
              </a:lnSpc>
              <a:spcBef>
                <a:spcPts val="200"/>
              </a:spcBef>
              <a:buFont typeface="Arial" panose="020B0604020202020204" pitchFamily="34" charset="0"/>
              <a:buNone/>
              <a:defRPr sz="1400" b="1" i="0">
                <a:latin typeface="Calibri" panose="020F0502020204030204" pitchFamily="34" charset="0"/>
                <a:cs typeface="Calibri" panose="020F0502020204030204" pitchFamily="34" charset="0"/>
              </a:defRPr>
            </a:lvl1pPr>
            <a:lvl2pPr marL="457200" indent="0">
              <a:lnSpc>
                <a:spcPct val="100000"/>
              </a:lnSpc>
              <a:buNone/>
              <a:defRPr sz="1600"/>
            </a:lvl2pPr>
          </a:lstStyle>
          <a:p>
            <a:pPr lvl="0"/>
            <a:r>
              <a:rPr lang="en-US"/>
              <a:t>Position/title</a:t>
            </a:r>
          </a:p>
        </p:txBody>
      </p:sp>
    </p:spTree>
    <p:extLst>
      <p:ext uri="{BB962C8B-B14F-4D97-AF65-F5344CB8AC3E}">
        <p14:creationId xmlns:p14="http://schemas.microsoft.com/office/powerpoint/2010/main" val="35663800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Our team 3">
    <p:spTree>
      <p:nvGrpSpPr>
        <p:cNvPr id="1" name=""/>
        <p:cNvGrpSpPr/>
        <p:nvPr/>
      </p:nvGrpSpPr>
      <p:grpSpPr>
        <a:xfrm>
          <a:off x="0" y="0"/>
          <a:ext cx="0" cy="0"/>
          <a:chOff x="0" y="0"/>
          <a:chExt cx="0" cy="0"/>
        </a:xfrm>
      </p:grpSpPr>
      <p:sp>
        <p:nvSpPr>
          <p:cNvPr id="90" name="Picture Placeholder 2">
            <a:extLst>
              <a:ext uri="{FF2B5EF4-FFF2-40B4-BE49-F238E27FC236}">
                <a16:creationId xmlns:a16="http://schemas.microsoft.com/office/drawing/2014/main" id="{8CF5ECCF-F579-E34C-83F3-E253A07F74D1}"/>
              </a:ext>
            </a:extLst>
          </p:cNvPr>
          <p:cNvSpPr>
            <a:spLocks noGrp="1"/>
          </p:cNvSpPr>
          <p:nvPr>
            <p:ph type="pic" sz="quarter" idx="54" hasCustomPrompt="1"/>
          </p:nvPr>
        </p:nvSpPr>
        <p:spPr>
          <a:xfrm>
            <a:off x="6897869" y="4020156"/>
            <a:ext cx="2325646" cy="3088719"/>
          </a:xfrm>
          <a:prstGeom prst="rect">
            <a:avLst/>
          </a:prstGeom>
          <a:solidFill>
            <a:schemeClr val="bg1">
              <a:lumMod val="95000"/>
            </a:schemeClr>
          </a:solidFill>
        </p:spPr>
        <p:txBody>
          <a:bodyPr/>
          <a:lstStyle>
            <a:lvl1pPr marL="0" indent="0">
              <a:buNone/>
              <a:defRPr sz="1050" b="1" i="0">
                <a:solidFill>
                  <a:schemeClr val="tx1"/>
                </a:solidFill>
                <a:latin typeface="Calibri" panose="020F0502020204030204" pitchFamily="34" charset="0"/>
                <a:cs typeface="Calibri" panose="020F0502020204030204" pitchFamily="34" charset="0"/>
              </a:defRPr>
            </a:lvl1pPr>
          </a:lstStyle>
          <a:p>
            <a:r>
              <a:rPr lang="en-US" sz="1200" b="0" i="0">
                <a:latin typeface="Calibri" panose="020F0502020204030204" pitchFamily="34" charset="0"/>
                <a:cs typeface="Calibri" panose="020F0502020204030204" pitchFamily="34" charset="0"/>
              </a:rPr>
              <a:t>Click to insert headshot</a:t>
            </a:r>
            <a:endParaRPr lang="en-US"/>
          </a:p>
        </p:txBody>
      </p:sp>
      <p:sp>
        <p:nvSpPr>
          <p:cNvPr id="91" name="Text Placeholder 6">
            <a:extLst>
              <a:ext uri="{FF2B5EF4-FFF2-40B4-BE49-F238E27FC236}">
                <a16:creationId xmlns:a16="http://schemas.microsoft.com/office/drawing/2014/main" id="{BC25C3A0-6BA9-5F43-A49D-9D34DCDBE199}"/>
              </a:ext>
            </a:extLst>
          </p:cNvPr>
          <p:cNvSpPr>
            <a:spLocks noGrp="1"/>
          </p:cNvSpPr>
          <p:nvPr>
            <p:ph type="body" sz="quarter" idx="55" hasCustomPrompt="1"/>
          </p:nvPr>
        </p:nvSpPr>
        <p:spPr>
          <a:xfrm>
            <a:off x="6729915" y="6217052"/>
            <a:ext cx="2325647" cy="598704"/>
          </a:xfrm>
          <a:prstGeom prst="rect">
            <a:avLst/>
          </a:prstGeom>
          <a:solidFill>
            <a:srgbClr val="E41F35"/>
          </a:solidFill>
        </p:spPr>
        <p:txBody>
          <a:bodyPr/>
          <a:lstStyle>
            <a:lvl1pPr marL="0" indent="0">
              <a:lnSpc>
                <a:spcPct val="95000"/>
              </a:lnSpc>
              <a:spcBef>
                <a:spcPts val="400"/>
              </a:spcBef>
              <a:buNone/>
              <a:defRPr sz="1400" b="1" i="0">
                <a:solidFill>
                  <a:schemeClr val="bg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p:txBody>
      </p:sp>
      <p:sp>
        <p:nvSpPr>
          <p:cNvPr id="92" name="Text Placeholder 6">
            <a:extLst>
              <a:ext uri="{FF2B5EF4-FFF2-40B4-BE49-F238E27FC236}">
                <a16:creationId xmlns:a16="http://schemas.microsoft.com/office/drawing/2014/main" id="{1311BF7B-1948-5D41-B437-232DEF1AD379}"/>
              </a:ext>
            </a:extLst>
          </p:cNvPr>
          <p:cNvSpPr>
            <a:spLocks noGrp="1"/>
          </p:cNvSpPr>
          <p:nvPr>
            <p:ph type="body" sz="quarter" idx="56" hasCustomPrompt="1"/>
          </p:nvPr>
        </p:nvSpPr>
        <p:spPr>
          <a:xfrm>
            <a:off x="6729914" y="6526441"/>
            <a:ext cx="2325647" cy="289315"/>
          </a:xfrm>
          <a:prstGeom prst="rect">
            <a:avLst/>
          </a:prstGeom>
        </p:spPr>
        <p:txBody>
          <a:bodyPr lIns="91440" rIns="91440"/>
          <a:lstStyle>
            <a:lvl1pPr marL="0" indent="0">
              <a:lnSpc>
                <a:spcPct val="100000"/>
              </a:lnSpc>
              <a:spcBef>
                <a:spcPts val="200"/>
              </a:spcBef>
              <a:buFont typeface="Arial" panose="020B0604020202020204" pitchFamily="34" charset="0"/>
              <a:buNone/>
              <a:defRPr sz="1200" b="0" i="0">
                <a:solidFill>
                  <a:schemeClr val="bg1"/>
                </a:solidFill>
                <a:latin typeface="Calibri" panose="020F0502020204030204" pitchFamily="34" charset="0"/>
                <a:cs typeface="Calibri" panose="020F0502020204030204" pitchFamily="34" charset="0"/>
              </a:defRPr>
            </a:lvl1pPr>
            <a:lvl2pPr marL="457200" indent="0">
              <a:lnSpc>
                <a:spcPct val="100000"/>
              </a:lnSpc>
              <a:buNone/>
              <a:defRPr sz="1600"/>
            </a:lvl2pPr>
          </a:lstStyle>
          <a:p>
            <a:pPr marL="0" marR="0" lvl="0" indent="0" algn="l" defTabSz="1097252" rtl="0" eaLnBrk="1" fontAlgn="auto" latinLnBrk="0" hangingPunct="1">
              <a:lnSpc>
                <a:spcPct val="100000"/>
              </a:lnSpc>
              <a:spcBef>
                <a:spcPts val="200"/>
              </a:spcBef>
              <a:spcAft>
                <a:spcPts val="0"/>
              </a:spcAft>
              <a:buClr>
                <a:schemeClr val="tx2"/>
              </a:buClr>
              <a:buSzTx/>
              <a:buFont typeface="Arial" panose="020B0604020202020204" pitchFamily="34" charset="0"/>
              <a:buNone/>
              <a:tabLst/>
              <a:defRPr/>
            </a:pPr>
            <a:r>
              <a:rPr lang="en-US"/>
              <a:t>Position/</a:t>
            </a:r>
            <a:r>
              <a:rPr lang="en-US" err="1"/>
              <a:t>titlePosition</a:t>
            </a:r>
            <a:r>
              <a:rPr lang="en-US"/>
              <a:t>/title</a:t>
            </a:r>
          </a:p>
          <a:p>
            <a:pPr lvl="0"/>
            <a:endParaRPr lang="en-US"/>
          </a:p>
        </p:txBody>
      </p:sp>
      <p:sp>
        <p:nvSpPr>
          <p:cNvPr id="93" name="Picture Placeholder 2">
            <a:extLst>
              <a:ext uri="{FF2B5EF4-FFF2-40B4-BE49-F238E27FC236}">
                <a16:creationId xmlns:a16="http://schemas.microsoft.com/office/drawing/2014/main" id="{26189F4A-102F-3D42-87CC-4FA42B4F7C24}"/>
              </a:ext>
            </a:extLst>
          </p:cNvPr>
          <p:cNvSpPr>
            <a:spLocks noGrp="1"/>
          </p:cNvSpPr>
          <p:nvPr>
            <p:ph type="pic" sz="quarter" idx="57" hasCustomPrompt="1"/>
          </p:nvPr>
        </p:nvSpPr>
        <p:spPr>
          <a:xfrm>
            <a:off x="9601313" y="4020156"/>
            <a:ext cx="2325646" cy="3088719"/>
          </a:xfrm>
          <a:prstGeom prst="rect">
            <a:avLst/>
          </a:prstGeom>
          <a:solidFill>
            <a:schemeClr val="bg1">
              <a:lumMod val="95000"/>
            </a:schemeClr>
          </a:solidFill>
        </p:spPr>
        <p:txBody>
          <a:bodyPr/>
          <a:lstStyle>
            <a:lvl1pPr marL="0" indent="0">
              <a:buNone/>
              <a:defRPr sz="1050" b="1" i="0">
                <a:solidFill>
                  <a:schemeClr val="tx1"/>
                </a:solidFill>
                <a:latin typeface="Calibri" panose="020F0502020204030204" pitchFamily="34" charset="0"/>
                <a:cs typeface="Calibri" panose="020F0502020204030204" pitchFamily="34" charset="0"/>
              </a:defRPr>
            </a:lvl1pPr>
          </a:lstStyle>
          <a:p>
            <a:r>
              <a:rPr lang="en-US" sz="1200" b="0" i="0">
                <a:latin typeface="Calibri" panose="020F0502020204030204" pitchFamily="34" charset="0"/>
                <a:cs typeface="Calibri" panose="020F0502020204030204" pitchFamily="34" charset="0"/>
              </a:rPr>
              <a:t>Click to insert headshot</a:t>
            </a:r>
            <a:endParaRPr lang="en-US"/>
          </a:p>
        </p:txBody>
      </p:sp>
      <p:sp>
        <p:nvSpPr>
          <p:cNvPr id="94" name="Picture Placeholder 2">
            <a:extLst>
              <a:ext uri="{FF2B5EF4-FFF2-40B4-BE49-F238E27FC236}">
                <a16:creationId xmlns:a16="http://schemas.microsoft.com/office/drawing/2014/main" id="{4C66A018-F810-E44D-B607-CD4AF07626C0}"/>
              </a:ext>
            </a:extLst>
          </p:cNvPr>
          <p:cNvSpPr>
            <a:spLocks noGrp="1"/>
          </p:cNvSpPr>
          <p:nvPr>
            <p:ph type="pic" sz="quarter" idx="58" hasCustomPrompt="1"/>
          </p:nvPr>
        </p:nvSpPr>
        <p:spPr>
          <a:xfrm>
            <a:off x="12304754" y="4020156"/>
            <a:ext cx="2325646" cy="3088719"/>
          </a:xfrm>
          <a:prstGeom prst="rect">
            <a:avLst/>
          </a:prstGeom>
          <a:solidFill>
            <a:schemeClr val="bg1">
              <a:lumMod val="95000"/>
            </a:schemeClr>
          </a:solidFill>
        </p:spPr>
        <p:txBody>
          <a:bodyPr/>
          <a:lstStyle>
            <a:lvl1pPr marL="0" indent="0">
              <a:buNone/>
              <a:defRPr sz="1050" b="1" i="0">
                <a:solidFill>
                  <a:schemeClr val="tx1"/>
                </a:solidFill>
                <a:latin typeface="Calibri" panose="020F0502020204030204" pitchFamily="34" charset="0"/>
                <a:cs typeface="Calibri" panose="020F0502020204030204" pitchFamily="34" charset="0"/>
              </a:defRPr>
            </a:lvl1pPr>
          </a:lstStyle>
          <a:p>
            <a:r>
              <a:rPr lang="en-US" sz="1200" b="0" i="0">
                <a:latin typeface="Calibri" panose="020F0502020204030204" pitchFamily="34" charset="0"/>
                <a:cs typeface="Calibri" panose="020F0502020204030204" pitchFamily="34" charset="0"/>
              </a:rPr>
              <a:t>Click to insert headshot</a:t>
            </a:r>
            <a:endParaRPr lang="en-US"/>
          </a:p>
        </p:txBody>
      </p:sp>
      <p:sp>
        <p:nvSpPr>
          <p:cNvPr id="95" name="Text Placeholder 6">
            <a:extLst>
              <a:ext uri="{FF2B5EF4-FFF2-40B4-BE49-F238E27FC236}">
                <a16:creationId xmlns:a16="http://schemas.microsoft.com/office/drawing/2014/main" id="{DD361710-60FD-A44F-A039-09CEDED754C5}"/>
              </a:ext>
            </a:extLst>
          </p:cNvPr>
          <p:cNvSpPr>
            <a:spLocks noGrp="1"/>
          </p:cNvSpPr>
          <p:nvPr>
            <p:ph type="body" sz="quarter" idx="59" hasCustomPrompt="1"/>
          </p:nvPr>
        </p:nvSpPr>
        <p:spPr>
          <a:xfrm>
            <a:off x="9435793" y="6217052"/>
            <a:ext cx="2325647" cy="598704"/>
          </a:xfrm>
          <a:prstGeom prst="rect">
            <a:avLst/>
          </a:prstGeom>
          <a:solidFill>
            <a:srgbClr val="E41F35"/>
          </a:solidFill>
        </p:spPr>
        <p:txBody>
          <a:bodyPr/>
          <a:lstStyle>
            <a:lvl1pPr marL="0" indent="0">
              <a:lnSpc>
                <a:spcPct val="95000"/>
              </a:lnSpc>
              <a:spcBef>
                <a:spcPts val="400"/>
              </a:spcBef>
              <a:buNone/>
              <a:defRPr sz="1400" b="1" i="0">
                <a:solidFill>
                  <a:schemeClr val="bg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p:txBody>
      </p:sp>
      <p:sp>
        <p:nvSpPr>
          <p:cNvPr id="96" name="Text Placeholder 6">
            <a:extLst>
              <a:ext uri="{FF2B5EF4-FFF2-40B4-BE49-F238E27FC236}">
                <a16:creationId xmlns:a16="http://schemas.microsoft.com/office/drawing/2014/main" id="{7BA93CF7-2713-944E-B28D-1B6D0DECE70E}"/>
              </a:ext>
            </a:extLst>
          </p:cNvPr>
          <p:cNvSpPr>
            <a:spLocks noGrp="1"/>
          </p:cNvSpPr>
          <p:nvPr>
            <p:ph type="body" sz="quarter" idx="60" hasCustomPrompt="1"/>
          </p:nvPr>
        </p:nvSpPr>
        <p:spPr>
          <a:xfrm>
            <a:off x="9435792" y="6526441"/>
            <a:ext cx="2325647" cy="289315"/>
          </a:xfrm>
          <a:prstGeom prst="rect">
            <a:avLst/>
          </a:prstGeom>
        </p:spPr>
        <p:txBody>
          <a:bodyPr lIns="91440" rIns="91440"/>
          <a:lstStyle>
            <a:lvl1pPr marL="0" indent="0">
              <a:lnSpc>
                <a:spcPct val="100000"/>
              </a:lnSpc>
              <a:spcBef>
                <a:spcPts val="200"/>
              </a:spcBef>
              <a:buFont typeface="Arial" panose="020B0604020202020204" pitchFamily="34" charset="0"/>
              <a:buNone/>
              <a:defRPr sz="1200" b="0" i="0">
                <a:solidFill>
                  <a:schemeClr val="bg1"/>
                </a:solidFill>
                <a:latin typeface="Calibri" panose="020F0502020204030204" pitchFamily="34" charset="0"/>
                <a:cs typeface="Calibri" panose="020F0502020204030204" pitchFamily="34" charset="0"/>
              </a:defRPr>
            </a:lvl1pPr>
            <a:lvl2pPr marL="457200" indent="0">
              <a:lnSpc>
                <a:spcPct val="100000"/>
              </a:lnSpc>
              <a:buNone/>
              <a:defRPr sz="1600"/>
            </a:lvl2pPr>
          </a:lstStyle>
          <a:p>
            <a:pPr lvl="0"/>
            <a:r>
              <a:rPr lang="en-US"/>
              <a:t>Position/title</a:t>
            </a:r>
          </a:p>
        </p:txBody>
      </p:sp>
      <p:sp>
        <p:nvSpPr>
          <p:cNvPr id="97" name="Text Placeholder 6">
            <a:extLst>
              <a:ext uri="{FF2B5EF4-FFF2-40B4-BE49-F238E27FC236}">
                <a16:creationId xmlns:a16="http://schemas.microsoft.com/office/drawing/2014/main" id="{6CE1BFDD-81A0-D647-A808-488F276C9D0A}"/>
              </a:ext>
            </a:extLst>
          </p:cNvPr>
          <p:cNvSpPr>
            <a:spLocks noGrp="1"/>
          </p:cNvSpPr>
          <p:nvPr>
            <p:ph type="body" sz="quarter" idx="61" hasCustomPrompt="1"/>
          </p:nvPr>
        </p:nvSpPr>
        <p:spPr>
          <a:xfrm>
            <a:off x="12132340" y="6217052"/>
            <a:ext cx="2325647" cy="598704"/>
          </a:xfrm>
          <a:prstGeom prst="rect">
            <a:avLst/>
          </a:prstGeom>
          <a:solidFill>
            <a:srgbClr val="E41F35"/>
          </a:solidFill>
        </p:spPr>
        <p:txBody>
          <a:bodyPr/>
          <a:lstStyle>
            <a:lvl1pPr marL="0" indent="0">
              <a:lnSpc>
                <a:spcPct val="95000"/>
              </a:lnSpc>
              <a:spcBef>
                <a:spcPts val="400"/>
              </a:spcBef>
              <a:buNone/>
              <a:defRPr sz="1400" b="1" i="0">
                <a:solidFill>
                  <a:schemeClr val="bg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p:txBody>
      </p:sp>
      <p:sp>
        <p:nvSpPr>
          <p:cNvPr id="98" name="Text Placeholder 6">
            <a:extLst>
              <a:ext uri="{FF2B5EF4-FFF2-40B4-BE49-F238E27FC236}">
                <a16:creationId xmlns:a16="http://schemas.microsoft.com/office/drawing/2014/main" id="{E18C5562-C895-ED4F-A2BA-A53DCB381218}"/>
              </a:ext>
            </a:extLst>
          </p:cNvPr>
          <p:cNvSpPr>
            <a:spLocks noGrp="1"/>
          </p:cNvSpPr>
          <p:nvPr>
            <p:ph type="body" sz="quarter" idx="62" hasCustomPrompt="1"/>
          </p:nvPr>
        </p:nvSpPr>
        <p:spPr>
          <a:xfrm>
            <a:off x="12132339" y="6526441"/>
            <a:ext cx="2325647" cy="289315"/>
          </a:xfrm>
          <a:prstGeom prst="rect">
            <a:avLst/>
          </a:prstGeom>
        </p:spPr>
        <p:txBody>
          <a:bodyPr lIns="91440" rIns="91440"/>
          <a:lstStyle>
            <a:lvl1pPr marL="0" indent="0">
              <a:lnSpc>
                <a:spcPct val="100000"/>
              </a:lnSpc>
              <a:spcBef>
                <a:spcPts val="200"/>
              </a:spcBef>
              <a:buFont typeface="Arial" panose="020B0604020202020204" pitchFamily="34" charset="0"/>
              <a:buNone/>
              <a:defRPr sz="1200" b="0" i="0">
                <a:solidFill>
                  <a:schemeClr val="bg1"/>
                </a:solidFill>
                <a:latin typeface="Calibri" panose="020F0502020204030204" pitchFamily="34" charset="0"/>
                <a:cs typeface="Calibri" panose="020F0502020204030204" pitchFamily="34" charset="0"/>
              </a:defRPr>
            </a:lvl1pPr>
            <a:lvl2pPr marL="457200" indent="0">
              <a:lnSpc>
                <a:spcPct val="100000"/>
              </a:lnSpc>
              <a:buNone/>
              <a:defRPr sz="1600"/>
            </a:lvl2pPr>
          </a:lstStyle>
          <a:p>
            <a:pPr lvl="0"/>
            <a:r>
              <a:rPr lang="en-US"/>
              <a:t>Position/title</a:t>
            </a:r>
          </a:p>
        </p:txBody>
      </p:sp>
      <p:sp>
        <p:nvSpPr>
          <p:cNvPr id="99" name="Picture Placeholder 2">
            <a:extLst>
              <a:ext uri="{FF2B5EF4-FFF2-40B4-BE49-F238E27FC236}">
                <a16:creationId xmlns:a16="http://schemas.microsoft.com/office/drawing/2014/main" id="{BD0BCA51-F36C-DD46-A7BA-DFF61310CB6F}"/>
              </a:ext>
            </a:extLst>
          </p:cNvPr>
          <p:cNvSpPr>
            <a:spLocks noGrp="1"/>
          </p:cNvSpPr>
          <p:nvPr>
            <p:ph type="pic" sz="quarter" idx="63" hasCustomPrompt="1"/>
          </p:nvPr>
        </p:nvSpPr>
        <p:spPr>
          <a:xfrm>
            <a:off x="6897869" y="581075"/>
            <a:ext cx="2325646" cy="3088719"/>
          </a:xfrm>
          <a:prstGeom prst="rect">
            <a:avLst/>
          </a:prstGeom>
          <a:solidFill>
            <a:schemeClr val="bg1">
              <a:lumMod val="95000"/>
            </a:schemeClr>
          </a:solidFill>
        </p:spPr>
        <p:txBody>
          <a:bodyPr/>
          <a:lstStyle>
            <a:lvl1pPr marL="0" indent="0">
              <a:buNone/>
              <a:defRPr sz="1050" b="1" i="0">
                <a:solidFill>
                  <a:schemeClr val="tx1"/>
                </a:solidFill>
                <a:latin typeface="Calibri" panose="020F0502020204030204" pitchFamily="34" charset="0"/>
                <a:cs typeface="Calibri" panose="020F0502020204030204" pitchFamily="34" charset="0"/>
              </a:defRPr>
            </a:lvl1pPr>
          </a:lstStyle>
          <a:p>
            <a:r>
              <a:rPr lang="en-US" sz="1200" b="0" i="0">
                <a:latin typeface="Calibri" panose="020F0502020204030204" pitchFamily="34" charset="0"/>
                <a:cs typeface="Calibri" panose="020F0502020204030204" pitchFamily="34" charset="0"/>
              </a:rPr>
              <a:t>Click to insert headshot</a:t>
            </a:r>
            <a:endParaRPr lang="en-US"/>
          </a:p>
        </p:txBody>
      </p:sp>
      <p:sp>
        <p:nvSpPr>
          <p:cNvPr id="100" name="Text Placeholder 6">
            <a:extLst>
              <a:ext uri="{FF2B5EF4-FFF2-40B4-BE49-F238E27FC236}">
                <a16:creationId xmlns:a16="http://schemas.microsoft.com/office/drawing/2014/main" id="{2C91ECE0-4F5C-A84C-9101-934BBAA4F429}"/>
              </a:ext>
            </a:extLst>
          </p:cNvPr>
          <p:cNvSpPr>
            <a:spLocks noGrp="1"/>
          </p:cNvSpPr>
          <p:nvPr>
            <p:ph type="body" sz="quarter" idx="64" hasCustomPrompt="1"/>
          </p:nvPr>
        </p:nvSpPr>
        <p:spPr>
          <a:xfrm>
            <a:off x="6729915" y="2777971"/>
            <a:ext cx="2325647" cy="598704"/>
          </a:xfrm>
          <a:prstGeom prst="rect">
            <a:avLst/>
          </a:prstGeom>
          <a:solidFill>
            <a:srgbClr val="E41F35"/>
          </a:solidFill>
        </p:spPr>
        <p:txBody>
          <a:bodyPr/>
          <a:lstStyle>
            <a:lvl1pPr marL="0" indent="0">
              <a:lnSpc>
                <a:spcPct val="95000"/>
              </a:lnSpc>
              <a:spcBef>
                <a:spcPts val="400"/>
              </a:spcBef>
              <a:buNone/>
              <a:defRPr sz="1400" b="1" i="0">
                <a:solidFill>
                  <a:schemeClr val="bg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p:txBody>
      </p:sp>
      <p:sp>
        <p:nvSpPr>
          <p:cNvPr id="101" name="Text Placeholder 6">
            <a:extLst>
              <a:ext uri="{FF2B5EF4-FFF2-40B4-BE49-F238E27FC236}">
                <a16:creationId xmlns:a16="http://schemas.microsoft.com/office/drawing/2014/main" id="{1125E011-8F5A-1949-9265-F6F539F3F0EC}"/>
              </a:ext>
            </a:extLst>
          </p:cNvPr>
          <p:cNvSpPr>
            <a:spLocks noGrp="1"/>
          </p:cNvSpPr>
          <p:nvPr>
            <p:ph type="body" sz="quarter" idx="65" hasCustomPrompt="1"/>
          </p:nvPr>
        </p:nvSpPr>
        <p:spPr>
          <a:xfrm>
            <a:off x="6729914" y="3087360"/>
            <a:ext cx="2325647" cy="289315"/>
          </a:xfrm>
          <a:prstGeom prst="rect">
            <a:avLst/>
          </a:prstGeom>
        </p:spPr>
        <p:txBody>
          <a:bodyPr lIns="91440" rIns="91440"/>
          <a:lstStyle>
            <a:lvl1pPr marL="0" indent="0">
              <a:lnSpc>
                <a:spcPct val="100000"/>
              </a:lnSpc>
              <a:spcBef>
                <a:spcPts val="200"/>
              </a:spcBef>
              <a:buFont typeface="Arial" panose="020B0604020202020204" pitchFamily="34" charset="0"/>
              <a:buNone/>
              <a:defRPr sz="1200" b="0" i="0">
                <a:solidFill>
                  <a:schemeClr val="bg1"/>
                </a:solidFill>
                <a:latin typeface="Calibri" panose="020F0502020204030204" pitchFamily="34" charset="0"/>
                <a:cs typeface="Calibri" panose="020F0502020204030204" pitchFamily="34" charset="0"/>
              </a:defRPr>
            </a:lvl1pPr>
            <a:lvl2pPr marL="457200" indent="0">
              <a:lnSpc>
                <a:spcPct val="100000"/>
              </a:lnSpc>
              <a:buNone/>
              <a:defRPr sz="1600"/>
            </a:lvl2pPr>
          </a:lstStyle>
          <a:p>
            <a:pPr lvl="0"/>
            <a:r>
              <a:rPr lang="en-US"/>
              <a:t>Position/title</a:t>
            </a:r>
          </a:p>
        </p:txBody>
      </p:sp>
      <p:sp>
        <p:nvSpPr>
          <p:cNvPr id="102" name="Picture Placeholder 2">
            <a:extLst>
              <a:ext uri="{FF2B5EF4-FFF2-40B4-BE49-F238E27FC236}">
                <a16:creationId xmlns:a16="http://schemas.microsoft.com/office/drawing/2014/main" id="{C27BB8E1-B80F-564C-A4EE-4F1B61CD77DE}"/>
              </a:ext>
            </a:extLst>
          </p:cNvPr>
          <p:cNvSpPr>
            <a:spLocks noGrp="1"/>
          </p:cNvSpPr>
          <p:nvPr>
            <p:ph type="pic" sz="quarter" idx="66" hasCustomPrompt="1"/>
          </p:nvPr>
        </p:nvSpPr>
        <p:spPr>
          <a:xfrm>
            <a:off x="9601313" y="581075"/>
            <a:ext cx="2325646" cy="3088719"/>
          </a:xfrm>
          <a:prstGeom prst="rect">
            <a:avLst/>
          </a:prstGeom>
          <a:solidFill>
            <a:schemeClr val="bg1">
              <a:lumMod val="95000"/>
            </a:schemeClr>
          </a:solidFill>
        </p:spPr>
        <p:txBody>
          <a:bodyPr/>
          <a:lstStyle>
            <a:lvl1pPr marL="0" indent="0">
              <a:buNone/>
              <a:defRPr sz="1050" b="1" i="0">
                <a:solidFill>
                  <a:schemeClr val="tx1"/>
                </a:solidFill>
                <a:latin typeface="Calibri" panose="020F0502020204030204" pitchFamily="34" charset="0"/>
                <a:cs typeface="Calibri" panose="020F0502020204030204" pitchFamily="34" charset="0"/>
              </a:defRPr>
            </a:lvl1pPr>
          </a:lstStyle>
          <a:p>
            <a:r>
              <a:rPr lang="en-US" sz="1200" b="0" i="0">
                <a:latin typeface="Calibri" panose="020F0502020204030204" pitchFamily="34" charset="0"/>
                <a:cs typeface="Calibri" panose="020F0502020204030204" pitchFamily="34" charset="0"/>
              </a:rPr>
              <a:t>Click to insert headshot</a:t>
            </a:r>
            <a:endParaRPr lang="en-US"/>
          </a:p>
        </p:txBody>
      </p:sp>
      <p:sp>
        <p:nvSpPr>
          <p:cNvPr id="103" name="Picture Placeholder 2">
            <a:extLst>
              <a:ext uri="{FF2B5EF4-FFF2-40B4-BE49-F238E27FC236}">
                <a16:creationId xmlns:a16="http://schemas.microsoft.com/office/drawing/2014/main" id="{9A27FE6B-2FA4-7A42-B70B-75B217B93538}"/>
              </a:ext>
            </a:extLst>
          </p:cNvPr>
          <p:cNvSpPr>
            <a:spLocks noGrp="1"/>
          </p:cNvSpPr>
          <p:nvPr>
            <p:ph type="pic" sz="quarter" idx="67" hasCustomPrompt="1"/>
          </p:nvPr>
        </p:nvSpPr>
        <p:spPr>
          <a:xfrm>
            <a:off x="12304754" y="581075"/>
            <a:ext cx="2325646" cy="3088719"/>
          </a:xfrm>
          <a:prstGeom prst="rect">
            <a:avLst/>
          </a:prstGeom>
          <a:solidFill>
            <a:schemeClr val="bg1">
              <a:lumMod val="95000"/>
            </a:schemeClr>
          </a:solidFill>
        </p:spPr>
        <p:txBody>
          <a:bodyPr/>
          <a:lstStyle>
            <a:lvl1pPr marL="0" indent="0">
              <a:buNone/>
              <a:defRPr sz="1050" b="1" i="0">
                <a:solidFill>
                  <a:schemeClr val="tx1"/>
                </a:solidFill>
                <a:latin typeface="Calibri" panose="020F0502020204030204" pitchFamily="34" charset="0"/>
                <a:cs typeface="Calibri" panose="020F0502020204030204" pitchFamily="34" charset="0"/>
              </a:defRPr>
            </a:lvl1pPr>
          </a:lstStyle>
          <a:p>
            <a:r>
              <a:rPr lang="en-US" sz="1200" b="0" i="0">
                <a:latin typeface="Calibri" panose="020F0502020204030204" pitchFamily="34" charset="0"/>
                <a:cs typeface="Calibri" panose="020F0502020204030204" pitchFamily="34" charset="0"/>
              </a:rPr>
              <a:t>Click to insert headshot</a:t>
            </a:r>
            <a:endParaRPr lang="en-US"/>
          </a:p>
        </p:txBody>
      </p:sp>
      <p:sp>
        <p:nvSpPr>
          <p:cNvPr id="104" name="Text Placeholder 6">
            <a:extLst>
              <a:ext uri="{FF2B5EF4-FFF2-40B4-BE49-F238E27FC236}">
                <a16:creationId xmlns:a16="http://schemas.microsoft.com/office/drawing/2014/main" id="{2690DA7E-3945-9640-886B-93D8D5FE167A}"/>
              </a:ext>
            </a:extLst>
          </p:cNvPr>
          <p:cNvSpPr>
            <a:spLocks noGrp="1"/>
          </p:cNvSpPr>
          <p:nvPr>
            <p:ph type="body" sz="quarter" idx="68" hasCustomPrompt="1"/>
          </p:nvPr>
        </p:nvSpPr>
        <p:spPr>
          <a:xfrm>
            <a:off x="9435793" y="2777971"/>
            <a:ext cx="2325647" cy="598704"/>
          </a:xfrm>
          <a:prstGeom prst="rect">
            <a:avLst/>
          </a:prstGeom>
          <a:solidFill>
            <a:srgbClr val="E41F35"/>
          </a:solidFill>
        </p:spPr>
        <p:txBody>
          <a:bodyPr/>
          <a:lstStyle>
            <a:lvl1pPr marL="0" indent="0">
              <a:lnSpc>
                <a:spcPct val="95000"/>
              </a:lnSpc>
              <a:spcBef>
                <a:spcPts val="400"/>
              </a:spcBef>
              <a:buNone/>
              <a:defRPr sz="1400" b="1" i="0">
                <a:solidFill>
                  <a:schemeClr val="bg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p:txBody>
      </p:sp>
      <p:sp>
        <p:nvSpPr>
          <p:cNvPr id="105" name="Text Placeholder 6">
            <a:extLst>
              <a:ext uri="{FF2B5EF4-FFF2-40B4-BE49-F238E27FC236}">
                <a16:creationId xmlns:a16="http://schemas.microsoft.com/office/drawing/2014/main" id="{82CC6D41-3C49-224F-91A3-2D4C4F6FFD5A}"/>
              </a:ext>
            </a:extLst>
          </p:cNvPr>
          <p:cNvSpPr>
            <a:spLocks noGrp="1"/>
          </p:cNvSpPr>
          <p:nvPr>
            <p:ph type="body" sz="quarter" idx="69" hasCustomPrompt="1"/>
          </p:nvPr>
        </p:nvSpPr>
        <p:spPr>
          <a:xfrm>
            <a:off x="9435792" y="3087360"/>
            <a:ext cx="2325647" cy="289315"/>
          </a:xfrm>
          <a:prstGeom prst="rect">
            <a:avLst/>
          </a:prstGeom>
        </p:spPr>
        <p:txBody>
          <a:bodyPr lIns="91440" rIns="91440"/>
          <a:lstStyle>
            <a:lvl1pPr marL="0" indent="0">
              <a:lnSpc>
                <a:spcPct val="100000"/>
              </a:lnSpc>
              <a:spcBef>
                <a:spcPts val="200"/>
              </a:spcBef>
              <a:buFont typeface="Arial" panose="020B0604020202020204" pitchFamily="34" charset="0"/>
              <a:buNone/>
              <a:defRPr sz="1200" b="0" i="0">
                <a:solidFill>
                  <a:schemeClr val="bg1"/>
                </a:solidFill>
                <a:latin typeface="Calibri" panose="020F0502020204030204" pitchFamily="34" charset="0"/>
                <a:cs typeface="Calibri" panose="020F0502020204030204" pitchFamily="34" charset="0"/>
              </a:defRPr>
            </a:lvl1pPr>
            <a:lvl2pPr marL="457200" indent="0">
              <a:lnSpc>
                <a:spcPct val="100000"/>
              </a:lnSpc>
              <a:buNone/>
              <a:defRPr sz="1600"/>
            </a:lvl2pPr>
          </a:lstStyle>
          <a:p>
            <a:pPr lvl="0"/>
            <a:r>
              <a:rPr lang="en-US"/>
              <a:t>Position/title</a:t>
            </a:r>
          </a:p>
        </p:txBody>
      </p:sp>
      <p:sp>
        <p:nvSpPr>
          <p:cNvPr id="106" name="Text Placeholder 6">
            <a:extLst>
              <a:ext uri="{FF2B5EF4-FFF2-40B4-BE49-F238E27FC236}">
                <a16:creationId xmlns:a16="http://schemas.microsoft.com/office/drawing/2014/main" id="{9B7D4814-C067-0C46-AB3F-281A89F7BE7D}"/>
              </a:ext>
            </a:extLst>
          </p:cNvPr>
          <p:cNvSpPr>
            <a:spLocks noGrp="1"/>
          </p:cNvSpPr>
          <p:nvPr>
            <p:ph type="body" sz="quarter" idx="70" hasCustomPrompt="1"/>
          </p:nvPr>
        </p:nvSpPr>
        <p:spPr>
          <a:xfrm>
            <a:off x="12132340" y="2777971"/>
            <a:ext cx="2325647" cy="598704"/>
          </a:xfrm>
          <a:prstGeom prst="rect">
            <a:avLst/>
          </a:prstGeom>
          <a:solidFill>
            <a:srgbClr val="E41F35"/>
          </a:solidFill>
        </p:spPr>
        <p:txBody>
          <a:bodyPr/>
          <a:lstStyle>
            <a:lvl1pPr marL="0" indent="0">
              <a:lnSpc>
                <a:spcPct val="95000"/>
              </a:lnSpc>
              <a:spcBef>
                <a:spcPts val="400"/>
              </a:spcBef>
              <a:buNone/>
              <a:defRPr sz="1400" b="1" i="0">
                <a:solidFill>
                  <a:schemeClr val="bg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p:txBody>
      </p:sp>
      <p:sp>
        <p:nvSpPr>
          <p:cNvPr id="107" name="Text Placeholder 6">
            <a:extLst>
              <a:ext uri="{FF2B5EF4-FFF2-40B4-BE49-F238E27FC236}">
                <a16:creationId xmlns:a16="http://schemas.microsoft.com/office/drawing/2014/main" id="{CD0DAB71-293F-A34D-B653-66256DE975DD}"/>
              </a:ext>
            </a:extLst>
          </p:cNvPr>
          <p:cNvSpPr>
            <a:spLocks noGrp="1"/>
          </p:cNvSpPr>
          <p:nvPr>
            <p:ph type="body" sz="quarter" idx="71" hasCustomPrompt="1"/>
          </p:nvPr>
        </p:nvSpPr>
        <p:spPr>
          <a:xfrm>
            <a:off x="12132339" y="3087360"/>
            <a:ext cx="2325647" cy="289315"/>
          </a:xfrm>
          <a:prstGeom prst="rect">
            <a:avLst/>
          </a:prstGeom>
        </p:spPr>
        <p:txBody>
          <a:bodyPr lIns="91440" rIns="91440"/>
          <a:lstStyle>
            <a:lvl1pPr marL="0" indent="0">
              <a:lnSpc>
                <a:spcPct val="100000"/>
              </a:lnSpc>
              <a:spcBef>
                <a:spcPts val="200"/>
              </a:spcBef>
              <a:buFont typeface="Arial" panose="020B0604020202020204" pitchFamily="34" charset="0"/>
              <a:buNone/>
              <a:defRPr sz="1200" b="0" i="0">
                <a:solidFill>
                  <a:schemeClr val="bg1"/>
                </a:solidFill>
                <a:latin typeface="Calibri" panose="020F0502020204030204" pitchFamily="34" charset="0"/>
                <a:cs typeface="Calibri" panose="020F0502020204030204" pitchFamily="34" charset="0"/>
              </a:defRPr>
            </a:lvl1pPr>
            <a:lvl2pPr marL="457200" indent="0">
              <a:lnSpc>
                <a:spcPct val="100000"/>
              </a:lnSpc>
              <a:buNone/>
              <a:defRPr sz="1600"/>
            </a:lvl2pPr>
          </a:lstStyle>
          <a:p>
            <a:pPr lvl="0"/>
            <a:r>
              <a:rPr lang="en-US"/>
              <a:t>Position/title</a:t>
            </a:r>
          </a:p>
        </p:txBody>
      </p:sp>
      <p:sp>
        <p:nvSpPr>
          <p:cNvPr id="2" name="Text Placeholder 10">
            <a:extLst>
              <a:ext uri="{FF2B5EF4-FFF2-40B4-BE49-F238E27FC236}">
                <a16:creationId xmlns:a16="http://schemas.microsoft.com/office/drawing/2014/main" id="{34027574-2993-CBC1-8FB3-EC04D61E9D12}"/>
              </a:ext>
            </a:extLst>
          </p:cNvPr>
          <p:cNvSpPr>
            <a:spLocks noGrp="1"/>
          </p:cNvSpPr>
          <p:nvPr>
            <p:ph type="body" sz="quarter" idx="18" hasCustomPrompt="1"/>
          </p:nvPr>
        </p:nvSpPr>
        <p:spPr>
          <a:xfrm>
            <a:off x="748266" y="1287340"/>
            <a:ext cx="4310118" cy="438150"/>
          </a:xfrm>
          <a:prstGeom prst="rect">
            <a:avLst/>
          </a:prstGeom>
        </p:spPr>
        <p:txBody>
          <a:bodyPr anchor="t"/>
          <a:lstStyle>
            <a:lvl1pPr marL="0" indent="0">
              <a:lnSpc>
                <a:spcPct val="85000"/>
              </a:lnSpc>
              <a:buFontTx/>
              <a:buNone/>
              <a:defRPr sz="2400" b="1" i="0">
                <a:solidFill>
                  <a:srgbClr val="E41F35"/>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err="1"/>
              <a:t>Subheader</a:t>
            </a:r>
            <a:endParaRPr lang="en-US"/>
          </a:p>
        </p:txBody>
      </p:sp>
      <p:sp>
        <p:nvSpPr>
          <p:cNvPr id="3" name="Text Placeholder 10">
            <a:extLst>
              <a:ext uri="{FF2B5EF4-FFF2-40B4-BE49-F238E27FC236}">
                <a16:creationId xmlns:a16="http://schemas.microsoft.com/office/drawing/2014/main" id="{25D5F4DB-EEB5-DDFB-54ED-615EE22F64A7}"/>
              </a:ext>
            </a:extLst>
          </p:cNvPr>
          <p:cNvSpPr>
            <a:spLocks noGrp="1"/>
          </p:cNvSpPr>
          <p:nvPr>
            <p:ph type="body" sz="quarter" idx="19" hasCustomPrompt="1"/>
          </p:nvPr>
        </p:nvSpPr>
        <p:spPr>
          <a:xfrm>
            <a:off x="748266" y="1827090"/>
            <a:ext cx="4310117" cy="2389310"/>
          </a:xfrm>
          <a:prstGeom prst="rect">
            <a:avLst/>
          </a:prstGeom>
        </p:spPr>
        <p:txBody>
          <a:bodyPr anchor="t"/>
          <a:lstStyle>
            <a:lvl1pPr marL="0" indent="0">
              <a:lnSpc>
                <a:spcPct val="85000"/>
              </a:lnSpc>
              <a:spcBef>
                <a:spcPts val="0"/>
              </a:spcBef>
              <a:buFontTx/>
              <a:buNone/>
              <a:defRPr sz="4800" b="0" i="0">
                <a:solidFill>
                  <a:schemeClr val="tx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r>
              <a:rPr lang="en-US">
                <a:effectLst/>
                <a:latin typeface="Calibri Light" panose="020F0302020204030204" pitchFamily="34" charset="0"/>
              </a:rPr>
              <a:t>48pt headline goes here </a:t>
            </a:r>
            <a:r>
              <a:rPr lang="en-US" err="1">
                <a:effectLst/>
                <a:latin typeface="Calibri Light" panose="020F0302020204030204" pitchFamily="34" charset="0"/>
              </a:rPr>
              <a:t>ipsu</a:t>
            </a:r>
            <a:r>
              <a:rPr lang="en-US">
                <a:effectLst/>
                <a:latin typeface="Calibri Light" panose="020F0302020204030204" pitchFamily="34" charset="0"/>
              </a:rPr>
              <a:t> dolor </a:t>
            </a:r>
            <a:r>
              <a:rPr lang="en-US" err="1">
                <a:effectLst/>
                <a:latin typeface="Calibri Light" panose="020F0302020204030204" pitchFamily="34" charset="0"/>
              </a:rPr>
              <a:t>quam</a:t>
            </a:r>
            <a:r>
              <a:rPr lang="en-US">
                <a:effectLst/>
                <a:latin typeface="Calibri Light" panose="020F0302020204030204" pitchFamily="34" charset="0"/>
              </a:rPr>
              <a:t> sit </a:t>
            </a:r>
            <a:r>
              <a:rPr lang="en-US" err="1">
                <a:effectLst/>
                <a:latin typeface="Calibri Light" panose="020F0302020204030204" pitchFamily="34" charset="0"/>
              </a:rPr>
              <a:t>consequetor</a:t>
            </a:r>
            <a:endParaRPr lang="en-US">
              <a:effectLst/>
              <a:latin typeface="Calibri Light" panose="020F0302020204030204" pitchFamily="34" charset="0"/>
            </a:endParaRPr>
          </a:p>
        </p:txBody>
      </p:sp>
      <p:sp>
        <p:nvSpPr>
          <p:cNvPr id="4" name="Text Placeholder 3">
            <a:extLst>
              <a:ext uri="{FF2B5EF4-FFF2-40B4-BE49-F238E27FC236}">
                <a16:creationId xmlns:a16="http://schemas.microsoft.com/office/drawing/2014/main" id="{54AA2A39-AD80-D4A9-77A9-03F47114603E}"/>
              </a:ext>
            </a:extLst>
          </p:cNvPr>
          <p:cNvSpPr>
            <a:spLocks noGrp="1"/>
          </p:cNvSpPr>
          <p:nvPr>
            <p:ph type="body" sz="quarter" idx="17" hasCustomPrompt="1"/>
          </p:nvPr>
        </p:nvSpPr>
        <p:spPr>
          <a:xfrm>
            <a:off x="748264" y="4389560"/>
            <a:ext cx="4310117" cy="2552700"/>
          </a:xfrm>
          <a:prstGeom prst="rect">
            <a:avLst/>
          </a:prstGeom>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lang="en-US" sz="1800" smtClean="0">
                <a:solidFill>
                  <a:schemeClr val="tx1"/>
                </a:solidFill>
                <a:effectLst/>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r>
              <a:rPr lang="en-US">
                <a:effectLst/>
                <a:latin typeface="Calibri Light" panose="020F0302020204030204" pitchFamily="34" charset="0"/>
              </a:rPr>
              <a:t>Team description</a:t>
            </a:r>
          </a:p>
        </p:txBody>
      </p:sp>
    </p:spTree>
    <p:extLst>
      <p:ext uri="{BB962C8B-B14F-4D97-AF65-F5344CB8AC3E}">
        <p14:creationId xmlns:p14="http://schemas.microsoft.com/office/powerpoint/2010/main" val="289948240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ver_homecar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C05DC41-1AF6-B14D-AF15-34159830CD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r="-21099"/>
          <a:stretch/>
        </p:blipFill>
        <p:spPr>
          <a:xfrm flipH="1">
            <a:off x="2289828" y="0"/>
            <a:ext cx="12340572" cy="8229600"/>
          </a:xfrm>
          <a:prstGeom prst="rect">
            <a:avLst/>
          </a:prstGeom>
        </p:spPr>
      </p:pic>
      <p:sp>
        <p:nvSpPr>
          <p:cNvPr id="8" name="Rectangle 7">
            <a:extLst>
              <a:ext uri="{FF2B5EF4-FFF2-40B4-BE49-F238E27FC236}">
                <a16:creationId xmlns:a16="http://schemas.microsoft.com/office/drawing/2014/main" id="{0601048B-E720-C58F-1D6C-0A14EDFAD30B}"/>
              </a:ext>
            </a:extLst>
          </p:cNvPr>
          <p:cNvSpPr/>
          <p:nvPr userDrawn="1"/>
        </p:nvSpPr>
        <p:spPr>
          <a:xfrm rot="16200000">
            <a:off x="1597717" y="-224780"/>
            <a:ext cx="8229600" cy="8677072"/>
          </a:xfrm>
          <a:prstGeom prst="rect">
            <a:avLst/>
          </a:prstGeom>
          <a:gradFill>
            <a:gsLst>
              <a:gs pos="5000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sp>
        <p:nvSpPr>
          <p:cNvPr id="7" name="Rectangle 6">
            <a:extLst>
              <a:ext uri="{FF2B5EF4-FFF2-40B4-BE49-F238E27FC236}">
                <a16:creationId xmlns:a16="http://schemas.microsoft.com/office/drawing/2014/main" id="{DA48EE8C-F3B4-DFA0-7EBC-917094A7B8FF}"/>
              </a:ext>
            </a:extLst>
          </p:cNvPr>
          <p:cNvSpPr/>
          <p:nvPr userDrawn="1"/>
        </p:nvSpPr>
        <p:spPr>
          <a:xfrm rot="16200000">
            <a:off x="-223153" y="222113"/>
            <a:ext cx="8229600" cy="7783284"/>
          </a:xfrm>
          <a:prstGeom prst="rect">
            <a:avLst/>
          </a:prstGeom>
          <a:gradFill>
            <a:gsLst>
              <a:gs pos="5000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pic>
        <p:nvPicPr>
          <p:cNvPr id="2" name="Picture 1" descr="Logo, company name&#10;&#10;Description automatically generated">
            <a:extLst>
              <a:ext uri="{FF2B5EF4-FFF2-40B4-BE49-F238E27FC236}">
                <a16:creationId xmlns:a16="http://schemas.microsoft.com/office/drawing/2014/main" id="{048868E0-9F81-1D08-5074-3742FFE5BEE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2945" y="82213"/>
            <a:ext cx="4462272" cy="2221801"/>
          </a:xfrm>
          <a:prstGeom prst="rect">
            <a:avLst/>
          </a:prstGeom>
        </p:spPr>
      </p:pic>
      <p:sp>
        <p:nvSpPr>
          <p:cNvPr id="3" name="Text Placeholder 10">
            <a:extLst>
              <a:ext uri="{FF2B5EF4-FFF2-40B4-BE49-F238E27FC236}">
                <a16:creationId xmlns:a16="http://schemas.microsoft.com/office/drawing/2014/main" id="{E5C395BA-A10F-9278-6C71-2BFB347B24D5}"/>
              </a:ext>
            </a:extLst>
          </p:cNvPr>
          <p:cNvSpPr>
            <a:spLocks noGrp="1"/>
          </p:cNvSpPr>
          <p:nvPr>
            <p:ph type="body" sz="quarter" idx="13" hasCustomPrompt="1"/>
          </p:nvPr>
        </p:nvSpPr>
        <p:spPr>
          <a:xfrm>
            <a:off x="1361281" y="5291531"/>
            <a:ext cx="7670800" cy="438150"/>
          </a:xfrm>
          <a:prstGeom prst="rect">
            <a:avLst/>
          </a:prstGeom>
        </p:spPr>
        <p:txBody>
          <a:bodyPr anchor="t"/>
          <a:lstStyle>
            <a:lvl1pPr marL="0" indent="0">
              <a:lnSpc>
                <a:spcPct val="85000"/>
              </a:lnSpc>
              <a:buFontTx/>
              <a:buNone/>
              <a:defRPr sz="3600" b="0" i="0">
                <a:solidFill>
                  <a:schemeClr val="tx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Subtitle/speaker name</a:t>
            </a:r>
          </a:p>
        </p:txBody>
      </p:sp>
      <p:sp>
        <p:nvSpPr>
          <p:cNvPr id="4" name="Text Placeholder 10">
            <a:extLst>
              <a:ext uri="{FF2B5EF4-FFF2-40B4-BE49-F238E27FC236}">
                <a16:creationId xmlns:a16="http://schemas.microsoft.com/office/drawing/2014/main" id="{3FC7534E-324B-5D31-EB8F-9713F711832B}"/>
              </a:ext>
            </a:extLst>
          </p:cNvPr>
          <p:cNvSpPr>
            <a:spLocks noGrp="1"/>
          </p:cNvSpPr>
          <p:nvPr>
            <p:ph type="body" sz="quarter" idx="15" hasCustomPrompt="1"/>
          </p:nvPr>
        </p:nvSpPr>
        <p:spPr>
          <a:xfrm>
            <a:off x="1361281" y="2975913"/>
            <a:ext cx="9240458" cy="1909684"/>
          </a:xfrm>
          <a:prstGeom prst="rect">
            <a:avLst/>
          </a:prstGeom>
        </p:spPr>
        <p:txBody>
          <a:bodyPr anchor="t"/>
          <a:lstStyle>
            <a:lvl1pPr marL="0" indent="0">
              <a:lnSpc>
                <a:spcPct val="85000"/>
              </a:lnSpc>
              <a:buFontTx/>
              <a:buNone/>
              <a:defRPr sz="7200" b="0" i="0">
                <a:solidFill>
                  <a:schemeClr val="tx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72pt front page</a:t>
            </a:r>
            <a:br>
              <a:rPr lang="en-US"/>
            </a:br>
            <a:r>
              <a:rPr lang="en-US"/>
              <a:t>headline here</a:t>
            </a:r>
          </a:p>
        </p:txBody>
      </p:sp>
      <p:sp>
        <p:nvSpPr>
          <p:cNvPr id="5" name="Text Placeholder 10">
            <a:extLst>
              <a:ext uri="{FF2B5EF4-FFF2-40B4-BE49-F238E27FC236}">
                <a16:creationId xmlns:a16="http://schemas.microsoft.com/office/drawing/2014/main" id="{5A13E1E8-783B-6E8B-D7F2-A26C7A146E93}"/>
              </a:ext>
            </a:extLst>
          </p:cNvPr>
          <p:cNvSpPr>
            <a:spLocks noGrp="1"/>
          </p:cNvSpPr>
          <p:nvPr>
            <p:ph type="body" sz="quarter" idx="14" hasCustomPrompt="1"/>
          </p:nvPr>
        </p:nvSpPr>
        <p:spPr>
          <a:xfrm>
            <a:off x="1373981" y="5921208"/>
            <a:ext cx="7670800" cy="438150"/>
          </a:xfrm>
          <a:prstGeom prst="rect">
            <a:avLst/>
          </a:prstGeom>
        </p:spPr>
        <p:txBody>
          <a:bodyPr anchor="t"/>
          <a:lstStyle>
            <a:lvl1pPr marL="0" indent="0">
              <a:lnSpc>
                <a:spcPct val="85000"/>
              </a:lnSpc>
              <a:buFontTx/>
              <a:buNone/>
              <a:defRPr sz="1800" b="1" i="0">
                <a:solidFill>
                  <a:schemeClr val="tx1"/>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Month XX, 2024</a:t>
            </a:r>
          </a:p>
        </p:txBody>
      </p:sp>
      <p:sp>
        <p:nvSpPr>
          <p:cNvPr id="6" name="Footer Placeholder 1">
            <a:extLst>
              <a:ext uri="{FF2B5EF4-FFF2-40B4-BE49-F238E27FC236}">
                <a16:creationId xmlns:a16="http://schemas.microsoft.com/office/drawing/2014/main" id="{AF1FC75C-48B5-D8A7-BAE1-843D5744982C}"/>
              </a:ext>
            </a:extLst>
          </p:cNvPr>
          <p:cNvSpPr>
            <a:spLocks noGrp="1"/>
          </p:cNvSpPr>
          <p:nvPr userDrawn="1"/>
        </p:nvSpPr>
        <p:spPr>
          <a:xfrm>
            <a:off x="606996" y="7609313"/>
            <a:ext cx="2458996" cy="125218"/>
          </a:xfrm>
          <a:prstGeom prst="rect">
            <a:avLst/>
          </a:prstGeom>
        </p:spPr>
        <p:style>
          <a:lnRef idx="0">
            <a:scrgbClr r="0" g="0" b="0"/>
          </a:lnRef>
          <a:fillRef idx="0">
            <a:scrgbClr r="0" g="0" b="0"/>
          </a:fillRef>
          <a:effectRef idx="0">
            <a:scrgbClr r="0" g="0" b="0"/>
          </a:effectRef>
          <a:fontRef idx="major"/>
        </p:style>
        <p:txBody>
          <a:bodyPr vert="horz" lIns="0" tIns="0" rIns="0" bIns="0" rtlCol="0" anchor="ctr"/>
          <a:lstStyle>
            <a:defPPr>
              <a:defRPr lang="en-US"/>
            </a:defPPr>
            <a:lvl1pPr marL="0" algn="l" defTabSz="914400" rtl="0" eaLnBrk="1" latinLnBrk="0" hangingPunct="1">
              <a:defRPr sz="900" kern="1200">
                <a:solidFill>
                  <a:schemeClr val="tx1">
                    <a:lumMod val="75000"/>
                    <a:lumOff val="25000"/>
                  </a:schemeClr>
                </a:solidFill>
                <a:latin typeface="+mj-lt"/>
                <a:ea typeface="+mj-ea"/>
                <a:cs typeface="+mj-cs"/>
              </a:defRPr>
            </a:lvl1pPr>
            <a:lvl2pPr marL="457200" algn="l" defTabSz="914400" rtl="0" eaLnBrk="1" latinLnBrk="0" hangingPunct="1">
              <a:defRPr sz="1800" kern="1200">
                <a:solidFill>
                  <a:schemeClr val="tx1"/>
                </a:solidFill>
                <a:latin typeface="+mj-lt"/>
                <a:ea typeface="+mj-ea"/>
                <a:cs typeface="+mj-cs"/>
              </a:defRPr>
            </a:lvl2pPr>
            <a:lvl3pPr marL="914400" algn="l" defTabSz="914400" rtl="0" eaLnBrk="1" latinLnBrk="0" hangingPunct="1">
              <a:defRPr sz="1800" kern="1200">
                <a:solidFill>
                  <a:schemeClr val="tx1"/>
                </a:solidFill>
                <a:latin typeface="+mj-lt"/>
                <a:ea typeface="+mj-ea"/>
                <a:cs typeface="+mj-cs"/>
              </a:defRPr>
            </a:lvl3pPr>
            <a:lvl4pPr marL="1371600" algn="l" defTabSz="914400" rtl="0" eaLnBrk="1" latinLnBrk="0" hangingPunct="1">
              <a:defRPr sz="1800" kern="1200">
                <a:solidFill>
                  <a:schemeClr val="tx1"/>
                </a:solidFill>
                <a:latin typeface="+mj-lt"/>
                <a:ea typeface="+mj-ea"/>
                <a:cs typeface="+mj-cs"/>
              </a:defRPr>
            </a:lvl4pPr>
            <a:lvl5pPr marL="1828800" algn="l" defTabSz="914400" rtl="0" eaLnBrk="1" latinLnBrk="0" hangingPunct="1">
              <a:defRPr sz="1800" kern="1200">
                <a:solidFill>
                  <a:schemeClr val="tx1"/>
                </a:solidFill>
                <a:latin typeface="+mj-lt"/>
                <a:ea typeface="+mj-ea"/>
                <a:cs typeface="+mj-cs"/>
              </a:defRPr>
            </a:lvl5pPr>
            <a:lvl6pPr marL="2286000" algn="l" defTabSz="914400" rtl="0" eaLnBrk="1" latinLnBrk="0" hangingPunct="1">
              <a:defRPr sz="1800" kern="1200">
                <a:solidFill>
                  <a:schemeClr val="tx1"/>
                </a:solidFill>
                <a:latin typeface="+mj-lt"/>
                <a:ea typeface="+mj-ea"/>
                <a:cs typeface="+mj-cs"/>
              </a:defRPr>
            </a:lvl6pPr>
            <a:lvl7pPr marL="2743200" algn="l" defTabSz="914400" rtl="0" eaLnBrk="1" latinLnBrk="0" hangingPunct="1">
              <a:defRPr sz="1800" kern="1200">
                <a:solidFill>
                  <a:schemeClr val="tx1"/>
                </a:solidFill>
                <a:latin typeface="+mj-lt"/>
                <a:ea typeface="+mj-ea"/>
                <a:cs typeface="+mj-cs"/>
              </a:defRPr>
            </a:lvl7pPr>
            <a:lvl8pPr marL="3200400" algn="l" defTabSz="914400" rtl="0" eaLnBrk="1" latinLnBrk="0" hangingPunct="1">
              <a:defRPr sz="1800" kern="1200">
                <a:solidFill>
                  <a:schemeClr val="tx1"/>
                </a:solidFill>
                <a:latin typeface="+mj-lt"/>
                <a:ea typeface="+mj-ea"/>
                <a:cs typeface="+mj-cs"/>
              </a:defRPr>
            </a:lvl8pPr>
            <a:lvl9pPr marL="3657600" algn="l" defTabSz="914400" rtl="0" eaLnBrk="1" latinLnBrk="0" hangingPunct="1">
              <a:defRPr sz="1800" kern="1200">
                <a:solidFill>
                  <a:schemeClr val="tx1"/>
                </a:solidFill>
                <a:latin typeface="+mj-lt"/>
                <a:ea typeface="+mj-ea"/>
                <a:cs typeface="+mj-cs"/>
              </a:defRPr>
            </a:lvl9pPr>
          </a:lstStyle>
          <a:p>
            <a:r>
              <a:rPr lang="en-US" sz="1000" b="0" i="0">
                <a:solidFill>
                  <a:schemeClr val="tx1"/>
                </a:solidFill>
                <a:latin typeface="Calibri" panose="020F0502020204030204" pitchFamily="34" charset="0"/>
                <a:cs typeface="Calibri" panose="020F0502020204030204" pitchFamily="34" charset="0"/>
              </a:rPr>
              <a:t>© 2024 Cardinal Health. All Rights Reserved</a:t>
            </a:r>
            <a:r>
              <a:rPr lang="en-US" sz="1000" b="0" i="0" spc="120">
                <a:solidFill>
                  <a:schemeClr val="tx1"/>
                </a:solidFill>
                <a:latin typeface="Calibri" panose="020F0502020204030204" pitchFamily="34" charset="0"/>
                <a:cs typeface="Calibri" panose="020F0502020204030204" pitchFamily="34" charset="0"/>
              </a:rPr>
              <a:t>.</a:t>
            </a:r>
            <a:r>
              <a:rPr lang="en-US" sz="1000" b="0" i="0" spc="120" baseline="0">
                <a:solidFill>
                  <a:schemeClr val="tx1"/>
                </a:solidFill>
                <a:latin typeface="Calibri" panose="020F0502020204030204" pitchFamily="34" charset="0"/>
                <a:cs typeface="Calibri" panose="020F0502020204030204" pitchFamily="34" charset="0"/>
              </a:rPr>
              <a:t> </a:t>
            </a:r>
            <a:endParaRPr lang="en-US" sz="1000" b="0" i="0" spc="12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769923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Our team 4">
    <p:spTree>
      <p:nvGrpSpPr>
        <p:cNvPr id="1" name=""/>
        <p:cNvGrpSpPr/>
        <p:nvPr/>
      </p:nvGrpSpPr>
      <p:grpSpPr>
        <a:xfrm>
          <a:off x="0" y="0"/>
          <a:ext cx="0" cy="0"/>
          <a:chOff x="0" y="0"/>
          <a:chExt cx="0" cy="0"/>
        </a:xfrm>
      </p:grpSpPr>
      <p:sp>
        <p:nvSpPr>
          <p:cNvPr id="99" name="Picture Placeholder 2">
            <a:extLst>
              <a:ext uri="{FF2B5EF4-FFF2-40B4-BE49-F238E27FC236}">
                <a16:creationId xmlns:a16="http://schemas.microsoft.com/office/drawing/2014/main" id="{BD0BCA51-F36C-DD46-A7BA-DFF61310CB6F}"/>
              </a:ext>
            </a:extLst>
          </p:cNvPr>
          <p:cNvSpPr>
            <a:spLocks noGrp="1"/>
          </p:cNvSpPr>
          <p:nvPr>
            <p:ph type="pic" sz="quarter" idx="63" hasCustomPrompt="1"/>
          </p:nvPr>
        </p:nvSpPr>
        <p:spPr>
          <a:xfrm>
            <a:off x="5420026" y="112644"/>
            <a:ext cx="2002358" cy="2338157"/>
          </a:xfrm>
          <a:prstGeom prst="rect">
            <a:avLst/>
          </a:prstGeom>
          <a:solidFill>
            <a:schemeClr val="bg1">
              <a:lumMod val="95000"/>
            </a:schemeClr>
          </a:solidFill>
        </p:spPr>
        <p:txBody>
          <a:bodyPr/>
          <a:lstStyle>
            <a:lvl1pPr marL="0" indent="0">
              <a:buNone/>
              <a:defRPr sz="1050" b="1" i="0">
                <a:solidFill>
                  <a:schemeClr val="tx1"/>
                </a:solidFill>
                <a:latin typeface="Calibri" panose="020F0502020204030204" pitchFamily="34" charset="0"/>
                <a:cs typeface="Calibri" panose="020F0502020204030204" pitchFamily="34" charset="0"/>
              </a:defRPr>
            </a:lvl1pPr>
          </a:lstStyle>
          <a:p>
            <a:r>
              <a:rPr lang="en-US" sz="1200" b="0" i="0">
                <a:latin typeface="Calibri" panose="020F0502020204030204" pitchFamily="34" charset="0"/>
                <a:cs typeface="Calibri" panose="020F0502020204030204" pitchFamily="34" charset="0"/>
              </a:rPr>
              <a:t>Click to insert headshot</a:t>
            </a:r>
            <a:endParaRPr lang="en-US"/>
          </a:p>
        </p:txBody>
      </p:sp>
      <p:sp>
        <p:nvSpPr>
          <p:cNvPr id="100" name="Text Placeholder 6">
            <a:extLst>
              <a:ext uri="{FF2B5EF4-FFF2-40B4-BE49-F238E27FC236}">
                <a16:creationId xmlns:a16="http://schemas.microsoft.com/office/drawing/2014/main" id="{2C91ECE0-4F5C-A84C-9101-934BBAA4F429}"/>
              </a:ext>
            </a:extLst>
          </p:cNvPr>
          <p:cNvSpPr>
            <a:spLocks noGrp="1"/>
          </p:cNvSpPr>
          <p:nvPr>
            <p:ph type="body" sz="quarter" idx="64" hasCustomPrompt="1"/>
          </p:nvPr>
        </p:nvSpPr>
        <p:spPr>
          <a:xfrm>
            <a:off x="5252073" y="1820901"/>
            <a:ext cx="2002358" cy="515478"/>
          </a:xfrm>
          <a:prstGeom prst="rect">
            <a:avLst/>
          </a:prstGeom>
          <a:solidFill>
            <a:srgbClr val="E41F35"/>
          </a:solidFill>
        </p:spPr>
        <p:txBody>
          <a:bodyPr/>
          <a:lstStyle>
            <a:lvl1pPr marL="0" indent="0">
              <a:lnSpc>
                <a:spcPct val="95000"/>
              </a:lnSpc>
              <a:spcBef>
                <a:spcPts val="400"/>
              </a:spcBef>
              <a:buNone/>
              <a:defRPr sz="1400" b="1" i="0">
                <a:solidFill>
                  <a:schemeClr val="bg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p:txBody>
      </p:sp>
      <p:sp>
        <p:nvSpPr>
          <p:cNvPr id="101" name="Text Placeholder 6">
            <a:extLst>
              <a:ext uri="{FF2B5EF4-FFF2-40B4-BE49-F238E27FC236}">
                <a16:creationId xmlns:a16="http://schemas.microsoft.com/office/drawing/2014/main" id="{1125E011-8F5A-1949-9265-F6F539F3F0EC}"/>
              </a:ext>
            </a:extLst>
          </p:cNvPr>
          <p:cNvSpPr>
            <a:spLocks noGrp="1"/>
          </p:cNvSpPr>
          <p:nvPr>
            <p:ph type="body" sz="quarter" idx="65" hasCustomPrompt="1"/>
          </p:nvPr>
        </p:nvSpPr>
        <p:spPr>
          <a:xfrm>
            <a:off x="5252072" y="2087282"/>
            <a:ext cx="2002356" cy="249097"/>
          </a:xfrm>
          <a:prstGeom prst="rect">
            <a:avLst/>
          </a:prstGeom>
        </p:spPr>
        <p:txBody>
          <a:bodyPr lIns="91440" rIns="91440"/>
          <a:lstStyle>
            <a:lvl1pPr marL="0" indent="0">
              <a:lnSpc>
                <a:spcPct val="100000"/>
              </a:lnSpc>
              <a:spcBef>
                <a:spcPts val="200"/>
              </a:spcBef>
              <a:buFont typeface="Arial" panose="020B0604020202020204" pitchFamily="34" charset="0"/>
              <a:buNone/>
              <a:defRPr sz="1100" b="0" i="0">
                <a:solidFill>
                  <a:schemeClr val="bg1"/>
                </a:solidFill>
                <a:latin typeface="Calibri" panose="020F0502020204030204" pitchFamily="34" charset="0"/>
                <a:cs typeface="Calibri" panose="020F0502020204030204" pitchFamily="34" charset="0"/>
              </a:defRPr>
            </a:lvl1pPr>
            <a:lvl2pPr marL="457200" indent="0">
              <a:lnSpc>
                <a:spcPct val="100000"/>
              </a:lnSpc>
              <a:buNone/>
              <a:defRPr sz="1600"/>
            </a:lvl2pPr>
          </a:lstStyle>
          <a:p>
            <a:pPr lvl="0"/>
            <a:r>
              <a:rPr lang="en-US"/>
              <a:t>Position/title</a:t>
            </a:r>
          </a:p>
        </p:txBody>
      </p:sp>
      <p:sp>
        <p:nvSpPr>
          <p:cNvPr id="25" name="Picture Placeholder 2">
            <a:extLst>
              <a:ext uri="{FF2B5EF4-FFF2-40B4-BE49-F238E27FC236}">
                <a16:creationId xmlns:a16="http://schemas.microsoft.com/office/drawing/2014/main" id="{DA4F6912-5A0A-8141-8CF8-66618A8E5A2E}"/>
              </a:ext>
            </a:extLst>
          </p:cNvPr>
          <p:cNvSpPr>
            <a:spLocks noGrp="1"/>
          </p:cNvSpPr>
          <p:nvPr>
            <p:ph type="pic" sz="quarter" idx="66" hasCustomPrompt="1"/>
          </p:nvPr>
        </p:nvSpPr>
        <p:spPr>
          <a:xfrm>
            <a:off x="7771152" y="112644"/>
            <a:ext cx="2002358" cy="2338157"/>
          </a:xfrm>
          <a:prstGeom prst="rect">
            <a:avLst/>
          </a:prstGeom>
          <a:solidFill>
            <a:schemeClr val="bg1">
              <a:lumMod val="95000"/>
            </a:schemeClr>
          </a:solidFill>
        </p:spPr>
        <p:txBody>
          <a:bodyPr/>
          <a:lstStyle>
            <a:lvl1pPr marL="0" indent="0">
              <a:buNone/>
              <a:defRPr sz="1050" b="1" i="0">
                <a:solidFill>
                  <a:schemeClr val="tx1"/>
                </a:solidFill>
                <a:latin typeface="Calibri" panose="020F0502020204030204" pitchFamily="34" charset="0"/>
                <a:cs typeface="Calibri" panose="020F0502020204030204" pitchFamily="34" charset="0"/>
              </a:defRPr>
            </a:lvl1pPr>
          </a:lstStyle>
          <a:p>
            <a:r>
              <a:rPr lang="en-US" sz="1200" b="0" i="0">
                <a:latin typeface="Calibri" panose="020F0502020204030204" pitchFamily="34" charset="0"/>
                <a:cs typeface="Calibri" panose="020F0502020204030204" pitchFamily="34" charset="0"/>
              </a:rPr>
              <a:t>Click to insert headshot</a:t>
            </a:r>
            <a:endParaRPr lang="en-US"/>
          </a:p>
        </p:txBody>
      </p:sp>
      <p:sp>
        <p:nvSpPr>
          <p:cNvPr id="26" name="Text Placeholder 6">
            <a:extLst>
              <a:ext uri="{FF2B5EF4-FFF2-40B4-BE49-F238E27FC236}">
                <a16:creationId xmlns:a16="http://schemas.microsoft.com/office/drawing/2014/main" id="{1769608E-EB0E-B749-A4DD-A6E3A8ABAB97}"/>
              </a:ext>
            </a:extLst>
          </p:cNvPr>
          <p:cNvSpPr>
            <a:spLocks noGrp="1"/>
          </p:cNvSpPr>
          <p:nvPr>
            <p:ph type="body" sz="quarter" idx="67" hasCustomPrompt="1"/>
          </p:nvPr>
        </p:nvSpPr>
        <p:spPr>
          <a:xfrm>
            <a:off x="7603199" y="1820901"/>
            <a:ext cx="2002358" cy="515478"/>
          </a:xfrm>
          <a:prstGeom prst="rect">
            <a:avLst/>
          </a:prstGeom>
          <a:solidFill>
            <a:srgbClr val="E41F35"/>
          </a:solidFill>
        </p:spPr>
        <p:txBody>
          <a:bodyPr/>
          <a:lstStyle>
            <a:lvl1pPr marL="0" indent="0">
              <a:lnSpc>
                <a:spcPct val="95000"/>
              </a:lnSpc>
              <a:spcBef>
                <a:spcPts val="400"/>
              </a:spcBef>
              <a:buNone/>
              <a:defRPr sz="1400" b="1" i="0">
                <a:solidFill>
                  <a:schemeClr val="bg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p:txBody>
      </p:sp>
      <p:sp>
        <p:nvSpPr>
          <p:cNvPr id="27" name="Text Placeholder 6">
            <a:extLst>
              <a:ext uri="{FF2B5EF4-FFF2-40B4-BE49-F238E27FC236}">
                <a16:creationId xmlns:a16="http://schemas.microsoft.com/office/drawing/2014/main" id="{17697B2D-FE94-144E-8AEC-0572FAC33027}"/>
              </a:ext>
            </a:extLst>
          </p:cNvPr>
          <p:cNvSpPr>
            <a:spLocks noGrp="1"/>
          </p:cNvSpPr>
          <p:nvPr>
            <p:ph type="body" sz="quarter" idx="68" hasCustomPrompt="1"/>
          </p:nvPr>
        </p:nvSpPr>
        <p:spPr>
          <a:xfrm>
            <a:off x="7603198" y="2087282"/>
            <a:ext cx="2002356" cy="249097"/>
          </a:xfrm>
          <a:prstGeom prst="rect">
            <a:avLst/>
          </a:prstGeom>
        </p:spPr>
        <p:txBody>
          <a:bodyPr lIns="91440" rIns="91440"/>
          <a:lstStyle>
            <a:lvl1pPr marL="0" indent="0">
              <a:lnSpc>
                <a:spcPct val="100000"/>
              </a:lnSpc>
              <a:spcBef>
                <a:spcPts val="200"/>
              </a:spcBef>
              <a:buFont typeface="Arial" panose="020B0604020202020204" pitchFamily="34" charset="0"/>
              <a:buNone/>
              <a:defRPr sz="1100" b="0" i="0">
                <a:solidFill>
                  <a:schemeClr val="bg1"/>
                </a:solidFill>
                <a:latin typeface="Calibri" panose="020F0502020204030204" pitchFamily="34" charset="0"/>
                <a:cs typeface="Calibri" panose="020F0502020204030204" pitchFamily="34" charset="0"/>
              </a:defRPr>
            </a:lvl1pPr>
            <a:lvl2pPr marL="457200" indent="0">
              <a:lnSpc>
                <a:spcPct val="100000"/>
              </a:lnSpc>
              <a:buNone/>
              <a:defRPr sz="1600"/>
            </a:lvl2pPr>
          </a:lstStyle>
          <a:p>
            <a:pPr lvl="0"/>
            <a:r>
              <a:rPr lang="en-US"/>
              <a:t>Position/title</a:t>
            </a:r>
          </a:p>
        </p:txBody>
      </p:sp>
      <p:sp>
        <p:nvSpPr>
          <p:cNvPr id="28" name="Picture Placeholder 2">
            <a:extLst>
              <a:ext uri="{FF2B5EF4-FFF2-40B4-BE49-F238E27FC236}">
                <a16:creationId xmlns:a16="http://schemas.microsoft.com/office/drawing/2014/main" id="{E5515163-CBA6-4748-BB0C-59AA5CFF8E10}"/>
              </a:ext>
            </a:extLst>
          </p:cNvPr>
          <p:cNvSpPr>
            <a:spLocks noGrp="1"/>
          </p:cNvSpPr>
          <p:nvPr>
            <p:ph type="pic" sz="quarter" idx="69" hasCustomPrompt="1"/>
          </p:nvPr>
        </p:nvSpPr>
        <p:spPr>
          <a:xfrm>
            <a:off x="10122278" y="112644"/>
            <a:ext cx="2002358" cy="2338157"/>
          </a:xfrm>
          <a:prstGeom prst="rect">
            <a:avLst/>
          </a:prstGeom>
          <a:solidFill>
            <a:schemeClr val="bg1">
              <a:lumMod val="95000"/>
            </a:schemeClr>
          </a:solidFill>
        </p:spPr>
        <p:txBody>
          <a:bodyPr/>
          <a:lstStyle>
            <a:lvl1pPr marL="0" indent="0">
              <a:buNone/>
              <a:defRPr sz="1050" b="1" i="0">
                <a:solidFill>
                  <a:schemeClr val="tx1"/>
                </a:solidFill>
                <a:latin typeface="Calibri" panose="020F0502020204030204" pitchFamily="34" charset="0"/>
                <a:cs typeface="Calibri" panose="020F0502020204030204" pitchFamily="34" charset="0"/>
              </a:defRPr>
            </a:lvl1pPr>
          </a:lstStyle>
          <a:p>
            <a:r>
              <a:rPr lang="en-US" sz="1200" b="0" i="0">
                <a:latin typeface="Calibri" panose="020F0502020204030204" pitchFamily="34" charset="0"/>
                <a:cs typeface="Calibri" panose="020F0502020204030204" pitchFamily="34" charset="0"/>
              </a:rPr>
              <a:t>Click to insert headshot</a:t>
            </a:r>
            <a:endParaRPr lang="en-US"/>
          </a:p>
        </p:txBody>
      </p:sp>
      <p:sp>
        <p:nvSpPr>
          <p:cNvPr id="29" name="Text Placeholder 6">
            <a:extLst>
              <a:ext uri="{FF2B5EF4-FFF2-40B4-BE49-F238E27FC236}">
                <a16:creationId xmlns:a16="http://schemas.microsoft.com/office/drawing/2014/main" id="{586CF5E1-BCCD-A54A-8D77-CEE860618AFE}"/>
              </a:ext>
            </a:extLst>
          </p:cNvPr>
          <p:cNvSpPr>
            <a:spLocks noGrp="1"/>
          </p:cNvSpPr>
          <p:nvPr>
            <p:ph type="body" sz="quarter" idx="70" hasCustomPrompt="1"/>
          </p:nvPr>
        </p:nvSpPr>
        <p:spPr>
          <a:xfrm>
            <a:off x="9954325" y="1820901"/>
            <a:ext cx="2002358" cy="515478"/>
          </a:xfrm>
          <a:prstGeom prst="rect">
            <a:avLst/>
          </a:prstGeom>
          <a:solidFill>
            <a:srgbClr val="E41F35"/>
          </a:solidFill>
        </p:spPr>
        <p:txBody>
          <a:bodyPr/>
          <a:lstStyle>
            <a:lvl1pPr marL="0" indent="0">
              <a:lnSpc>
                <a:spcPct val="95000"/>
              </a:lnSpc>
              <a:spcBef>
                <a:spcPts val="400"/>
              </a:spcBef>
              <a:buNone/>
              <a:defRPr sz="1400" b="1" i="0">
                <a:solidFill>
                  <a:schemeClr val="bg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p:txBody>
      </p:sp>
      <p:sp>
        <p:nvSpPr>
          <p:cNvPr id="30" name="Text Placeholder 6">
            <a:extLst>
              <a:ext uri="{FF2B5EF4-FFF2-40B4-BE49-F238E27FC236}">
                <a16:creationId xmlns:a16="http://schemas.microsoft.com/office/drawing/2014/main" id="{FC961635-4AFA-D149-A4F8-214D3FA37FB7}"/>
              </a:ext>
            </a:extLst>
          </p:cNvPr>
          <p:cNvSpPr>
            <a:spLocks noGrp="1"/>
          </p:cNvSpPr>
          <p:nvPr>
            <p:ph type="body" sz="quarter" idx="71" hasCustomPrompt="1"/>
          </p:nvPr>
        </p:nvSpPr>
        <p:spPr>
          <a:xfrm>
            <a:off x="9954324" y="2087282"/>
            <a:ext cx="2002356" cy="249097"/>
          </a:xfrm>
          <a:prstGeom prst="rect">
            <a:avLst/>
          </a:prstGeom>
        </p:spPr>
        <p:txBody>
          <a:bodyPr lIns="91440" rIns="91440"/>
          <a:lstStyle>
            <a:lvl1pPr marL="0" indent="0">
              <a:lnSpc>
                <a:spcPct val="100000"/>
              </a:lnSpc>
              <a:spcBef>
                <a:spcPts val="200"/>
              </a:spcBef>
              <a:buFont typeface="Arial" panose="020B0604020202020204" pitchFamily="34" charset="0"/>
              <a:buNone/>
              <a:defRPr sz="1100" b="0" i="0">
                <a:solidFill>
                  <a:schemeClr val="bg1"/>
                </a:solidFill>
                <a:latin typeface="Calibri" panose="020F0502020204030204" pitchFamily="34" charset="0"/>
                <a:cs typeface="Calibri" panose="020F0502020204030204" pitchFamily="34" charset="0"/>
              </a:defRPr>
            </a:lvl1pPr>
            <a:lvl2pPr marL="457200" indent="0">
              <a:lnSpc>
                <a:spcPct val="100000"/>
              </a:lnSpc>
              <a:buNone/>
              <a:defRPr sz="1600"/>
            </a:lvl2pPr>
          </a:lstStyle>
          <a:p>
            <a:pPr lvl="0"/>
            <a:r>
              <a:rPr lang="en-US"/>
              <a:t>Position/title</a:t>
            </a:r>
          </a:p>
        </p:txBody>
      </p:sp>
      <p:sp>
        <p:nvSpPr>
          <p:cNvPr id="31" name="Picture Placeholder 2">
            <a:extLst>
              <a:ext uri="{FF2B5EF4-FFF2-40B4-BE49-F238E27FC236}">
                <a16:creationId xmlns:a16="http://schemas.microsoft.com/office/drawing/2014/main" id="{64F909BD-B44F-C74B-8A40-22F4C204483B}"/>
              </a:ext>
            </a:extLst>
          </p:cNvPr>
          <p:cNvSpPr>
            <a:spLocks noGrp="1"/>
          </p:cNvSpPr>
          <p:nvPr>
            <p:ph type="pic" sz="quarter" idx="72" hasCustomPrompt="1"/>
          </p:nvPr>
        </p:nvSpPr>
        <p:spPr>
          <a:xfrm>
            <a:off x="12473401" y="112644"/>
            <a:ext cx="2002358" cy="2338157"/>
          </a:xfrm>
          <a:prstGeom prst="rect">
            <a:avLst/>
          </a:prstGeom>
          <a:solidFill>
            <a:schemeClr val="bg1">
              <a:lumMod val="95000"/>
            </a:schemeClr>
          </a:solidFill>
        </p:spPr>
        <p:txBody>
          <a:bodyPr/>
          <a:lstStyle>
            <a:lvl1pPr marL="0" indent="0">
              <a:buNone/>
              <a:defRPr sz="1050" b="1" i="0">
                <a:solidFill>
                  <a:schemeClr val="tx1"/>
                </a:solidFill>
                <a:latin typeface="Calibri" panose="020F0502020204030204" pitchFamily="34" charset="0"/>
                <a:cs typeface="Calibri" panose="020F0502020204030204" pitchFamily="34" charset="0"/>
              </a:defRPr>
            </a:lvl1pPr>
          </a:lstStyle>
          <a:p>
            <a:r>
              <a:rPr lang="en-US" sz="1200" b="0" i="0">
                <a:latin typeface="Calibri" panose="020F0502020204030204" pitchFamily="34" charset="0"/>
                <a:cs typeface="Calibri" panose="020F0502020204030204" pitchFamily="34" charset="0"/>
              </a:rPr>
              <a:t>Click to insert headshot</a:t>
            </a:r>
            <a:endParaRPr lang="en-US"/>
          </a:p>
        </p:txBody>
      </p:sp>
      <p:sp>
        <p:nvSpPr>
          <p:cNvPr id="32" name="Text Placeholder 6">
            <a:extLst>
              <a:ext uri="{FF2B5EF4-FFF2-40B4-BE49-F238E27FC236}">
                <a16:creationId xmlns:a16="http://schemas.microsoft.com/office/drawing/2014/main" id="{587F357D-CD93-7243-A49C-F155EA8DD54E}"/>
              </a:ext>
            </a:extLst>
          </p:cNvPr>
          <p:cNvSpPr>
            <a:spLocks noGrp="1"/>
          </p:cNvSpPr>
          <p:nvPr>
            <p:ph type="body" sz="quarter" idx="73" hasCustomPrompt="1"/>
          </p:nvPr>
        </p:nvSpPr>
        <p:spPr>
          <a:xfrm>
            <a:off x="12305448" y="1820901"/>
            <a:ext cx="2002358" cy="515478"/>
          </a:xfrm>
          <a:prstGeom prst="rect">
            <a:avLst/>
          </a:prstGeom>
          <a:solidFill>
            <a:srgbClr val="E41F35"/>
          </a:solidFill>
        </p:spPr>
        <p:txBody>
          <a:bodyPr/>
          <a:lstStyle>
            <a:lvl1pPr marL="0" indent="0">
              <a:lnSpc>
                <a:spcPct val="95000"/>
              </a:lnSpc>
              <a:spcBef>
                <a:spcPts val="400"/>
              </a:spcBef>
              <a:buNone/>
              <a:defRPr sz="1400" b="1" i="0">
                <a:solidFill>
                  <a:schemeClr val="bg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p:txBody>
      </p:sp>
      <p:sp>
        <p:nvSpPr>
          <p:cNvPr id="33" name="Text Placeholder 6">
            <a:extLst>
              <a:ext uri="{FF2B5EF4-FFF2-40B4-BE49-F238E27FC236}">
                <a16:creationId xmlns:a16="http://schemas.microsoft.com/office/drawing/2014/main" id="{7D34F619-ED82-E640-A037-7FF096816DEF}"/>
              </a:ext>
            </a:extLst>
          </p:cNvPr>
          <p:cNvSpPr>
            <a:spLocks noGrp="1"/>
          </p:cNvSpPr>
          <p:nvPr>
            <p:ph type="body" sz="quarter" idx="74" hasCustomPrompt="1"/>
          </p:nvPr>
        </p:nvSpPr>
        <p:spPr>
          <a:xfrm>
            <a:off x="12305447" y="2087282"/>
            <a:ext cx="2002356" cy="249097"/>
          </a:xfrm>
          <a:prstGeom prst="rect">
            <a:avLst/>
          </a:prstGeom>
        </p:spPr>
        <p:txBody>
          <a:bodyPr lIns="91440" rIns="91440"/>
          <a:lstStyle>
            <a:lvl1pPr marL="0" indent="0">
              <a:lnSpc>
                <a:spcPct val="100000"/>
              </a:lnSpc>
              <a:spcBef>
                <a:spcPts val="200"/>
              </a:spcBef>
              <a:buFont typeface="Arial" panose="020B0604020202020204" pitchFamily="34" charset="0"/>
              <a:buNone/>
              <a:defRPr sz="1100" b="0" i="0">
                <a:solidFill>
                  <a:schemeClr val="bg1"/>
                </a:solidFill>
                <a:latin typeface="Calibri" panose="020F0502020204030204" pitchFamily="34" charset="0"/>
                <a:cs typeface="Calibri" panose="020F0502020204030204" pitchFamily="34" charset="0"/>
              </a:defRPr>
            </a:lvl1pPr>
            <a:lvl2pPr marL="457200" indent="0">
              <a:lnSpc>
                <a:spcPct val="100000"/>
              </a:lnSpc>
              <a:buNone/>
              <a:defRPr sz="1600"/>
            </a:lvl2pPr>
          </a:lstStyle>
          <a:p>
            <a:pPr lvl="0"/>
            <a:r>
              <a:rPr lang="en-US"/>
              <a:t>Position/title</a:t>
            </a:r>
          </a:p>
        </p:txBody>
      </p:sp>
      <p:sp>
        <p:nvSpPr>
          <p:cNvPr id="50" name="Picture Placeholder 2">
            <a:extLst>
              <a:ext uri="{FF2B5EF4-FFF2-40B4-BE49-F238E27FC236}">
                <a16:creationId xmlns:a16="http://schemas.microsoft.com/office/drawing/2014/main" id="{DBE9BCC3-D651-7F42-9D26-7E9B19B3BBA1}"/>
              </a:ext>
            </a:extLst>
          </p:cNvPr>
          <p:cNvSpPr>
            <a:spLocks noGrp="1"/>
          </p:cNvSpPr>
          <p:nvPr>
            <p:ph type="pic" sz="quarter" idx="75" hasCustomPrompt="1"/>
          </p:nvPr>
        </p:nvSpPr>
        <p:spPr>
          <a:xfrm>
            <a:off x="5420026" y="2701043"/>
            <a:ext cx="2002358" cy="2338157"/>
          </a:xfrm>
          <a:prstGeom prst="rect">
            <a:avLst/>
          </a:prstGeom>
          <a:solidFill>
            <a:schemeClr val="bg1">
              <a:lumMod val="95000"/>
            </a:schemeClr>
          </a:solidFill>
        </p:spPr>
        <p:txBody>
          <a:bodyPr/>
          <a:lstStyle>
            <a:lvl1pPr marL="0" indent="0">
              <a:buNone/>
              <a:defRPr sz="1050" b="1" i="0">
                <a:solidFill>
                  <a:schemeClr val="tx1"/>
                </a:solidFill>
                <a:latin typeface="Calibri" panose="020F0502020204030204" pitchFamily="34" charset="0"/>
                <a:cs typeface="Calibri" panose="020F0502020204030204" pitchFamily="34" charset="0"/>
              </a:defRPr>
            </a:lvl1pPr>
          </a:lstStyle>
          <a:p>
            <a:r>
              <a:rPr lang="en-US" sz="1200" b="0" i="0">
                <a:latin typeface="Calibri" panose="020F0502020204030204" pitchFamily="34" charset="0"/>
                <a:cs typeface="Calibri" panose="020F0502020204030204" pitchFamily="34" charset="0"/>
              </a:rPr>
              <a:t>Click to insert headshot</a:t>
            </a:r>
            <a:endParaRPr lang="en-US"/>
          </a:p>
        </p:txBody>
      </p:sp>
      <p:sp>
        <p:nvSpPr>
          <p:cNvPr id="51" name="Text Placeholder 6">
            <a:extLst>
              <a:ext uri="{FF2B5EF4-FFF2-40B4-BE49-F238E27FC236}">
                <a16:creationId xmlns:a16="http://schemas.microsoft.com/office/drawing/2014/main" id="{865F2025-9212-EA4C-9A1D-789625A1AEC8}"/>
              </a:ext>
            </a:extLst>
          </p:cNvPr>
          <p:cNvSpPr>
            <a:spLocks noGrp="1"/>
          </p:cNvSpPr>
          <p:nvPr>
            <p:ph type="body" sz="quarter" idx="76" hasCustomPrompt="1"/>
          </p:nvPr>
        </p:nvSpPr>
        <p:spPr>
          <a:xfrm>
            <a:off x="5252073" y="4409300"/>
            <a:ext cx="2002358" cy="515478"/>
          </a:xfrm>
          <a:prstGeom prst="rect">
            <a:avLst/>
          </a:prstGeom>
          <a:solidFill>
            <a:srgbClr val="E41F35"/>
          </a:solidFill>
        </p:spPr>
        <p:txBody>
          <a:bodyPr/>
          <a:lstStyle>
            <a:lvl1pPr marL="0" indent="0">
              <a:lnSpc>
                <a:spcPct val="95000"/>
              </a:lnSpc>
              <a:spcBef>
                <a:spcPts val="400"/>
              </a:spcBef>
              <a:buNone/>
              <a:defRPr sz="1400" b="1" i="0">
                <a:solidFill>
                  <a:schemeClr val="bg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p:txBody>
      </p:sp>
      <p:sp>
        <p:nvSpPr>
          <p:cNvPr id="52" name="Text Placeholder 6">
            <a:extLst>
              <a:ext uri="{FF2B5EF4-FFF2-40B4-BE49-F238E27FC236}">
                <a16:creationId xmlns:a16="http://schemas.microsoft.com/office/drawing/2014/main" id="{1900AFAA-F318-3F43-BE6C-A34AD6AFDF5E}"/>
              </a:ext>
            </a:extLst>
          </p:cNvPr>
          <p:cNvSpPr>
            <a:spLocks noGrp="1"/>
          </p:cNvSpPr>
          <p:nvPr>
            <p:ph type="body" sz="quarter" idx="77" hasCustomPrompt="1"/>
          </p:nvPr>
        </p:nvSpPr>
        <p:spPr>
          <a:xfrm>
            <a:off x="5252072" y="4675681"/>
            <a:ext cx="2002356" cy="249097"/>
          </a:xfrm>
          <a:prstGeom prst="rect">
            <a:avLst/>
          </a:prstGeom>
        </p:spPr>
        <p:txBody>
          <a:bodyPr lIns="91440" rIns="91440"/>
          <a:lstStyle>
            <a:lvl1pPr marL="0" indent="0">
              <a:lnSpc>
                <a:spcPct val="100000"/>
              </a:lnSpc>
              <a:spcBef>
                <a:spcPts val="200"/>
              </a:spcBef>
              <a:buFont typeface="Arial" panose="020B0604020202020204" pitchFamily="34" charset="0"/>
              <a:buNone/>
              <a:defRPr sz="1100" b="0" i="0">
                <a:solidFill>
                  <a:schemeClr val="bg1"/>
                </a:solidFill>
                <a:latin typeface="Calibri" panose="020F0502020204030204" pitchFamily="34" charset="0"/>
                <a:cs typeface="Calibri" panose="020F0502020204030204" pitchFamily="34" charset="0"/>
              </a:defRPr>
            </a:lvl1pPr>
            <a:lvl2pPr marL="457200" indent="0">
              <a:lnSpc>
                <a:spcPct val="100000"/>
              </a:lnSpc>
              <a:buNone/>
              <a:defRPr sz="1600"/>
            </a:lvl2pPr>
          </a:lstStyle>
          <a:p>
            <a:pPr lvl="0"/>
            <a:r>
              <a:rPr lang="en-US"/>
              <a:t>Position/title</a:t>
            </a:r>
          </a:p>
        </p:txBody>
      </p:sp>
      <p:sp>
        <p:nvSpPr>
          <p:cNvPr id="53" name="Picture Placeholder 2">
            <a:extLst>
              <a:ext uri="{FF2B5EF4-FFF2-40B4-BE49-F238E27FC236}">
                <a16:creationId xmlns:a16="http://schemas.microsoft.com/office/drawing/2014/main" id="{89296F20-DBAE-EC40-8D10-5B96BDD3B12F}"/>
              </a:ext>
            </a:extLst>
          </p:cNvPr>
          <p:cNvSpPr>
            <a:spLocks noGrp="1"/>
          </p:cNvSpPr>
          <p:nvPr>
            <p:ph type="pic" sz="quarter" idx="78" hasCustomPrompt="1"/>
          </p:nvPr>
        </p:nvSpPr>
        <p:spPr>
          <a:xfrm>
            <a:off x="7771152" y="2701043"/>
            <a:ext cx="2002358" cy="2338157"/>
          </a:xfrm>
          <a:prstGeom prst="rect">
            <a:avLst/>
          </a:prstGeom>
          <a:solidFill>
            <a:schemeClr val="bg1">
              <a:lumMod val="95000"/>
            </a:schemeClr>
          </a:solidFill>
        </p:spPr>
        <p:txBody>
          <a:bodyPr/>
          <a:lstStyle>
            <a:lvl1pPr marL="0" indent="0">
              <a:buNone/>
              <a:defRPr sz="1050" b="1" i="0">
                <a:solidFill>
                  <a:schemeClr val="tx1"/>
                </a:solidFill>
                <a:latin typeface="Calibri" panose="020F0502020204030204" pitchFamily="34" charset="0"/>
                <a:cs typeface="Calibri" panose="020F0502020204030204" pitchFamily="34" charset="0"/>
              </a:defRPr>
            </a:lvl1pPr>
          </a:lstStyle>
          <a:p>
            <a:r>
              <a:rPr lang="en-US" sz="1200" b="0" i="0">
                <a:latin typeface="Calibri" panose="020F0502020204030204" pitchFamily="34" charset="0"/>
                <a:cs typeface="Calibri" panose="020F0502020204030204" pitchFamily="34" charset="0"/>
              </a:rPr>
              <a:t>Click to insert headshot</a:t>
            </a:r>
            <a:endParaRPr lang="en-US"/>
          </a:p>
        </p:txBody>
      </p:sp>
      <p:sp>
        <p:nvSpPr>
          <p:cNvPr id="54" name="Text Placeholder 6">
            <a:extLst>
              <a:ext uri="{FF2B5EF4-FFF2-40B4-BE49-F238E27FC236}">
                <a16:creationId xmlns:a16="http://schemas.microsoft.com/office/drawing/2014/main" id="{DBC63806-84FF-6646-8BCE-6C6F3C4A3EC2}"/>
              </a:ext>
            </a:extLst>
          </p:cNvPr>
          <p:cNvSpPr>
            <a:spLocks noGrp="1"/>
          </p:cNvSpPr>
          <p:nvPr>
            <p:ph type="body" sz="quarter" idx="79" hasCustomPrompt="1"/>
          </p:nvPr>
        </p:nvSpPr>
        <p:spPr>
          <a:xfrm>
            <a:off x="7603199" y="4409300"/>
            <a:ext cx="2002358" cy="515478"/>
          </a:xfrm>
          <a:prstGeom prst="rect">
            <a:avLst/>
          </a:prstGeom>
          <a:solidFill>
            <a:srgbClr val="E41F35"/>
          </a:solidFill>
        </p:spPr>
        <p:txBody>
          <a:bodyPr/>
          <a:lstStyle>
            <a:lvl1pPr marL="0" indent="0">
              <a:lnSpc>
                <a:spcPct val="95000"/>
              </a:lnSpc>
              <a:spcBef>
                <a:spcPts val="400"/>
              </a:spcBef>
              <a:buNone/>
              <a:defRPr sz="1400" b="1" i="0">
                <a:solidFill>
                  <a:schemeClr val="bg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p:txBody>
      </p:sp>
      <p:sp>
        <p:nvSpPr>
          <p:cNvPr id="55" name="Text Placeholder 6">
            <a:extLst>
              <a:ext uri="{FF2B5EF4-FFF2-40B4-BE49-F238E27FC236}">
                <a16:creationId xmlns:a16="http://schemas.microsoft.com/office/drawing/2014/main" id="{E7A3AB5F-3AB6-E845-ABC3-B406078FBE1B}"/>
              </a:ext>
            </a:extLst>
          </p:cNvPr>
          <p:cNvSpPr>
            <a:spLocks noGrp="1"/>
          </p:cNvSpPr>
          <p:nvPr>
            <p:ph type="body" sz="quarter" idx="80" hasCustomPrompt="1"/>
          </p:nvPr>
        </p:nvSpPr>
        <p:spPr>
          <a:xfrm>
            <a:off x="7603198" y="4675681"/>
            <a:ext cx="2002356" cy="249097"/>
          </a:xfrm>
          <a:prstGeom prst="rect">
            <a:avLst/>
          </a:prstGeom>
        </p:spPr>
        <p:txBody>
          <a:bodyPr lIns="91440" rIns="91440"/>
          <a:lstStyle>
            <a:lvl1pPr marL="0" indent="0">
              <a:lnSpc>
                <a:spcPct val="100000"/>
              </a:lnSpc>
              <a:spcBef>
                <a:spcPts val="200"/>
              </a:spcBef>
              <a:buFont typeface="Arial" panose="020B0604020202020204" pitchFamily="34" charset="0"/>
              <a:buNone/>
              <a:defRPr sz="1100" b="0" i="0">
                <a:solidFill>
                  <a:schemeClr val="bg1"/>
                </a:solidFill>
                <a:latin typeface="Calibri" panose="020F0502020204030204" pitchFamily="34" charset="0"/>
                <a:cs typeface="Calibri" panose="020F0502020204030204" pitchFamily="34" charset="0"/>
              </a:defRPr>
            </a:lvl1pPr>
            <a:lvl2pPr marL="457200" indent="0">
              <a:lnSpc>
                <a:spcPct val="100000"/>
              </a:lnSpc>
              <a:buNone/>
              <a:defRPr sz="1600"/>
            </a:lvl2pPr>
          </a:lstStyle>
          <a:p>
            <a:pPr lvl="0"/>
            <a:r>
              <a:rPr lang="en-US"/>
              <a:t>Position/title</a:t>
            </a:r>
          </a:p>
        </p:txBody>
      </p:sp>
      <p:sp>
        <p:nvSpPr>
          <p:cNvPr id="56" name="Picture Placeholder 2">
            <a:extLst>
              <a:ext uri="{FF2B5EF4-FFF2-40B4-BE49-F238E27FC236}">
                <a16:creationId xmlns:a16="http://schemas.microsoft.com/office/drawing/2014/main" id="{497C40BD-43F9-2C4C-9D12-7441AE0D755D}"/>
              </a:ext>
            </a:extLst>
          </p:cNvPr>
          <p:cNvSpPr>
            <a:spLocks noGrp="1"/>
          </p:cNvSpPr>
          <p:nvPr>
            <p:ph type="pic" sz="quarter" idx="81" hasCustomPrompt="1"/>
          </p:nvPr>
        </p:nvSpPr>
        <p:spPr>
          <a:xfrm>
            <a:off x="10122278" y="2701043"/>
            <a:ext cx="2002358" cy="2338157"/>
          </a:xfrm>
          <a:prstGeom prst="rect">
            <a:avLst/>
          </a:prstGeom>
          <a:solidFill>
            <a:schemeClr val="bg1">
              <a:lumMod val="95000"/>
            </a:schemeClr>
          </a:solidFill>
        </p:spPr>
        <p:txBody>
          <a:bodyPr/>
          <a:lstStyle>
            <a:lvl1pPr marL="0" indent="0">
              <a:buNone/>
              <a:defRPr sz="1050" b="1" i="0">
                <a:solidFill>
                  <a:schemeClr val="tx1"/>
                </a:solidFill>
                <a:latin typeface="Calibri" panose="020F0502020204030204" pitchFamily="34" charset="0"/>
                <a:cs typeface="Calibri" panose="020F0502020204030204" pitchFamily="34" charset="0"/>
              </a:defRPr>
            </a:lvl1pPr>
          </a:lstStyle>
          <a:p>
            <a:r>
              <a:rPr lang="en-US" sz="1200" b="0" i="0">
                <a:latin typeface="Calibri" panose="020F0502020204030204" pitchFamily="34" charset="0"/>
                <a:cs typeface="Calibri" panose="020F0502020204030204" pitchFamily="34" charset="0"/>
              </a:rPr>
              <a:t>Click to insert headshot</a:t>
            </a:r>
            <a:endParaRPr lang="en-US"/>
          </a:p>
        </p:txBody>
      </p:sp>
      <p:sp>
        <p:nvSpPr>
          <p:cNvPr id="57" name="Text Placeholder 6">
            <a:extLst>
              <a:ext uri="{FF2B5EF4-FFF2-40B4-BE49-F238E27FC236}">
                <a16:creationId xmlns:a16="http://schemas.microsoft.com/office/drawing/2014/main" id="{FB6BBEF7-B0DA-1043-A671-67B794403B15}"/>
              </a:ext>
            </a:extLst>
          </p:cNvPr>
          <p:cNvSpPr>
            <a:spLocks noGrp="1"/>
          </p:cNvSpPr>
          <p:nvPr>
            <p:ph type="body" sz="quarter" idx="82" hasCustomPrompt="1"/>
          </p:nvPr>
        </p:nvSpPr>
        <p:spPr>
          <a:xfrm>
            <a:off x="9954325" y="4409300"/>
            <a:ext cx="2002358" cy="515478"/>
          </a:xfrm>
          <a:prstGeom prst="rect">
            <a:avLst/>
          </a:prstGeom>
          <a:solidFill>
            <a:srgbClr val="E41F35"/>
          </a:solidFill>
        </p:spPr>
        <p:txBody>
          <a:bodyPr/>
          <a:lstStyle>
            <a:lvl1pPr marL="0" indent="0">
              <a:lnSpc>
                <a:spcPct val="95000"/>
              </a:lnSpc>
              <a:spcBef>
                <a:spcPts val="400"/>
              </a:spcBef>
              <a:buNone/>
              <a:defRPr sz="1400" b="1" i="0">
                <a:solidFill>
                  <a:schemeClr val="bg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p:txBody>
      </p:sp>
      <p:sp>
        <p:nvSpPr>
          <p:cNvPr id="58" name="Text Placeholder 6">
            <a:extLst>
              <a:ext uri="{FF2B5EF4-FFF2-40B4-BE49-F238E27FC236}">
                <a16:creationId xmlns:a16="http://schemas.microsoft.com/office/drawing/2014/main" id="{85EE45DB-AA83-CC46-9217-1A9F5CEA8DF4}"/>
              </a:ext>
            </a:extLst>
          </p:cNvPr>
          <p:cNvSpPr>
            <a:spLocks noGrp="1"/>
          </p:cNvSpPr>
          <p:nvPr>
            <p:ph type="body" sz="quarter" idx="83" hasCustomPrompt="1"/>
          </p:nvPr>
        </p:nvSpPr>
        <p:spPr>
          <a:xfrm>
            <a:off x="9954324" y="4675681"/>
            <a:ext cx="2002356" cy="249097"/>
          </a:xfrm>
          <a:prstGeom prst="rect">
            <a:avLst/>
          </a:prstGeom>
        </p:spPr>
        <p:txBody>
          <a:bodyPr lIns="91440" rIns="91440"/>
          <a:lstStyle>
            <a:lvl1pPr marL="0" indent="0">
              <a:lnSpc>
                <a:spcPct val="100000"/>
              </a:lnSpc>
              <a:spcBef>
                <a:spcPts val="200"/>
              </a:spcBef>
              <a:buFont typeface="Arial" panose="020B0604020202020204" pitchFamily="34" charset="0"/>
              <a:buNone/>
              <a:defRPr sz="1100" b="0" i="0">
                <a:solidFill>
                  <a:schemeClr val="bg1"/>
                </a:solidFill>
                <a:latin typeface="Calibri" panose="020F0502020204030204" pitchFamily="34" charset="0"/>
                <a:cs typeface="Calibri" panose="020F0502020204030204" pitchFamily="34" charset="0"/>
              </a:defRPr>
            </a:lvl1pPr>
            <a:lvl2pPr marL="457200" indent="0">
              <a:lnSpc>
                <a:spcPct val="100000"/>
              </a:lnSpc>
              <a:buNone/>
              <a:defRPr sz="1600"/>
            </a:lvl2pPr>
          </a:lstStyle>
          <a:p>
            <a:pPr lvl="0"/>
            <a:r>
              <a:rPr lang="en-US"/>
              <a:t>Position/title</a:t>
            </a:r>
          </a:p>
        </p:txBody>
      </p:sp>
      <p:sp>
        <p:nvSpPr>
          <p:cNvPr id="59" name="Picture Placeholder 2">
            <a:extLst>
              <a:ext uri="{FF2B5EF4-FFF2-40B4-BE49-F238E27FC236}">
                <a16:creationId xmlns:a16="http://schemas.microsoft.com/office/drawing/2014/main" id="{4F135950-7FAF-0847-ABFD-C6FEC17BD517}"/>
              </a:ext>
            </a:extLst>
          </p:cNvPr>
          <p:cNvSpPr>
            <a:spLocks noGrp="1"/>
          </p:cNvSpPr>
          <p:nvPr>
            <p:ph type="pic" sz="quarter" idx="84" hasCustomPrompt="1"/>
          </p:nvPr>
        </p:nvSpPr>
        <p:spPr>
          <a:xfrm>
            <a:off x="12473401" y="2701043"/>
            <a:ext cx="2002358" cy="2338157"/>
          </a:xfrm>
          <a:prstGeom prst="rect">
            <a:avLst/>
          </a:prstGeom>
          <a:solidFill>
            <a:schemeClr val="bg1">
              <a:lumMod val="95000"/>
            </a:schemeClr>
          </a:solidFill>
        </p:spPr>
        <p:txBody>
          <a:bodyPr/>
          <a:lstStyle>
            <a:lvl1pPr marL="0" indent="0">
              <a:buNone/>
              <a:defRPr sz="1050" b="1" i="0">
                <a:solidFill>
                  <a:schemeClr val="tx1"/>
                </a:solidFill>
                <a:latin typeface="Calibri" panose="020F0502020204030204" pitchFamily="34" charset="0"/>
                <a:cs typeface="Calibri" panose="020F0502020204030204" pitchFamily="34" charset="0"/>
              </a:defRPr>
            </a:lvl1pPr>
          </a:lstStyle>
          <a:p>
            <a:r>
              <a:rPr lang="en-US" sz="1200" b="0" i="0">
                <a:latin typeface="Calibri" panose="020F0502020204030204" pitchFamily="34" charset="0"/>
                <a:cs typeface="Calibri" panose="020F0502020204030204" pitchFamily="34" charset="0"/>
              </a:rPr>
              <a:t>Click to insert headshot</a:t>
            </a:r>
            <a:endParaRPr lang="en-US"/>
          </a:p>
        </p:txBody>
      </p:sp>
      <p:sp>
        <p:nvSpPr>
          <p:cNvPr id="60" name="Text Placeholder 6">
            <a:extLst>
              <a:ext uri="{FF2B5EF4-FFF2-40B4-BE49-F238E27FC236}">
                <a16:creationId xmlns:a16="http://schemas.microsoft.com/office/drawing/2014/main" id="{DE2B6D4C-0010-A649-848E-FE8A3B3BE7BF}"/>
              </a:ext>
            </a:extLst>
          </p:cNvPr>
          <p:cNvSpPr>
            <a:spLocks noGrp="1"/>
          </p:cNvSpPr>
          <p:nvPr>
            <p:ph type="body" sz="quarter" idx="85" hasCustomPrompt="1"/>
          </p:nvPr>
        </p:nvSpPr>
        <p:spPr>
          <a:xfrm>
            <a:off x="12305448" y="4409300"/>
            <a:ext cx="2002358" cy="515478"/>
          </a:xfrm>
          <a:prstGeom prst="rect">
            <a:avLst/>
          </a:prstGeom>
          <a:solidFill>
            <a:srgbClr val="E41F35"/>
          </a:solidFill>
        </p:spPr>
        <p:txBody>
          <a:bodyPr/>
          <a:lstStyle>
            <a:lvl1pPr marL="0" indent="0">
              <a:lnSpc>
                <a:spcPct val="95000"/>
              </a:lnSpc>
              <a:spcBef>
                <a:spcPts val="400"/>
              </a:spcBef>
              <a:buNone/>
              <a:defRPr sz="1400" b="1" i="0">
                <a:solidFill>
                  <a:schemeClr val="bg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p:txBody>
      </p:sp>
      <p:sp>
        <p:nvSpPr>
          <p:cNvPr id="61" name="Text Placeholder 6">
            <a:extLst>
              <a:ext uri="{FF2B5EF4-FFF2-40B4-BE49-F238E27FC236}">
                <a16:creationId xmlns:a16="http://schemas.microsoft.com/office/drawing/2014/main" id="{C07699F2-DEDD-6D4F-A780-744F87885968}"/>
              </a:ext>
            </a:extLst>
          </p:cNvPr>
          <p:cNvSpPr>
            <a:spLocks noGrp="1"/>
          </p:cNvSpPr>
          <p:nvPr>
            <p:ph type="body" sz="quarter" idx="86" hasCustomPrompt="1"/>
          </p:nvPr>
        </p:nvSpPr>
        <p:spPr>
          <a:xfrm>
            <a:off x="12305447" y="4675681"/>
            <a:ext cx="2002356" cy="249097"/>
          </a:xfrm>
          <a:prstGeom prst="rect">
            <a:avLst/>
          </a:prstGeom>
        </p:spPr>
        <p:txBody>
          <a:bodyPr lIns="91440" rIns="91440"/>
          <a:lstStyle>
            <a:lvl1pPr marL="0" indent="0">
              <a:lnSpc>
                <a:spcPct val="100000"/>
              </a:lnSpc>
              <a:spcBef>
                <a:spcPts val="200"/>
              </a:spcBef>
              <a:buFont typeface="Arial" panose="020B0604020202020204" pitchFamily="34" charset="0"/>
              <a:buNone/>
              <a:defRPr sz="1100" b="0" i="0">
                <a:solidFill>
                  <a:schemeClr val="bg1"/>
                </a:solidFill>
                <a:latin typeface="Calibri" panose="020F0502020204030204" pitchFamily="34" charset="0"/>
                <a:cs typeface="Calibri" panose="020F0502020204030204" pitchFamily="34" charset="0"/>
              </a:defRPr>
            </a:lvl1pPr>
            <a:lvl2pPr marL="457200" indent="0">
              <a:lnSpc>
                <a:spcPct val="100000"/>
              </a:lnSpc>
              <a:buNone/>
              <a:defRPr sz="1600"/>
            </a:lvl2pPr>
          </a:lstStyle>
          <a:p>
            <a:pPr lvl="0"/>
            <a:r>
              <a:rPr lang="en-US"/>
              <a:t>Position/title</a:t>
            </a:r>
          </a:p>
        </p:txBody>
      </p:sp>
      <p:sp>
        <p:nvSpPr>
          <p:cNvPr id="62" name="Picture Placeholder 2">
            <a:extLst>
              <a:ext uri="{FF2B5EF4-FFF2-40B4-BE49-F238E27FC236}">
                <a16:creationId xmlns:a16="http://schemas.microsoft.com/office/drawing/2014/main" id="{C89D3F50-16D9-5C46-B055-FE70395FE304}"/>
              </a:ext>
            </a:extLst>
          </p:cNvPr>
          <p:cNvSpPr>
            <a:spLocks noGrp="1"/>
          </p:cNvSpPr>
          <p:nvPr>
            <p:ph type="pic" sz="quarter" idx="87" hasCustomPrompt="1"/>
          </p:nvPr>
        </p:nvSpPr>
        <p:spPr>
          <a:xfrm>
            <a:off x="5420026" y="5283622"/>
            <a:ext cx="2002358" cy="2338157"/>
          </a:xfrm>
          <a:prstGeom prst="rect">
            <a:avLst/>
          </a:prstGeom>
          <a:solidFill>
            <a:schemeClr val="bg1">
              <a:lumMod val="95000"/>
            </a:schemeClr>
          </a:solidFill>
        </p:spPr>
        <p:txBody>
          <a:bodyPr/>
          <a:lstStyle>
            <a:lvl1pPr marL="0" indent="0">
              <a:buNone/>
              <a:defRPr sz="1050" b="1" i="0">
                <a:solidFill>
                  <a:schemeClr val="tx1"/>
                </a:solidFill>
                <a:latin typeface="Calibri" panose="020F0502020204030204" pitchFamily="34" charset="0"/>
                <a:cs typeface="Calibri" panose="020F0502020204030204" pitchFamily="34" charset="0"/>
              </a:defRPr>
            </a:lvl1pPr>
          </a:lstStyle>
          <a:p>
            <a:r>
              <a:rPr lang="en-US" sz="1200" b="0" i="0">
                <a:latin typeface="Calibri" panose="020F0502020204030204" pitchFamily="34" charset="0"/>
                <a:cs typeface="Calibri" panose="020F0502020204030204" pitchFamily="34" charset="0"/>
              </a:rPr>
              <a:t>Click to insert headshot</a:t>
            </a:r>
            <a:endParaRPr lang="en-US"/>
          </a:p>
        </p:txBody>
      </p:sp>
      <p:sp>
        <p:nvSpPr>
          <p:cNvPr id="63" name="Text Placeholder 6">
            <a:extLst>
              <a:ext uri="{FF2B5EF4-FFF2-40B4-BE49-F238E27FC236}">
                <a16:creationId xmlns:a16="http://schemas.microsoft.com/office/drawing/2014/main" id="{9870CBC3-5628-A54C-ABA1-8757725FA842}"/>
              </a:ext>
            </a:extLst>
          </p:cNvPr>
          <p:cNvSpPr>
            <a:spLocks noGrp="1"/>
          </p:cNvSpPr>
          <p:nvPr>
            <p:ph type="body" sz="quarter" idx="88" hasCustomPrompt="1"/>
          </p:nvPr>
        </p:nvSpPr>
        <p:spPr>
          <a:xfrm>
            <a:off x="5252073" y="6991879"/>
            <a:ext cx="2002358" cy="515478"/>
          </a:xfrm>
          <a:prstGeom prst="rect">
            <a:avLst/>
          </a:prstGeom>
          <a:solidFill>
            <a:srgbClr val="E41F35"/>
          </a:solidFill>
        </p:spPr>
        <p:txBody>
          <a:bodyPr/>
          <a:lstStyle>
            <a:lvl1pPr marL="0" indent="0">
              <a:lnSpc>
                <a:spcPct val="95000"/>
              </a:lnSpc>
              <a:spcBef>
                <a:spcPts val="400"/>
              </a:spcBef>
              <a:buNone/>
              <a:defRPr sz="1400" b="1" i="0">
                <a:solidFill>
                  <a:schemeClr val="bg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p:txBody>
      </p:sp>
      <p:sp>
        <p:nvSpPr>
          <p:cNvPr id="64" name="Text Placeholder 6">
            <a:extLst>
              <a:ext uri="{FF2B5EF4-FFF2-40B4-BE49-F238E27FC236}">
                <a16:creationId xmlns:a16="http://schemas.microsoft.com/office/drawing/2014/main" id="{DCD89DF7-56F5-DA49-A269-564987C9BB9D}"/>
              </a:ext>
            </a:extLst>
          </p:cNvPr>
          <p:cNvSpPr>
            <a:spLocks noGrp="1"/>
          </p:cNvSpPr>
          <p:nvPr>
            <p:ph type="body" sz="quarter" idx="89" hasCustomPrompt="1"/>
          </p:nvPr>
        </p:nvSpPr>
        <p:spPr>
          <a:xfrm>
            <a:off x="5252072" y="7258260"/>
            <a:ext cx="2002356" cy="249097"/>
          </a:xfrm>
          <a:prstGeom prst="rect">
            <a:avLst/>
          </a:prstGeom>
        </p:spPr>
        <p:txBody>
          <a:bodyPr lIns="91440" rIns="91440"/>
          <a:lstStyle>
            <a:lvl1pPr marL="0" indent="0">
              <a:lnSpc>
                <a:spcPct val="100000"/>
              </a:lnSpc>
              <a:spcBef>
                <a:spcPts val="200"/>
              </a:spcBef>
              <a:buFont typeface="Arial" panose="020B0604020202020204" pitchFamily="34" charset="0"/>
              <a:buNone/>
              <a:defRPr sz="1100" b="0" i="0">
                <a:solidFill>
                  <a:schemeClr val="bg1"/>
                </a:solidFill>
                <a:latin typeface="Calibri" panose="020F0502020204030204" pitchFamily="34" charset="0"/>
                <a:cs typeface="Calibri" panose="020F0502020204030204" pitchFamily="34" charset="0"/>
              </a:defRPr>
            </a:lvl1pPr>
            <a:lvl2pPr marL="457200" indent="0">
              <a:lnSpc>
                <a:spcPct val="100000"/>
              </a:lnSpc>
              <a:buNone/>
              <a:defRPr sz="1600"/>
            </a:lvl2pPr>
          </a:lstStyle>
          <a:p>
            <a:pPr lvl="0"/>
            <a:r>
              <a:rPr lang="en-US"/>
              <a:t>Position/title</a:t>
            </a:r>
          </a:p>
        </p:txBody>
      </p:sp>
      <p:sp>
        <p:nvSpPr>
          <p:cNvPr id="65" name="Picture Placeholder 2">
            <a:extLst>
              <a:ext uri="{FF2B5EF4-FFF2-40B4-BE49-F238E27FC236}">
                <a16:creationId xmlns:a16="http://schemas.microsoft.com/office/drawing/2014/main" id="{1D02A5F8-4848-AD42-A33B-FEEFA36A2B28}"/>
              </a:ext>
            </a:extLst>
          </p:cNvPr>
          <p:cNvSpPr>
            <a:spLocks noGrp="1"/>
          </p:cNvSpPr>
          <p:nvPr>
            <p:ph type="pic" sz="quarter" idx="90" hasCustomPrompt="1"/>
          </p:nvPr>
        </p:nvSpPr>
        <p:spPr>
          <a:xfrm>
            <a:off x="7771152" y="5283622"/>
            <a:ext cx="2002358" cy="2338157"/>
          </a:xfrm>
          <a:prstGeom prst="rect">
            <a:avLst/>
          </a:prstGeom>
          <a:solidFill>
            <a:schemeClr val="bg1">
              <a:lumMod val="95000"/>
            </a:schemeClr>
          </a:solidFill>
        </p:spPr>
        <p:txBody>
          <a:bodyPr/>
          <a:lstStyle>
            <a:lvl1pPr marL="0" indent="0">
              <a:buNone/>
              <a:defRPr sz="1050" b="1" i="0">
                <a:solidFill>
                  <a:schemeClr val="tx1"/>
                </a:solidFill>
                <a:latin typeface="Calibri" panose="020F0502020204030204" pitchFamily="34" charset="0"/>
                <a:cs typeface="Calibri" panose="020F0502020204030204" pitchFamily="34" charset="0"/>
              </a:defRPr>
            </a:lvl1pPr>
          </a:lstStyle>
          <a:p>
            <a:r>
              <a:rPr lang="en-US" sz="1200" b="0" i="0">
                <a:latin typeface="Calibri" panose="020F0502020204030204" pitchFamily="34" charset="0"/>
                <a:cs typeface="Calibri" panose="020F0502020204030204" pitchFamily="34" charset="0"/>
              </a:rPr>
              <a:t>Click to insert headshot</a:t>
            </a:r>
            <a:endParaRPr lang="en-US"/>
          </a:p>
        </p:txBody>
      </p:sp>
      <p:sp>
        <p:nvSpPr>
          <p:cNvPr id="66" name="Text Placeholder 6">
            <a:extLst>
              <a:ext uri="{FF2B5EF4-FFF2-40B4-BE49-F238E27FC236}">
                <a16:creationId xmlns:a16="http://schemas.microsoft.com/office/drawing/2014/main" id="{1653256F-B148-DE43-A5F8-DFAD75F74863}"/>
              </a:ext>
            </a:extLst>
          </p:cNvPr>
          <p:cNvSpPr>
            <a:spLocks noGrp="1"/>
          </p:cNvSpPr>
          <p:nvPr>
            <p:ph type="body" sz="quarter" idx="91" hasCustomPrompt="1"/>
          </p:nvPr>
        </p:nvSpPr>
        <p:spPr>
          <a:xfrm>
            <a:off x="7603199" y="6991879"/>
            <a:ext cx="2002358" cy="515478"/>
          </a:xfrm>
          <a:prstGeom prst="rect">
            <a:avLst/>
          </a:prstGeom>
          <a:solidFill>
            <a:srgbClr val="E41F35"/>
          </a:solidFill>
        </p:spPr>
        <p:txBody>
          <a:bodyPr/>
          <a:lstStyle>
            <a:lvl1pPr marL="0" indent="0">
              <a:lnSpc>
                <a:spcPct val="95000"/>
              </a:lnSpc>
              <a:spcBef>
                <a:spcPts val="400"/>
              </a:spcBef>
              <a:buNone/>
              <a:defRPr sz="1400" b="1" i="0">
                <a:solidFill>
                  <a:schemeClr val="bg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p:txBody>
      </p:sp>
      <p:sp>
        <p:nvSpPr>
          <p:cNvPr id="67" name="Text Placeholder 6">
            <a:extLst>
              <a:ext uri="{FF2B5EF4-FFF2-40B4-BE49-F238E27FC236}">
                <a16:creationId xmlns:a16="http://schemas.microsoft.com/office/drawing/2014/main" id="{265F63D3-5D17-6946-B855-B81CAF3FC52C}"/>
              </a:ext>
            </a:extLst>
          </p:cNvPr>
          <p:cNvSpPr>
            <a:spLocks noGrp="1"/>
          </p:cNvSpPr>
          <p:nvPr>
            <p:ph type="body" sz="quarter" idx="92" hasCustomPrompt="1"/>
          </p:nvPr>
        </p:nvSpPr>
        <p:spPr>
          <a:xfrm>
            <a:off x="7603198" y="7258260"/>
            <a:ext cx="2002356" cy="249097"/>
          </a:xfrm>
          <a:prstGeom prst="rect">
            <a:avLst/>
          </a:prstGeom>
        </p:spPr>
        <p:txBody>
          <a:bodyPr lIns="91440" rIns="91440"/>
          <a:lstStyle>
            <a:lvl1pPr marL="0" indent="0">
              <a:lnSpc>
                <a:spcPct val="100000"/>
              </a:lnSpc>
              <a:spcBef>
                <a:spcPts val="200"/>
              </a:spcBef>
              <a:buFont typeface="Arial" panose="020B0604020202020204" pitchFamily="34" charset="0"/>
              <a:buNone/>
              <a:defRPr sz="1100" b="0" i="0">
                <a:solidFill>
                  <a:schemeClr val="bg1"/>
                </a:solidFill>
                <a:latin typeface="Calibri" panose="020F0502020204030204" pitchFamily="34" charset="0"/>
                <a:cs typeface="Calibri" panose="020F0502020204030204" pitchFamily="34" charset="0"/>
              </a:defRPr>
            </a:lvl1pPr>
            <a:lvl2pPr marL="457200" indent="0">
              <a:lnSpc>
                <a:spcPct val="100000"/>
              </a:lnSpc>
              <a:buNone/>
              <a:defRPr sz="1600"/>
            </a:lvl2pPr>
          </a:lstStyle>
          <a:p>
            <a:pPr lvl="0"/>
            <a:r>
              <a:rPr lang="en-US"/>
              <a:t>Position/title</a:t>
            </a:r>
          </a:p>
        </p:txBody>
      </p:sp>
      <p:sp>
        <p:nvSpPr>
          <p:cNvPr id="68" name="Picture Placeholder 2">
            <a:extLst>
              <a:ext uri="{FF2B5EF4-FFF2-40B4-BE49-F238E27FC236}">
                <a16:creationId xmlns:a16="http://schemas.microsoft.com/office/drawing/2014/main" id="{C9FF9872-523F-F84E-BAB2-8024B587DCDD}"/>
              </a:ext>
            </a:extLst>
          </p:cNvPr>
          <p:cNvSpPr>
            <a:spLocks noGrp="1"/>
          </p:cNvSpPr>
          <p:nvPr>
            <p:ph type="pic" sz="quarter" idx="93" hasCustomPrompt="1"/>
          </p:nvPr>
        </p:nvSpPr>
        <p:spPr>
          <a:xfrm>
            <a:off x="10122278" y="5283622"/>
            <a:ext cx="2002358" cy="2338157"/>
          </a:xfrm>
          <a:prstGeom prst="rect">
            <a:avLst/>
          </a:prstGeom>
          <a:solidFill>
            <a:schemeClr val="bg1">
              <a:lumMod val="95000"/>
            </a:schemeClr>
          </a:solidFill>
        </p:spPr>
        <p:txBody>
          <a:bodyPr/>
          <a:lstStyle>
            <a:lvl1pPr marL="0" indent="0">
              <a:buNone/>
              <a:defRPr sz="1050" b="1" i="0">
                <a:solidFill>
                  <a:schemeClr val="tx1"/>
                </a:solidFill>
                <a:latin typeface="Calibri" panose="020F0502020204030204" pitchFamily="34" charset="0"/>
                <a:cs typeface="Calibri" panose="020F0502020204030204" pitchFamily="34" charset="0"/>
              </a:defRPr>
            </a:lvl1pPr>
          </a:lstStyle>
          <a:p>
            <a:r>
              <a:rPr lang="en-US" sz="1200" b="0" i="0">
                <a:latin typeface="Calibri" panose="020F0502020204030204" pitchFamily="34" charset="0"/>
                <a:cs typeface="Calibri" panose="020F0502020204030204" pitchFamily="34" charset="0"/>
              </a:rPr>
              <a:t>Click to insert headshot</a:t>
            </a:r>
            <a:endParaRPr lang="en-US"/>
          </a:p>
        </p:txBody>
      </p:sp>
      <p:sp>
        <p:nvSpPr>
          <p:cNvPr id="69" name="Text Placeholder 6">
            <a:extLst>
              <a:ext uri="{FF2B5EF4-FFF2-40B4-BE49-F238E27FC236}">
                <a16:creationId xmlns:a16="http://schemas.microsoft.com/office/drawing/2014/main" id="{CA537654-7E5A-EF48-BBAF-C4CD7D34FE5F}"/>
              </a:ext>
            </a:extLst>
          </p:cNvPr>
          <p:cNvSpPr>
            <a:spLocks noGrp="1"/>
          </p:cNvSpPr>
          <p:nvPr>
            <p:ph type="body" sz="quarter" idx="94" hasCustomPrompt="1"/>
          </p:nvPr>
        </p:nvSpPr>
        <p:spPr>
          <a:xfrm>
            <a:off x="9954325" y="6991879"/>
            <a:ext cx="2002358" cy="515478"/>
          </a:xfrm>
          <a:prstGeom prst="rect">
            <a:avLst/>
          </a:prstGeom>
          <a:solidFill>
            <a:srgbClr val="E41F35"/>
          </a:solidFill>
        </p:spPr>
        <p:txBody>
          <a:bodyPr/>
          <a:lstStyle>
            <a:lvl1pPr marL="0" indent="0">
              <a:lnSpc>
                <a:spcPct val="95000"/>
              </a:lnSpc>
              <a:spcBef>
                <a:spcPts val="400"/>
              </a:spcBef>
              <a:buNone/>
              <a:defRPr sz="1400" b="1" i="0">
                <a:solidFill>
                  <a:schemeClr val="bg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p:txBody>
      </p:sp>
      <p:sp>
        <p:nvSpPr>
          <p:cNvPr id="70" name="Text Placeholder 6">
            <a:extLst>
              <a:ext uri="{FF2B5EF4-FFF2-40B4-BE49-F238E27FC236}">
                <a16:creationId xmlns:a16="http://schemas.microsoft.com/office/drawing/2014/main" id="{2531EF72-2DB4-794F-81F2-E57C9188858F}"/>
              </a:ext>
            </a:extLst>
          </p:cNvPr>
          <p:cNvSpPr>
            <a:spLocks noGrp="1"/>
          </p:cNvSpPr>
          <p:nvPr>
            <p:ph type="body" sz="quarter" idx="95" hasCustomPrompt="1"/>
          </p:nvPr>
        </p:nvSpPr>
        <p:spPr>
          <a:xfrm>
            <a:off x="9954324" y="7258260"/>
            <a:ext cx="2002356" cy="249097"/>
          </a:xfrm>
          <a:prstGeom prst="rect">
            <a:avLst/>
          </a:prstGeom>
        </p:spPr>
        <p:txBody>
          <a:bodyPr lIns="91440" rIns="91440"/>
          <a:lstStyle>
            <a:lvl1pPr marL="0" indent="0">
              <a:lnSpc>
                <a:spcPct val="100000"/>
              </a:lnSpc>
              <a:spcBef>
                <a:spcPts val="200"/>
              </a:spcBef>
              <a:buFont typeface="Arial" panose="020B0604020202020204" pitchFamily="34" charset="0"/>
              <a:buNone/>
              <a:defRPr sz="1100" b="0" i="0">
                <a:solidFill>
                  <a:schemeClr val="bg1"/>
                </a:solidFill>
                <a:latin typeface="Calibri" panose="020F0502020204030204" pitchFamily="34" charset="0"/>
                <a:cs typeface="Calibri" panose="020F0502020204030204" pitchFamily="34" charset="0"/>
              </a:defRPr>
            </a:lvl1pPr>
            <a:lvl2pPr marL="457200" indent="0">
              <a:lnSpc>
                <a:spcPct val="100000"/>
              </a:lnSpc>
              <a:buNone/>
              <a:defRPr sz="1600"/>
            </a:lvl2pPr>
          </a:lstStyle>
          <a:p>
            <a:pPr lvl="0"/>
            <a:r>
              <a:rPr lang="en-US"/>
              <a:t>Position/title</a:t>
            </a:r>
          </a:p>
        </p:txBody>
      </p:sp>
      <p:sp>
        <p:nvSpPr>
          <p:cNvPr id="71" name="Picture Placeholder 2">
            <a:extLst>
              <a:ext uri="{FF2B5EF4-FFF2-40B4-BE49-F238E27FC236}">
                <a16:creationId xmlns:a16="http://schemas.microsoft.com/office/drawing/2014/main" id="{A892641E-E144-B342-BE77-8B4F93047825}"/>
              </a:ext>
            </a:extLst>
          </p:cNvPr>
          <p:cNvSpPr>
            <a:spLocks noGrp="1"/>
          </p:cNvSpPr>
          <p:nvPr>
            <p:ph type="pic" sz="quarter" idx="96" hasCustomPrompt="1"/>
          </p:nvPr>
        </p:nvSpPr>
        <p:spPr>
          <a:xfrm>
            <a:off x="12473401" y="5283622"/>
            <a:ext cx="2002358" cy="2338157"/>
          </a:xfrm>
          <a:prstGeom prst="rect">
            <a:avLst/>
          </a:prstGeom>
          <a:solidFill>
            <a:schemeClr val="bg1">
              <a:lumMod val="95000"/>
            </a:schemeClr>
          </a:solidFill>
        </p:spPr>
        <p:txBody>
          <a:bodyPr/>
          <a:lstStyle>
            <a:lvl1pPr marL="0" indent="0">
              <a:buNone/>
              <a:defRPr sz="1050" b="1" i="0">
                <a:solidFill>
                  <a:schemeClr val="tx1"/>
                </a:solidFill>
                <a:latin typeface="Calibri" panose="020F0502020204030204" pitchFamily="34" charset="0"/>
                <a:cs typeface="Calibri" panose="020F0502020204030204" pitchFamily="34" charset="0"/>
              </a:defRPr>
            </a:lvl1pPr>
          </a:lstStyle>
          <a:p>
            <a:r>
              <a:rPr lang="en-US" sz="1200" b="0" i="0">
                <a:latin typeface="Calibri" panose="020F0502020204030204" pitchFamily="34" charset="0"/>
                <a:cs typeface="Calibri" panose="020F0502020204030204" pitchFamily="34" charset="0"/>
              </a:rPr>
              <a:t>Click to insert headshot</a:t>
            </a:r>
            <a:endParaRPr lang="en-US"/>
          </a:p>
        </p:txBody>
      </p:sp>
      <p:sp>
        <p:nvSpPr>
          <p:cNvPr id="72" name="Text Placeholder 6">
            <a:extLst>
              <a:ext uri="{FF2B5EF4-FFF2-40B4-BE49-F238E27FC236}">
                <a16:creationId xmlns:a16="http://schemas.microsoft.com/office/drawing/2014/main" id="{13A8588A-9A7C-044F-9CD4-3C75605D4284}"/>
              </a:ext>
            </a:extLst>
          </p:cNvPr>
          <p:cNvSpPr>
            <a:spLocks noGrp="1"/>
          </p:cNvSpPr>
          <p:nvPr>
            <p:ph type="body" sz="quarter" idx="97" hasCustomPrompt="1"/>
          </p:nvPr>
        </p:nvSpPr>
        <p:spPr>
          <a:xfrm>
            <a:off x="12305448" y="6991879"/>
            <a:ext cx="2002358" cy="515478"/>
          </a:xfrm>
          <a:prstGeom prst="rect">
            <a:avLst/>
          </a:prstGeom>
          <a:solidFill>
            <a:srgbClr val="E41F35"/>
          </a:solidFill>
        </p:spPr>
        <p:txBody>
          <a:bodyPr/>
          <a:lstStyle>
            <a:lvl1pPr marL="0" indent="0">
              <a:lnSpc>
                <a:spcPct val="95000"/>
              </a:lnSpc>
              <a:spcBef>
                <a:spcPts val="400"/>
              </a:spcBef>
              <a:buNone/>
              <a:defRPr sz="1400" b="1" i="0">
                <a:solidFill>
                  <a:schemeClr val="bg1"/>
                </a:solidFill>
                <a:latin typeface="Calibri" panose="020F0502020204030204" pitchFamily="34" charset="0"/>
                <a:cs typeface="Calibri" panose="020F0502020204030204" pitchFamily="34" charset="0"/>
              </a:defRPr>
            </a:lvl1pPr>
          </a:lstStyle>
          <a:p>
            <a:pPr lvl="0"/>
            <a:r>
              <a:rPr lang="en-US" err="1"/>
              <a:t>Firstname</a:t>
            </a:r>
            <a:r>
              <a:rPr lang="en-US"/>
              <a:t> </a:t>
            </a:r>
            <a:r>
              <a:rPr lang="en-US" err="1"/>
              <a:t>Lastname</a:t>
            </a:r>
            <a:endParaRPr lang="en-US"/>
          </a:p>
        </p:txBody>
      </p:sp>
      <p:sp>
        <p:nvSpPr>
          <p:cNvPr id="73" name="Text Placeholder 6">
            <a:extLst>
              <a:ext uri="{FF2B5EF4-FFF2-40B4-BE49-F238E27FC236}">
                <a16:creationId xmlns:a16="http://schemas.microsoft.com/office/drawing/2014/main" id="{A70DAA8C-BC64-6C47-82BF-76FCCD5D0B18}"/>
              </a:ext>
            </a:extLst>
          </p:cNvPr>
          <p:cNvSpPr>
            <a:spLocks noGrp="1"/>
          </p:cNvSpPr>
          <p:nvPr>
            <p:ph type="body" sz="quarter" idx="98" hasCustomPrompt="1"/>
          </p:nvPr>
        </p:nvSpPr>
        <p:spPr>
          <a:xfrm>
            <a:off x="12305447" y="7258260"/>
            <a:ext cx="2002356" cy="249097"/>
          </a:xfrm>
          <a:prstGeom prst="rect">
            <a:avLst/>
          </a:prstGeom>
        </p:spPr>
        <p:txBody>
          <a:bodyPr lIns="91440" rIns="91440"/>
          <a:lstStyle>
            <a:lvl1pPr marL="0" indent="0">
              <a:lnSpc>
                <a:spcPct val="100000"/>
              </a:lnSpc>
              <a:spcBef>
                <a:spcPts val="200"/>
              </a:spcBef>
              <a:buFont typeface="Arial" panose="020B0604020202020204" pitchFamily="34" charset="0"/>
              <a:buNone/>
              <a:defRPr sz="1100" b="0" i="0">
                <a:solidFill>
                  <a:schemeClr val="bg1"/>
                </a:solidFill>
                <a:latin typeface="Calibri" panose="020F0502020204030204" pitchFamily="34" charset="0"/>
                <a:cs typeface="Calibri" panose="020F0502020204030204" pitchFamily="34" charset="0"/>
              </a:defRPr>
            </a:lvl1pPr>
            <a:lvl2pPr marL="457200" indent="0">
              <a:lnSpc>
                <a:spcPct val="100000"/>
              </a:lnSpc>
              <a:buNone/>
              <a:defRPr sz="1600"/>
            </a:lvl2pPr>
          </a:lstStyle>
          <a:p>
            <a:pPr lvl="0"/>
            <a:r>
              <a:rPr lang="en-US"/>
              <a:t>Position/title</a:t>
            </a:r>
          </a:p>
        </p:txBody>
      </p:sp>
      <p:sp>
        <p:nvSpPr>
          <p:cNvPr id="2" name="Text Placeholder 10">
            <a:extLst>
              <a:ext uri="{FF2B5EF4-FFF2-40B4-BE49-F238E27FC236}">
                <a16:creationId xmlns:a16="http://schemas.microsoft.com/office/drawing/2014/main" id="{0E778C10-574A-DAC8-A6AF-A0A8858E1A52}"/>
              </a:ext>
            </a:extLst>
          </p:cNvPr>
          <p:cNvSpPr>
            <a:spLocks noGrp="1"/>
          </p:cNvSpPr>
          <p:nvPr>
            <p:ph type="body" sz="quarter" idx="18" hasCustomPrompt="1"/>
          </p:nvPr>
        </p:nvSpPr>
        <p:spPr>
          <a:xfrm>
            <a:off x="748266" y="1287340"/>
            <a:ext cx="4310118" cy="438150"/>
          </a:xfrm>
          <a:prstGeom prst="rect">
            <a:avLst/>
          </a:prstGeom>
        </p:spPr>
        <p:txBody>
          <a:bodyPr anchor="t"/>
          <a:lstStyle>
            <a:lvl1pPr marL="0" indent="0">
              <a:lnSpc>
                <a:spcPct val="85000"/>
              </a:lnSpc>
              <a:buFontTx/>
              <a:buNone/>
              <a:defRPr sz="2400" b="1" i="0">
                <a:solidFill>
                  <a:srgbClr val="E41F35"/>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err="1"/>
              <a:t>Subheader</a:t>
            </a:r>
            <a:endParaRPr lang="en-US"/>
          </a:p>
        </p:txBody>
      </p:sp>
      <p:sp>
        <p:nvSpPr>
          <p:cNvPr id="3" name="Text Placeholder 10">
            <a:extLst>
              <a:ext uri="{FF2B5EF4-FFF2-40B4-BE49-F238E27FC236}">
                <a16:creationId xmlns:a16="http://schemas.microsoft.com/office/drawing/2014/main" id="{53B9ED9E-4365-03B0-E249-585730937487}"/>
              </a:ext>
            </a:extLst>
          </p:cNvPr>
          <p:cNvSpPr>
            <a:spLocks noGrp="1"/>
          </p:cNvSpPr>
          <p:nvPr>
            <p:ph type="body" sz="quarter" idx="19" hasCustomPrompt="1"/>
          </p:nvPr>
        </p:nvSpPr>
        <p:spPr>
          <a:xfrm>
            <a:off x="748266" y="1827090"/>
            <a:ext cx="4310117" cy="2389310"/>
          </a:xfrm>
          <a:prstGeom prst="rect">
            <a:avLst/>
          </a:prstGeom>
        </p:spPr>
        <p:txBody>
          <a:bodyPr anchor="t"/>
          <a:lstStyle>
            <a:lvl1pPr marL="0" indent="0">
              <a:lnSpc>
                <a:spcPct val="85000"/>
              </a:lnSpc>
              <a:spcBef>
                <a:spcPts val="0"/>
              </a:spcBef>
              <a:buFontTx/>
              <a:buNone/>
              <a:defRPr sz="4800" b="0" i="0">
                <a:solidFill>
                  <a:schemeClr val="tx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r>
              <a:rPr lang="en-US">
                <a:effectLst/>
                <a:latin typeface="Calibri Light" panose="020F0302020204030204" pitchFamily="34" charset="0"/>
              </a:rPr>
              <a:t>48pt headline goes here </a:t>
            </a:r>
            <a:r>
              <a:rPr lang="en-US" err="1">
                <a:effectLst/>
                <a:latin typeface="Calibri Light" panose="020F0302020204030204" pitchFamily="34" charset="0"/>
              </a:rPr>
              <a:t>ipsu</a:t>
            </a:r>
            <a:r>
              <a:rPr lang="en-US">
                <a:effectLst/>
                <a:latin typeface="Calibri Light" panose="020F0302020204030204" pitchFamily="34" charset="0"/>
              </a:rPr>
              <a:t> dolor </a:t>
            </a:r>
            <a:r>
              <a:rPr lang="en-US" err="1">
                <a:effectLst/>
                <a:latin typeface="Calibri Light" panose="020F0302020204030204" pitchFamily="34" charset="0"/>
              </a:rPr>
              <a:t>quam</a:t>
            </a:r>
            <a:r>
              <a:rPr lang="en-US">
                <a:effectLst/>
                <a:latin typeface="Calibri Light" panose="020F0302020204030204" pitchFamily="34" charset="0"/>
              </a:rPr>
              <a:t> sit </a:t>
            </a:r>
            <a:r>
              <a:rPr lang="en-US" err="1">
                <a:effectLst/>
                <a:latin typeface="Calibri Light" panose="020F0302020204030204" pitchFamily="34" charset="0"/>
              </a:rPr>
              <a:t>consequetor</a:t>
            </a:r>
            <a:endParaRPr lang="en-US">
              <a:effectLst/>
              <a:latin typeface="Calibri Light" panose="020F0302020204030204" pitchFamily="34" charset="0"/>
            </a:endParaRPr>
          </a:p>
        </p:txBody>
      </p:sp>
      <p:sp>
        <p:nvSpPr>
          <p:cNvPr id="4" name="Text Placeholder 3">
            <a:extLst>
              <a:ext uri="{FF2B5EF4-FFF2-40B4-BE49-F238E27FC236}">
                <a16:creationId xmlns:a16="http://schemas.microsoft.com/office/drawing/2014/main" id="{67274D65-694E-CCF7-4F5C-1AE49B8E1C93}"/>
              </a:ext>
            </a:extLst>
          </p:cNvPr>
          <p:cNvSpPr>
            <a:spLocks noGrp="1"/>
          </p:cNvSpPr>
          <p:nvPr>
            <p:ph type="body" sz="quarter" idx="17" hasCustomPrompt="1"/>
          </p:nvPr>
        </p:nvSpPr>
        <p:spPr>
          <a:xfrm>
            <a:off x="748264" y="4389560"/>
            <a:ext cx="4310117" cy="2552700"/>
          </a:xfrm>
          <a:prstGeom prst="rect">
            <a:avLst/>
          </a:prstGeom>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lang="en-US" sz="1800" smtClean="0">
                <a:solidFill>
                  <a:schemeClr val="tx1"/>
                </a:solidFill>
                <a:effectLst/>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r>
              <a:rPr lang="en-US">
                <a:effectLst/>
                <a:latin typeface="Calibri Light" panose="020F0302020204030204" pitchFamily="34" charset="0"/>
              </a:rPr>
              <a:t>Team description</a:t>
            </a:r>
          </a:p>
        </p:txBody>
      </p:sp>
    </p:spTree>
    <p:extLst>
      <p:ext uri="{BB962C8B-B14F-4D97-AF65-F5344CB8AC3E}">
        <p14:creationId xmlns:p14="http://schemas.microsoft.com/office/powerpoint/2010/main" val="322291225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rocess 1">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11B75BCD-460E-0F45-A28D-2088086D1C66}"/>
              </a:ext>
            </a:extLst>
          </p:cNvPr>
          <p:cNvSpPr>
            <a:spLocks noGrp="1"/>
          </p:cNvSpPr>
          <p:nvPr>
            <p:ph type="body" sz="quarter" idx="24" hasCustomPrompt="1"/>
          </p:nvPr>
        </p:nvSpPr>
        <p:spPr>
          <a:xfrm>
            <a:off x="2444654" y="2992586"/>
            <a:ext cx="1664351" cy="585599"/>
          </a:xfrm>
          <a:prstGeom prst="rect">
            <a:avLst/>
          </a:prstGeom>
        </p:spPr>
        <p:txBody>
          <a:bodyPr anchor="t"/>
          <a:lstStyle>
            <a:lvl1pPr marL="0" indent="0">
              <a:buNone/>
              <a:defRPr sz="1600" b="1" i="0">
                <a:solidFill>
                  <a:srgbClr val="E41F35"/>
                </a:solidFill>
                <a:latin typeface="Calibri" panose="020F0502020204030204" pitchFamily="34" charset="0"/>
                <a:cs typeface="Calibri" panose="020F0502020204030204" pitchFamily="34" charset="0"/>
              </a:defRPr>
            </a:lvl1pPr>
          </a:lstStyle>
          <a:p>
            <a:pPr lvl="0"/>
            <a:r>
              <a:rPr lang="en-US" err="1"/>
              <a:t>Subheader</a:t>
            </a:r>
            <a:endParaRPr lang="en-US"/>
          </a:p>
        </p:txBody>
      </p:sp>
      <p:sp>
        <p:nvSpPr>
          <p:cNvPr id="20" name="Text Placeholder 6">
            <a:extLst>
              <a:ext uri="{FF2B5EF4-FFF2-40B4-BE49-F238E27FC236}">
                <a16:creationId xmlns:a16="http://schemas.microsoft.com/office/drawing/2014/main" id="{ECE875F7-D345-7242-8E2F-34BA5F39699F}"/>
              </a:ext>
            </a:extLst>
          </p:cNvPr>
          <p:cNvSpPr>
            <a:spLocks noGrp="1"/>
          </p:cNvSpPr>
          <p:nvPr>
            <p:ph type="body" sz="quarter" idx="25" hasCustomPrompt="1"/>
          </p:nvPr>
        </p:nvSpPr>
        <p:spPr>
          <a:xfrm>
            <a:off x="2444654" y="3548553"/>
            <a:ext cx="1664351" cy="860219"/>
          </a:xfrm>
          <a:prstGeom prst="rect">
            <a:avLst/>
          </a:prstGeom>
        </p:spPr>
        <p:txBody>
          <a:bodyPr lIns="91440" rIns="91440"/>
          <a:lstStyle>
            <a:lvl1pPr marL="0" indent="0">
              <a:lnSpc>
                <a:spcPct val="100000"/>
              </a:lnSpc>
              <a:spcBef>
                <a:spcPts val="400"/>
              </a:spcBef>
              <a:buFont typeface="Arial" panose="020B0604020202020204" pitchFamily="34" charset="0"/>
              <a:buNone/>
              <a:defRPr sz="1400">
                <a:solidFill>
                  <a:schemeClr val="tx1"/>
                </a:solidFill>
              </a:defRPr>
            </a:lvl1pPr>
            <a:lvl2pPr marL="457200" indent="0">
              <a:lnSpc>
                <a:spcPct val="100000"/>
              </a:lnSpc>
              <a:buNone/>
              <a:defRPr sz="1600"/>
            </a:lvl2pPr>
          </a:lstStyle>
          <a:p>
            <a:pPr lvl="0"/>
            <a:r>
              <a:rPr lang="en-US" err="1"/>
              <a:t>Exceatiis</a:t>
            </a:r>
            <a:r>
              <a:rPr lang="en-US"/>
              <a:t> </a:t>
            </a:r>
            <a:r>
              <a:rPr lang="en-US" err="1"/>
              <a:t>volo</a:t>
            </a:r>
            <a:r>
              <a:rPr lang="en-US"/>
              <a:t> </a:t>
            </a:r>
            <a:r>
              <a:rPr lang="en-US" err="1"/>
              <a:t>reper</a:t>
            </a:r>
            <a:r>
              <a:rPr lang="en-US"/>
              <a:t> </a:t>
            </a:r>
            <a:r>
              <a:rPr lang="en-US" err="1"/>
              <a:t>spel</a:t>
            </a:r>
            <a:r>
              <a:rPr lang="en-US"/>
              <a:t> </a:t>
            </a:r>
            <a:r>
              <a:rPr lang="en-US" err="1"/>
              <a:t>easumque</a:t>
            </a:r>
            <a:r>
              <a:rPr lang="en-US"/>
              <a:t> vel </a:t>
            </a:r>
            <a:r>
              <a:rPr lang="en-US" err="1"/>
              <a:t>iqu</a:t>
            </a:r>
            <a:r>
              <a:rPr lang="en-US"/>
              <a:t> </a:t>
            </a:r>
            <a:r>
              <a:rPr lang="en-US" err="1"/>
              <a:t>nam</a:t>
            </a:r>
            <a:r>
              <a:rPr lang="en-US"/>
              <a:t>.</a:t>
            </a:r>
          </a:p>
        </p:txBody>
      </p:sp>
      <p:sp>
        <p:nvSpPr>
          <p:cNvPr id="42" name="Text Placeholder 6">
            <a:extLst>
              <a:ext uri="{FF2B5EF4-FFF2-40B4-BE49-F238E27FC236}">
                <a16:creationId xmlns:a16="http://schemas.microsoft.com/office/drawing/2014/main" id="{1FB5BE7B-CB07-3A42-BA7B-B4B57EF7D4A6}"/>
              </a:ext>
            </a:extLst>
          </p:cNvPr>
          <p:cNvSpPr>
            <a:spLocks noGrp="1"/>
          </p:cNvSpPr>
          <p:nvPr>
            <p:ph type="body" sz="quarter" idx="32" hasCustomPrompt="1"/>
          </p:nvPr>
        </p:nvSpPr>
        <p:spPr>
          <a:xfrm>
            <a:off x="6294660" y="2992586"/>
            <a:ext cx="1664351" cy="585599"/>
          </a:xfrm>
          <a:prstGeom prst="rect">
            <a:avLst/>
          </a:prstGeom>
        </p:spPr>
        <p:txBody>
          <a:bodyPr anchor="t"/>
          <a:lstStyle>
            <a:lvl1pPr marL="0" indent="0">
              <a:buNone/>
              <a:defRPr sz="1600" b="1" i="0">
                <a:solidFill>
                  <a:srgbClr val="E41F35"/>
                </a:solidFill>
                <a:latin typeface="Calibri" panose="020F0502020204030204" pitchFamily="34" charset="0"/>
                <a:cs typeface="Calibri" panose="020F0502020204030204" pitchFamily="34" charset="0"/>
              </a:defRPr>
            </a:lvl1pPr>
          </a:lstStyle>
          <a:p>
            <a:pPr lvl="0"/>
            <a:r>
              <a:rPr lang="en-US" err="1"/>
              <a:t>Subheader</a:t>
            </a:r>
            <a:endParaRPr lang="en-US"/>
          </a:p>
        </p:txBody>
      </p:sp>
      <p:sp>
        <p:nvSpPr>
          <p:cNvPr id="43" name="Text Placeholder 6">
            <a:extLst>
              <a:ext uri="{FF2B5EF4-FFF2-40B4-BE49-F238E27FC236}">
                <a16:creationId xmlns:a16="http://schemas.microsoft.com/office/drawing/2014/main" id="{E66AC9CA-0C72-6E41-BB74-315BF2261703}"/>
              </a:ext>
            </a:extLst>
          </p:cNvPr>
          <p:cNvSpPr>
            <a:spLocks noGrp="1"/>
          </p:cNvSpPr>
          <p:nvPr>
            <p:ph type="body" sz="quarter" idx="33" hasCustomPrompt="1"/>
          </p:nvPr>
        </p:nvSpPr>
        <p:spPr>
          <a:xfrm>
            <a:off x="6294660" y="3548553"/>
            <a:ext cx="1664351" cy="860219"/>
          </a:xfrm>
          <a:prstGeom prst="rect">
            <a:avLst/>
          </a:prstGeom>
        </p:spPr>
        <p:txBody>
          <a:bodyPr lIns="91440" rIns="91440"/>
          <a:lstStyle>
            <a:lvl1pPr marL="0" indent="0">
              <a:lnSpc>
                <a:spcPct val="100000"/>
              </a:lnSpc>
              <a:spcBef>
                <a:spcPts val="400"/>
              </a:spcBef>
              <a:buFont typeface="Arial" panose="020B0604020202020204" pitchFamily="34" charset="0"/>
              <a:buNone/>
              <a:defRPr sz="1400">
                <a:solidFill>
                  <a:schemeClr val="tx1"/>
                </a:solidFill>
              </a:defRPr>
            </a:lvl1pPr>
            <a:lvl2pPr marL="457200" indent="0">
              <a:lnSpc>
                <a:spcPct val="100000"/>
              </a:lnSpc>
              <a:buNone/>
              <a:defRPr sz="1600"/>
            </a:lvl2pPr>
          </a:lstStyle>
          <a:p>
            <a:pPr lvl="0"/>
            <a:r>
              <a:rPr lang="en-US" err="1"/>
              <a:t>Exceatiis</a:t>
            </a:r>
            <a:r>
              <a:rPr lang="en-US"/>
              <a:t> </a:t>
            </a:r>
            <a:r>
              <a:rPr lang="en-US" err="1"/>
              <a:t>volo</a:t>
            </a:r>
            <a:r>
              <a:rPr lang="en-US"/>
              <a:t> </a:t>
            </a:r>
            <a:r>
              <a:rPr lang="en-US" err="1"/>
              <a:t>reper</a:t>
            </a:r>
            <a:r>
              <a:rPr lang="en-US"/>
              <a:t> </a:t>
            </a:r>
            <a:r>
              <a:rPr lang="en-US" err="1"/>
              <a:t>spel</a:t>
            </a:r>
            <a:r>
              <a:rPr lang="en-US"/>
              <a:t> </a:t>
            </a:r>
            <a:r>
              <a:rPr lang="en-US" err="1"/>
              <a:t>easumque</a:t>
            </a:r>
            <a:r>
              <a:rPr lang="en-US"/>
              <a:t> vel </a:t>
            </a:r>
            <a:r>
              <a:rPr lang="en-US" err="1"/>
              <a:t>iqu</a:t>
            </a:r>
            <a:r>
              <a:rPr lang="en-US"/>
              <a:t> </a:t>
            </a:r>
            <a:r>
              <a:rPr lang="en-US" err="1"/>
              <a:t>nam</a:t>
            </a:r>
            <a:r>
              <a:rPr lang="en-US"/>
              <a:t>.</a:t>
            </a:r>
          </a:p>
        </p:txBody>
      </p:sp>
      <p:sp>
        <p:nvSpPr>
          <p:cNvPr id="46" name="Text Placeholder 6">
            <a:extLst>
              <a:ext uri="{FF2B5EF4-FFF2-40B4-BE49-F238E27FC236}">
                <a16:creationId xmlns:a16="http://schemas.microsoft.com/office/drawing/2014/main" id="{A7601396-382A-6D43-919D-2C6A2DFCFB23}"/>
              </a:ext>
            </a:extLst>
          </p:cNvPr>
          <p:cNvSpPr>
            <a:spLocks noGrp="1"/>
          </p:cNvSpPr>
          <p:nvPr>
            <p:ph type="body" sz="quarter" idx="34" hasCustomPrompt="1"/>
          </p:nvPr>
        </p:nvSpPr>
        <p:spPr>
          <a:xfrm>
            <a:off x="10167717" y="2992586"/>
            <a:ext cx="1664351" cy="585599"/>
          </a:xfrm>
          <a:prstGeom prst="rect">
            <a:avLst/>
          </a:prstGeom>
        </p:spPr>
        <p:txBody>
          <a:bodyPr anchor="t"/>
          <a:lstStyle>
            <a:lvl1pPr marL="0" indent="0">
              <a:buNone/>
              <a:defRPr sz="1600" b="1" i="0">
                <a:solidFill>
                  <a:srgbClr val="E41F35"/>
                </a:solidFill>
                <a:latin typeface="Calibri" panose="020F0502020204030204" pitchFamily="34" charset="0"/>
                <a:cs typeface="Calibri" panose="020F0502020204030204" pitchFamily="34" charset="0"/>
              </a:defRPr>
            </a:lvl1pPr>
          </a:lstStyle>
          <a:p>
            <a:pPr lvl="0"/>
            <a:r>
              <a:rPr lang="en-US" err="1"/>
              <a:t>Subheader</a:t>
            </a:r>
            <a:endParaRPr lang="en-US"/>
          </a:p>
        </p:txBody>
      </p:sp>
      <p:sp>
        <p:nvSpPr>
          <p:cNvPr id="47" name="Text Placeholder 6">
            <a:extLst>
              <a:ext uri="{FF2B5EF4-FFF2-40B4-BE49-F238E27FC236}">
                <a16:creationId xmlns:a16="http://schemas.microsoft.com/office/drawing/2014/main" id="{95AEC9E9-3B56-DC48-819D-F927C2C58EC7}"/>
              </a:ext>
            </a:extLst>
          </p:cNvPr>
          <p:cNvSpPr>
            <a:spLocks noGrp="1"/>
          </p:cNvSpPr>
          <p:nvPr>
            <p:ph type="body" sz="quarter" idx="35" hasCustomPrompt="1"/>
          </p:nvPr>
        </p:nvSpPr>
        <p:spPr>
          <a:xfrm>
            <a:off x="10167717" y="3548553"/>
            <a:ext cx="1664351" cy="860219"/>
          </a:xfrm>
          <a:prstGeom prst="rect">
            <a:avLst/>
          </a:prstGeom>
        </p:spPr>
        <p:txBody>
          <a:bodyPr lIns="91440" rIns="91440"/>
          <a:lstStyle>
            <a:lvl1pPr marL="0" indent="0">
              <a:lnSpc>
                <a:spcPct val="100000"/>
              </a:lnSpc>
              <a:spcBef>
                <a:spcPts val="400"/>
              </a:spcBef>
              <a:buFont typeface="Arial" panose="020B0604020202020204" pitchFamily="34" charset="0"/>
              <a:buNone/>
              <a:defRPr sz="1400">
                <a:solidFill>
                  <a:schemeClr val="tx1"/>
                </a:solidFill>
              </a:defRPr>
            </a:lvl1pPr>
            <a:lvl2pPr marL="457200" indent="0">
              <a:lnSpc>
                <a:spcPct val="100000"/>
              </a:lnSpc>
              <a:buNone/>
              <a:defRPr sz="1600"/>
            </a:lvl2pPr>
          </a:lstStyle>
          <a:p>
            <a:pPr lvl="0"/>
            <a:r>
              <a:rPr lang="en-US" err="1"/>
              <a:t>Exceatiis</a:t>
            </a:r>
            <a:r>
              <a:rPr lang="en-US"/>
              <a:t> </a:t>
            </a:r>
            <a:r>
              <a:rPr lang="en-US" err="1"/>
              <a:t>volo</a:t>
            </a:r>
            <a:r>
              <a:rPr lang="en-US"/>
              <a:t> </a:t>
            </a:r>
            <a:r>
              <a:rPr lang="en-US" err="1"/>
              <a:t>reper</a:t>
            </a:r>
            <a:r>
              <a:rPr lang="en-US"/>
              <a:t> </a:t>
            </a:r>
            <a:r>
              <a:rPr lang="en-US" err="1"/>
              <a:t>spel</a:t>
            </a:r>
            <a:r>
              <a:rPr lang="en-US"/>
              <a:t> </a:t>
            </a:r>
            <a:r>
              <a:rPr lang="en-US" err="1"/>
              <a:t>easumque</a:t>
            </a:r>
            <a:r>
              <a:rPr lang="en-US"/>
              <a:t> vel </a:t>
            </a:r>
            <a:r>
              <a:rPr lang="en-US" err="1"/>
              <a:t>iqu</a:t>
            </a:r>
            <a:r>
              <a:rPr lang="en-US"/>
              <a:t> </a:t>
            </a:r>
            <a:r>
              <a:rPr lang="en-US" err="1"/>
              <a:t>nam</a:t>
            </a:r>
            <a:r>
              <a:rPr lang="en-US"/>
              <a:t>.</a:t>
            </a:r>
          </a:p>
        </p:txBody>
      </p:sp>
      <p:sp>
        <p:nvSpPr>
          <p:cNvPr id="69" name="Text Placeholder 6">
            <a:extLst>
              <a:ext uri="{FF2B5EF4-FFF2-40B4-BE49-F238E27FC236}">
                <a16:creationId xmlns:a16="http://schemas.microsoft.com/office/drawing/2014/main" id="{FEDF1E1A-DB73-EA4E-B5F3-F3F416644210}"/>
              </a:ext>
            </a:extLst>
          </p:cNvPr>
          <p:cNvSpPr>
            <a:spLocks noGrp="1"/>
          </p:cNvSpPr>
          <p:nvPr>
            <p:ph type="body" sz="quarter" idx="38" hasCustomPrompt="1"/>
          </p:nvPr>
        </p:nvSpPr>
        <p:spPr>
          <a:xfrm>
            <a:off x="10167717" y="5502913"/>
            <a:ext cx="1664351" cy="585599"/>
          </a:xfrm>
          <a:prstGeom prst="rect">
            <a:avLst/>
          </a:prstGeom>
        </p:spPr>
        <p:txBody>
          <a:bodyPr anchor="t"/>
          <a:lstStyle>
            <a:lvl1pPr marL="0" indent="0">
              <a:buNone/>
              <a:defRPr sz="1600" b="1" i="0">
                <a:solidFill>
                  <a:srgbClr val="E41F35"/>
                </a:solidFill>
                <a:latin typeface="Calibri" panose="020F0502020204030204" pitchFamily="34" charset="0"/>
                <a:cs typeface="Calibri" panose="020F0502020204030204" pitchFamily="34" charset="0"/>
              </a:defRPr>
            </a:lvl1pPr>
          </a:lstStyle>
          <a:p>
            <a:pPr lvl="0"/>
            <a:r>
              <a:rPr lang="en-US" err="1"/>
              <a:t>Subheader</a:t>
            </a:r>
            <a:endParaRPr lang="en-US"/>
          </a:p>
        </p:txBody>
      </p:sp>
      <p:sp>
        <p:nvSpPr>
          <p:cNvPr id="70" name="Text Placeholder 6">
            <a:extLst>
              <a:ext uri="{FF2B5EF4-FFF2-40B4-BE49-F238E27FC236}">
                <a16:creationId xmlns:a16="http://schemas.microsoft.com/office/drawing/2014/main" id="{1FA45977-8DE6-AB4F-93AE-82B083FF9028}"/>
              </a:ext>
            </a:extLst>
          </p:cNvPr>
          <p:cNvSpPr>
            <a:spLocks noGrp="1"/>
          </p:cNvSpPr>
          <p:nvPr>
            <p:ph type="body" sz="quarter" idx="39" hasCustomPrompt="1"/>
          </p:nvPr>
        </p:nvSpPr>
        <p:spPr>
          <a:xfrm>
            <a:off x="10167717" y="6022794"/>
            <a:ext cx="1664351" cy="860219"/>
          </a:xfrm>
          <a:prstGeom prst="rect">
            <a:avLst/>
          </a:prstGeom>
        </p:spPr>
        <p:txBody>
          <a:bodyPr lIns="91440" rIns="91440"/>
          <a:lstStyle>
            <a:lvl1pPr marL="0" indent="0">
              <a:lnSpc>
                <a:spcPct val="100000"/>
              </a:lnSpc>
              <a:spcBef>
                <a:spcPts val="400"/>
              </a:spcBef>
              <a:buFont typeface="Arial" panose="020B0604020202020204" pitchFamily="34" charset="0"/>
              <a:buNone/>
              <a:defRPr sz="1400">
                <a:solidFill>
                  <a:schemeClr val="tx1"/>
                </a:solidFill>
              </a:defRPr>
            </a:lvl1pPr>
            <a:lvl2pPr marL="457200" indent="0">
              <a:lnSpc>
                <a:spcPct val="100000"/>
              </a:lnSpc>
              <a:buNone/>
              <a:defRPr sz="1600"/>
            </a:lvl2pPr>
          </a:lstStyle>
          <a:p>
            <a:pPr lvl="0"/>
            <a:r>
              <a:rPr lang="en-US" err="1"/>
              <a:t>Exceatiis</a:t>
            </a:r>
            <a:r>
              <a:rPr lang="en-US"/>
              <a:t> </a:t>
            </a:r>
            <a:r>
              <a:rPr lang="en-US" err="1"/>
              <a:t>volo</a:t>
            </a:r>
            <a:r>
              <a:rPr lang="en-US"/>
              <a:t> </a:t>
            </a:r>
            <a:r>
              <a:rPr lang="en-US" err="1"/>
              <a:t>reper</a:t>
            </a:r>
            <a:r>
              <a:rPr lang="en-US"/>
              <a:t> </a:t>
            </a:r>
            <a:r>
              <a:rPr lang="en-US" err="1"/>
              <a:t>spel</a:t>
            </a:r>
            <a:r>
              <a:rPr lang="en-US"/>
              <a:t> </a:t>
            </a:r>
            <a:r>
              <a:rPr lang="en-US" err="1"/>
              <a:t>easumque</a:t>
            </a:r>
            <a:r>
              <a:rPr lang="en-US"/>
              <a:t> vel </a:t>
            </a:r>
            <a:r>
              <a:rPr lang="en-US" err="1"/>
              <a:t>iqu</a:t>
            </a:r>
            <a:r>
              <a:rPr lang="en-US"/>
              <a:t> </a:t>
            </a:r>
            <a:r>
              <a:rPr lang="en-US" err="1"/>
              <a:t>nam</a:t>
            </a:r>
            <a:r>
              <a:rPr lang="en-US"/>
              <a:t>.</a:t>
            </a:r>
          </a:p>
        </p:txBody>
      </p:sp>
      <p:sp>
        <p:nvSpPr>
          <p:cNvPr id="73" name="Text Placeholder 6">
            <a:extLst>
              <a:ext uri="{FF2B5EF4-FFF2-40B4-BE49-F238E27FC236}">
                <a16:creationId xmlns:a16="http://schemas.microsoft.com/office/drawing/2014/main" id="{5A44C4B2-5A26-F542-9BA0-A7314B18AC18}"/>
              </a:ext>
            </a:extLst>
          </p:cNvPr>
          <p:cNvSpPr>
            <a:spLocks noGrp="1"/>
          </p:cNvSpPr>
          <p:nvPr>
            <p:ph type="body" sz="quarter" idx="40" hasCustomPrompt="1"/>
          </p:nvPr>
        </p:nvSpPr>
        <p:spPr>
          <a:xfrm>
            <a:off x="6316153" y="5502913"/>
            <a:ext cx="1664351" cy="585599"/>
          </a:xfrm>
          <a:prstGeom prst="rect">
            <a:avLst/>
          </a:prstGeom>
        </p:spPr>
        <p:txBody>
          <a:bodyPr anchor="t"/>
          <a:lstStyle>
            <a:lvl1pPr marL="0" indent="0">
              <a:buNone/>
              <a:defRPr sz="1600" b="1" i="0">
                <a:solidFill>
                  <a:srgbClr val="E41F35"/>
                </a:solidFill>
                <a:latin typeface="Calibri" panose="020F0502020204030204" pitchFamily="34" charset="0"/>
                <a:cs typeface="Calibri" panose="020F0502020204030204" pitchFamily="34" charset="0"/>
              </a:defRPr>
            </a:lvl1pPr>
          </a:lstStyle>
          <a:p>
            <a:pPr lvl="0"/>
            <a:r>
              <a:rPr lang="en-US" err="1"/>
              <a:t>Subheader</a:t>
            </a:r>
            <a:endParaRPr lang="en-US"/>
          </a:p>
        </p:txBody>
      </p:sp>
      <p:sp>
        <p:nvSpPr>
          <p:cNvPr id="74" name="Text Placeholder 6">
            <a:extLst>
              <a:ext uri="{FF2B5EF4-FFF2-40B4-BE49-F238E27FC236}">
                <a16:creationId xmlns:a16="http://schemas.microsoft.com/office/drawing/2014/main" id="{1C945E20-05C3-F94A-B6B2-E93FD8973BBF}"/>
              </a:ext>
            </a:extLst>
          </p:cNvPr>
          <p:cNvSpPr>
            <a:spLocks noGrp="1"/>
          </p:cNvSpPr>
          <p:nvPr>
            <p:ph type="body" sz="quarter" idx="41" hasCustomPrompt="1"/>
          </p:nvPr>
        </p:nvSpPr>
        <p:spPr>
          <a:xfrm>
            <a:off x="6316153" y="6022794"/>
            <a:ext cx="1664351" cy="860219"/>
          </a:xfrm>
          <a:prstGeom prst="rect">
            <a:avLst/>
          </a:prstGeom>
        </p:spPr>
        <p:txBody>
          <a:bodyPr lIns="91440" rIns="91440"/>
          <a:lstStyle>
            <a:lvl1pPr marL="0" indent="0">
              <a:lnSpc>
                <a:spcPct val="100000"/>
              </a:lnSpc>
              <a:spcBef>
                <a:spcPts val="400"/>
              </a:spcBef>
              <a:buFont typeface="Arial" panose="020B0604020202020204" pitchFamily="34" charset="0"/>
              <a:buNone/>
              <a:defRPr sz="1400">
                <a:solidFill>
                  <a:schemeClr val="tx1"/>
                </a:solidFill>
              </a:defRPr>
            </a:lvl1pPr>
            <a:lvl2pPr marL="457200" indent="0">
              <a:lnSpc>
                <a:spcPct val="100000"/>
              </a:lnSpc>
              <a:buNone/>
              <a:defRPr sz="1600"/>
            </a:lvl2pPr>
          </a:lstStyle>
          <a:p>
            <a:pPr lvl="0"/>
            <a:r>
              <a:rPr lang="en-US" err="1"/>
              <a:t>Exceatiis</a:t>
            </a:r>
            <a:r>
              <a:rPr lang="en-US"/>
              <a:t> </a:t>
            </a:r>
            <a:r>
              <a:rPr lang="en-US" err="1"/>
              <a:t>volo</a:t>
            </a:r>
            <a:r>
              <a:rPr lang="en-US"/>
              <a:t> </a:t>
            </a:r>
            <a:r>
              <a:rPr lang="en-US" err="1"/>
              <a:t>reper</a:t>
            </a:r>
            <a:r>
              <a:rPr lang="en-US"/>
              <a:t> </a:t>
            </a:r>
            <a:r>
              <a:rPr lang="en-US" err="1"/>
              <a:t>spel</a:t>
            </a:r>
            <a:r>
              <a:rPr lang="en-US"/>
              <a:t> </a:t>
            </a:r>
            <a:r>
              <a:rPr lang="en-US" err="1"/>
              <a:t>easumque</a:t>
            </a:r>
            <a:r>
              <a:rPr lang="en-US"/>
              <a:t> vel </a:t>
            </a:r>
            <a:r>
              <a:rPr lang="en-US" err="1"/>
              <a:t>iqu</a:t>
            </a:r>
            <a:r>
              <a:rPr lang="en-US"/>
              <a:t> </a:t>
            </a:r>
            <a:r>
              <a:rPr lang="en-US" err="1"/>
              <a:t>nam</a:t>
            </a:r>
            <a:r>
              <a:rPr lang="en-US"/>
              <a:t>.</a:t>
            </a:r>
          </a:p>
        </p:txBody>
      </p:sp>
      <p:sp>
        <p:nvSpPr>
          <p:cNvPr id="77" name="Text Placeholder 6">
            <a:extLst>
              <a:ext uri="{FF2B5EF4-FFF2-40B4-BE49-F238E27FC236}">
                <a16:creationId xmlns:a16="http://schemas.microsoft.com/office/drawing/2014/main" id="{A9FBC8CA-3FF7-6141-B7B8-7FAEA8852385}"/>
              </a:ext>
            </a:extLst>
          </p:cNvPr>
          <p:cNvSpPr>
            <a:spLocks noGrp="1"/>
          </p:cNvSpPr>
          <p:nvPr>
            <p:ph type="body" sz="quarter" idx="42" hasCustomPrompt="1"/>
          </p:nvPr>
        </p:nvSpPr>
        <p:spPr>
          <a:xfrm>
            <a:off x="2478444" y="5502913"/>
            <a:ext cx="1664351" cy="585599"/>
          </a:xfrm>
          <a:prstGeom prst="rect">
            <a:avLst/>
          </a:prstGeom>
        </p:spPr>
        <p:txBody>
          <a:bodyPr anchor="t"/>
          <a:lstStyle>
            <a:lvl1pPr marL="0" indent="0">
              <a:buNone/>
              <a:defRPr sz="1600" b="1" i="0">
                <a:solidFill>
                  <a:srgbClr val="E41F35"/>
                </a:solidFill>
                <a:latin typeface="Calibri" panose="020F0502020204030204" pitchFamily="34" charset="0"/>
                <a:cs typeface="Calibri" panose="020F0502020204030204" pitchFamily="34" charset="0"/>
              </a:defRPr>
            </a:lvl1pPr>
          </a:lstStyle>
          <a:p>
            <a:pPr lvl="0"/>
            <a:r>
              <a:rPr lang="en-US" err="1"/>
              <a:t>Subheader</a:t>
            </a:r>
            <a:endParaRPr lang="en-US"/>
          </a:p>
        </p:txBody>
      </p:sp>
      <p:sp>
        <p:nvSpPr>
          <p:cNvPr id="78" name="Text Placeholder 6">
            <a:extLst>
              <a:ext uri="{FF2B5EF4-FFF2-40B4-BE49-F238E27FC236}">
                <a16:creationId xmlns:a16="http://schemas.microsoft.com/office/drawing/2014/main" id="{DF42439C-EEBA-FE4D-A03A-0B489865436A}"/>
              </a:ext>
            </a:extLst>
          </p:cNvPr>
          <p:cNvSpPr>
            <a:spLocks noGrp="1"/>
          </p:cNvSpPr>
          <p:nvPr>
            <p:ph type="body" sz="quarter" idx="43" hasCustomPrompt="1"/>
          </p:nvPr>
        </p:nvSpPr>
        <p:spPr>
          <a:xfrm>
            <a:off x="2478444" y="6022794"/>
            <a:ext cx="1664351" cy="860219"/>
          </a:xfrm>
          <a:prstGeom prst="rect">
            <a:avLst/>
          </a:prstGeom>
        </p:spPr>
        <p:txBody>
          <a:bodyPr lIns="91440" rIns="91440"/>
          <a:lstStyle>
            <a:lvl1pPr marL="0" indent="0">
              <a:lnSpc>
                <a:spcPct val="100000"/>
              </a:lnSpc>
              <a:spcBef>
                <a:spcPts val="400"/>
              </a:spcBef>
              <a:buFont typeface="Arial" panose="020B0604020202020204" pitchFamily="34" charset="0"/>
              <a:buNone/>
              <a:defRPr sz="1400">
                <a:solidFill>
                  <a:schemeClr val="tx1"/>
                </a:solidFill>
              </a:defRPr>
            </a:lvl1pPr>
            <a:lvl2pPr marL="457200" indent="0">
              <a:lnSpc>
                <a:spcPct val="100000"/>
              </a:lnSpc>
              <a:buNone/>
              <a:defRPr sz="1600"/>
            </a:lvl2pPr>
          </a:lstStyle>
          <a:p>
            <a:pPr lvl="0"/>
            <a:r>
              <a:rPr lang="en-US" err="1"/>
              <a:t>Exceatiis</a:t>
            </a:r>
            <a:r>
              <a:rPr lang="en-US"/>
              <a:t> </a:t>
            </a:r>
            <a:r>
              <a:rPr lang="en-US" err="1"/>
              <a:t>volo</a:t>
            </a:r>
            <a:r>
              <a:rPr lang="en-US"/>
              <a:t> </a:t>
            </a:r>
            <a:r>
              <a:rPr lang="en-US" err="1"/>
              <a:t>reper</a:t>
            </a:r>
            <a:r>
              <a:rPr lang="en-US"/>
              <a:t> </a:t>
            </a:r>
            <a:r>
              <a:rPr lang="en-US" err="1"/>
              <a:t>spel</a:t>
            </a:r>
            <a:r>
              <a:rPr lang="en-US"/>
              <a:t> </a:t>
            </a:r>
            <a:r>
              <a:rPr lang="en-US" err="1"/>
              <a:t>easumque</a:t>
            </a:r>
            <a:r>
              <a:rPr lang="en-US"/>
              <a:t> vel </a:t>
            </a:r>
            <a:r>
              <a:rPr lang="en-US" err="1"/>
              <a:t>iqu</a:t>
            </a:r>
            <a:r>
              <a:rPr lang="en-US"/>
              <a:t> </a:t>
            </a:r>
            <a:r>
              <a:rPr lang="en-US" err="1"/>
              <a:t>nam</a:t>
            </a:r>
            <a:r>
              <a:rPr lang="en-US"/>
              <a:t>.</a:t>
            </a:r>
          </a:p>
        </p:txBody>
      </p:sp>
      <p:sp>
        <p:nvSpPr>
          <p:cNvPr id="66" name="Text Placeholder 6">
            <a:extLst>
              <a:ext uri="{FF2B5EF4-FFF2-40B4-BE49-F238E27FC236}">
                <a16:creationId xmlns:a16="http://schemas.microsoft.com/office/drawing/2014/main" id="{F54DFD37-38B8-7741-96F4-358D77EDAA20}"/>
              </a:ext>
            </a:extLst>
          </p:cNvPr>
          <p:cNvSpPr>
            <a:spLocks noGrp="1"/>
          </p:cNvSpPr>
          <p:nvPr>
            <p:ph type="body" sz="quarter" idx="37" hasCustomPrompt="1"/>
          </p:nvPr>
        </p:nvSpPr>
        <p:spPr>
          <a:xfrm>
            <a:off x="12312000" y="4994867"/>
            <a:ext cx="1664351" cy="839837"/>
          </a:xfrm>
          <a:prstGeom prst="rect">
            <a:avLst/>
          </a:prstGeom>
          <a:solidFill>
            <a:schemeClr val="bg1"/>
          </a:solidFill>
        </p:spPr>
        <p:txBody>
          <a:bodyPr lIns="91440" rIns="91440"/>
          <a:lstStyle>
            <a:lvl1pPr marL="0" indent="0">
              <a:lnSpc>
                <a:spcPct val="100000"/>
              </a:lnSpc>
              <a:spcBef>
                <a:spcPts val="400"/>
              </a:spcBef>
              <a:buFont typeface="Arial" panose="020B0604020202020204" pitchFamily="34" charset="0"/>
              <a:buNone/>
              <a:defRPr sz="1400">
                <a:solidFill>
                  <a:schemeClr val="tx1"/>
                </a:solidFill>
              </a:defRPr>
            </a:lvl1pPr>
            <a:lvl2pPr marL="457200" indent="0">
              <a:lnSpc>
                <a:spcPct val="100000"/>
              </a:lnSpc>
              <a:buNone/>
              <a:defRPr sz="1600"/>
            </a:lvl2pPr>
          </a:lstStyle>
          <a:p>
            <a:pPr lvl="0"/>
            <a:r>
              <a:rPr lang="en-US" err="1"/>
              <a:t>Exceatiis</a:t>
            </a:r>
            <a:r>
              <a:rPr lang="en-US"/>
              <a:t> </a:t>
            </a:r>
            <a:r>
              <a:rPr lang="en-US" err="1"/>
              <a:t>volo</a:t>
            </a:r>
            <a:r>
              <a:rPr lang="en-US"/>
              <a:t> </a:t>
            </a:r>
            <a:r>
              <a:rPr lang="en-US" err="1"/>
              <a:t>reper</a:t>
            </a:r>
            <a:r>
              <a:rPr lang="en-US"/>
              <a:t> </a:t>
            </a:r>
            <a:r>
              <a:rPr lang="en-US" err="1"/>
              <a:t>spel</a:t>
            </a:r>
            <a:r>
              <a:rPr lang="en-US"/>
              <a:t> </a:t>
            </a:r>
            <a:r>
              <a:rPr lang="en-US" err="1"/>
              <a:t>easumque</a:t>
            </a:r>
            <a:r>
              <a:rPr lang="en-US"/>
              <a:t> vel </a:t>
            </a:r>
            <a:r>
              <a:rPr lang="en-US" err="1"/>
              <a:t>iqu</a:t>
            </a:r>
            <a:r>
              <a:rPr lang="en-US"/>
              <a:t> </a:t>
            </a:r>
            <a:r>
              <a:rPr lang="en-US" err="1"/>
              <a:t>nam</a:t>
            </a:r>
            <a:r>
              <a:rPr lang="en-US"/>
              <a:t>.</a:t>
            </a:r>
          </a:p>
        </p:txBody>
      </p:sp>
      <p:sp>
        <p:nvSpPr>
          <p:cNvPr id="4" name="Text Placeholder 6">
            <a:extLst>
              <a:ext uri="{FF2B5EF4-FFF2-40B4-BE49-F238E27FC236}">
                <a16:creationId xmlns:a16="http://schemas.microsoft.com/office/drawing/2014/main" id="{56D79ED8-CC5B-5FB5-F6F5-506C0A951B3D}"/>
              </a:ext>
            </a:extLst>
          </p:cNvPr>
          <p:cNvSpPr>
            <a:spLocks noGrp="1"/>
          </p:cNvSpPr>
          <p:nvPr>
            <p:ph type="body" sz="quarter" idx="44" hasCustomPrompt="1"/>
          </p:nvPr>
        </p:nvSpPr>
        <p:spPr>
          <a:xfrm>
            <a:off x="12312000" y="4409268"/>
            <a:ext cx="1664351" cy="585599"/>
          </a:xfrm>
          <a:prstGeom prst="rect">
            <a:avLst/>
          </a:prstGeom>
        </p:spPr>
        <p:txBody>
          <a:bodyPr anchor="t"/>
          <a:lstStyle>
            <a:lvl1pPr marL="0" indent="0">
              <a:buNone/>
              <a:defRPr sz="1600" b="1" i="0">
                <a:solidFill>
                  <a:srgbClr val="E41F35"/>
                </a:solidFill>
                <a:latin typeface="Calibri" panose="020F0502020204030204" pitchFamily="34" charset="0"/>
                <a:cs typeface="Calibri" panose="020F0502020204030204" pitchFamily="34" charset="0"/>
              </a:defRPr>
            </a:lvl1pPr>
          </a:lstStyle>
          <a:p>
            <a:pPr lvl="0"/>
            <a:r>
              <a:rPr lang="en-US" err="1"/>
              <a:t>Subheader</a:t>
            </a:r>
            <a:endParaRPr lang="en-US"/>
          </a:p>
        </p:txBody>
      </p:sp>
      <p:sp>
        <p:nvSpPr>
          <p:cNvPr id="2" name="Text Placeholder 10">
            <a:extLst>
              <a:ext uri="{FF2B5EF4-FFF2-40B4-BE49-F238E27FC236}">
                <a16:creationId xmlns:a16="http://schemas.microsoft.com/office/drawing/2014/main" id="{C4063AF3-5D16-A928-4BE2-E88EAA09B9D5}"/>
              </a:ext>
            </a:extLst>
          </p:cNvPr>
          <p:cNvSpPr>
            <a:spLocks noGrp="1"/>
          </p:cNvSpPr>
          <p:nvPr>
            <p:ph type="body" sz="quarter" idx="18" hasCustomPrompt="1"/>
          </p:nvPr>
        </p:nvSpPr>
        <p:spPr>
          <a:xfrm>
            <a:off x="748265" y="944440"/>
            <a:ext cx="13399534" cy="438150"/>
          </a:xfrm>
          <a:prstGeom prst="rect">
            <a:avLst/>
          </a:prstGeom>
        </p:spPr>
        <p:txBody>
          <a:bodyPr anchor="t"/>
          <a:lstStyle>
            <a:lvl1pPr marL="0" indent="0">
              <a:lnSpc>
                <a:spcPct val="85000"/>
              </a:lnSpc>
              <a:buFontTx/>
              <a:buNone/>
              <a:defRPr sz="2400" b="1" i="0">
                <a:solidFill>
                  <a:srgbClr val="E41F35"/>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Eyebrow lorem ipsum</a:t>
            </a:r>
          </a:p>
        </p:txBody>
      </p:sp>
      <p:sp>
        <p:nvSpPr>
          <p:cNvPr id="3" name="Text Placeholder 10">
            <a:extLst>
              <a:ext uri="{FF2B5EF4-FFF2-40B4-BE49-F238E27FC236}">
                <a16:creationId xmlns:a16="http://schemas.microsoft.com/office/drawing/2014/main" id="{3ED1FB93-2EDC-58EF-2463-D62E48BA0C85}"/>
              </a:ext>
            </a:extLst>
          </p:cNvPr>
          <p:cNvSpPr>
            <a:spLocks noGrp="1"/>
          </p:cNvSpPr>
          <p:nvPr>
            <p:ph type="body" sz="quarter" idx="20" hasCustomPrompt="1"/>
          </p:nvPr>
        </p:nvSpPr>
        <p:spPr>
          <a:xfrm>
            <a:off x="748266" y="1484191"/>
            <a:ext cx="13399534" cy="776409"/>
          </a:xfrm>
          <a:prstGeom prst="rect">
            <a:avLst/>
          </a:prstGeom>
        </p:spPr>
        <p:txBody>
          <a:bodyPr anchor="t"/>
          <a:lstStyle>
            <a:lvl1pPr marL="0" indent="0">
              <a:lnSpc>
                <a:spcPct val="85000"/>
              </a:lnSpc>
              <a:spcBef>
                <a:spcPts val="0"/>
              </a:spcBef>
              <a:buFontTx/>
              <a:buNone/>
              <a:defRPr sz="4800" b="0" i="0">
                <a:solidFill>
                  <a:schemeClr val="tx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r>
              <a:rPr lang="en-US">
                <a:effectLst/>
                <a:latin typeface="Calibri Light" panose="020F0302020204030204" pitchFamily="34" charset="0"/>
              </a:rPr>
              <a:t>48pt headline will always go here lorem ipsum dolor</a:t>
            </a:r>
          </a:p>
        </p:txBody>
      </p:sp>
    </p:spTree>
    <p:extLst>
      <p:ext uri="{BB962C8B-B14F-4D97-AF65-F5344CB8AC3E}">
        <p14:creationId xmlns:p14="http://schemas.microsoft.com/office/powerpoint/2010/main" val="324639311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rocess 2">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11B75BCD-460E-0F45-A28D-2088086D1C66}"/>
              </a:ext>
            </a:extLst>
          </p:cNvPr>
          <p:cNvSpPr>
            <a:spLocks noGrp="1"/>
          </p:cNvSpPr>
          <p:nvPr>
            <p:ph type="body" sz="quarter" idx="24" hasCustomPrompt="1"/>
          </p:nvPr>
        </p:nvSpPr>
        <p:spPr>
          <a:xfrm>
            <a:off x="1311604" y="4972661"/>
            <a:ext cx="2146300" cy="436562"/>
          </a:xfrm>
          <a:prstGeom prst="rect">
            <a:avLst/>
          </a:prstGeom>
        </p:spPr>
        <p:txBody>
          <a:bodyPr anchor="b"/>
          <a:lstStyle>
            <a:lvl1pPr marL="0" indent="0">
              <a:buNone/>
              <a:defRPr sz="1800" b="1" i="0">
                <a:solidFill>
                  <a:schemeClr val="tx1"/>
                </a:solidFill>
                <a:latin typeface="Calibri" panose="020F0502020204030204" pitchFamily="34" charset="0"/>
                <a:cs typeface="Calibri" panose="020F0502020204030204" pitchFamily="34" charset="0"/>
              </a:defRPr>
            </a:lvl1pPr>
          </a:lstStyle>
          <a:p>
            <a:pPr lvl="0"/>
            <a:r>
              <a:rPr lang="en-US"/>
              <a:t>Subtitle header</a:t>
            </a:r>
          </a:p>
        </p:txBody>
      </p:sp>
      <p:sp>
        <p:nvSpPr>
          <p:cNvPr id="20" name="Text Placeholder 6">
            <a:extLst>
              <a:ext uri="{FF2B5EF4-FFF2-40B4-BE49-F238E27FC236}">
                <a16:creationId xmlns:a16="http://schemas.microsoft.com/office/drawing/2014/main" id="{ECE875F7-D345-7242-8E2F-34BA5F39699F}"/>
              </a:ext>
            </a:extLst>
          </p:cNvPr>
          <p:cNvSpPr>
            <a:spLocks noGrp="1"/>
          </p:cNvSpPr>
          <p:nvPr>
            <p:ph type="body" sz="quarter" idx="25" hasCustomPrompt="1"/>
          </p:nvPr>
        </p:nvSpPr>
        <p:spPr>
          <a:xfrm>
            <a:off x="1311604" y="5410659"/>
            <a:ext cx="2146300" cy="782017"/>
          </a:xfrm>
          <a:prstGeom prst="rect">
            <a:avLst/>
          </a:prstGeom>
        </p:spPr>
        <p:txBody>
          <a:bodyPr lIns="91440" rIns="91440"/>
          <a:lstStyle>
            <a:lvl1pPr marL="0" marR="0" indent="0" algn="l" defTabSz="914400" rtl="0" eaLnBrk="1" fontAlgn="auto" latinLnBrk="0" hangingPunct="1">
              <a:lnSpc>
                <a:spcPct val="100000"/>
              </a:lnSpc>
              <a:spcBef>
                <a:spcPts val="400"/>
              </a:spcBef>
              <a:spcAft>
                <a:spcPts val="0"/>
              </a:spcAft>
              <a:buClrTx/>
              <a:buSzTx/>
              <a:buFont typeface="Arial" panose="020B0604020202020204" pitchFamily="34" charset="0"/>
              <a:buNone/>
              <a:tabLst/>
              <a:defRPr sz="1400">
                <a:solidFill>
                  <a:schemeClr val="tx1"/>
                </a:solidFill>
              </a:defRPr>
            </a:lvl1pPr>
            <a:lvl2pPr marL="457200" indent="0">
              <a:lnSpc>
                <a:spcPct val="100000"/>
              </a:lnSpc>
              <a:buNone/>
              <a:defRPr sz="1600"/>
            </a:lvl2pPr>
          </a:lstStyle>
          <a:p>
            <a:pPr lvl="0"/>
            <a:r>
              <a:rPr lang="en-US" err="1"/>
              <a:t>Exceatiis</a:t>
            </a:r>
            <a:r>
              <a:rPr lang="en-US"/>
              <a:t> </a:t>
            </a:r>
            <a:r>
              <a:rPr lang="en-US" err="1"/>
              <a:t>volo</a:t>
            </a:r>
            <a:r>
              <a:rPr lang="en-US"/>
              <a:t> </a:t>
            </a:r>
            <a:r>
              <a:rPr lang="en-US" err="1"/>
              <a:t>reperspel</a:t>
            </a:r>
            <a:r>
              <a:rPr lang="en-US"/>
              <a:t> </a:t>
            </a:r>
            <a:r>
              <a:rPr lang="en-US" err="1"/>
              <a:t>easumque</a:t>
            </a:r>
            <a:r>
              <a:rPr lang="en-US"/>
              <a:t> </a:t>
            </a:r>
            <a:r>
              <a:rPr lang="en-US" err="1"/>
              <a:t>veliqu</a:t>
            </a:r>
            <a:r>
              <a:rPr lang="en-US"/>
              <a:t> </a:t>
            </a:r>
            <a:r>
              <a:rPr lang="en-US" err="1"/>
              <a:t>nam</a:t>
            </a:r>
            <a:r>
              <a:rPr lang="en-US"/>
              <a:t>.</a:t>
            </a:r>
          </a:p>
          <a:p>
            <a:pPr marL="0" marR="0" lvl="0" indent="0" algn="l" defTabSz="914400" rtl="0" eaLnBrk="1" fontAlgn="auto" latinLnBrk="0" hangingPunct="1">
              <a:lnSpc>
                <a:spcPct val="100000"/>
              </a:lnSpc>
              <a:spcBef>
                <a:spcPts val="400"/>
              </a:spcBef>
              <a:spcAft>
                <a:spcPts val="0"/>
              </a:spcAft>
              <a:buClrTx/>
              <a:buSzTx/>
              <a:buFont typeface="Arial" panose="020B0604020202020204" pitchFamily="34" charset="0"/>
              <a:buNone/>
              <a:tabLst/>
              <a:defRPr/>
            </a:pPr>
            <a:r>
              <a:rPr lang="en-US" err="1"/>
              <a:t>Exceatiis</a:t>
            </a:r>
            <a:r>
              <a:rPr lang="en-US"/>
              <a:t> </a:t>
            </a:r>
            <a:r>
              <a:rPr lang="en-US" err="1"/>
              <a:t>volo</a:t>
            </a:r>
            <a:r>
              <a:rPr lang="en-US"/>
              <a:t> </a:t>
            </a:r>
            <a:r>
              <a:rPr lang="en-US" err="1"/>
              <a:t>reperspel</a:t>
            </a:r>
            <a:endParaRPr lang="en-US"/>
          </a:p>
        </p:txBody>
      </p:sp>
      <p:sp>
        <p:nvSpPr>
          <p:cNvPr id="32" name="Text Placeholder 6">
            <a:extLst>
              <a:ext uri="{FF2B5EF4-FFF2-40B4-BE49-F238E27FC236}">
                <a16:creationId xmlns:a16="http://schemas.microsoft.com/office/drawing/2014/main" id="{1AAF514E-FCB2-1F46-B821-EE0AAEE5F824}"/>
              </a:ext>
            </a:extLst>
          </p:cNvPr>
          <p:cNvSpPr>
            <a:spLocks noGrp="1"/>
          </p:cNvSpPr>
          <p:nvPr>
            <p:ph type="body" sz="quarter" idx="26" hasCustomPrompt="1"/>
          </p:nvPr>
        </p:nvSpPr>
        <p:spPr>
          <a:xfrm>
            <a:off x="3718929" y="4972661"/>
            <a:ext cx="2146300" cy="436562"/>
          </a:xfrm>
          <a:prstGeom prst="rect">
            <a:avLst/>
          </a:prstGeom>
        </p:spPr>
        <p:txBody>
          <a:bodyPr anchor="b"/>
          <a:lstStyle>
            <a:lvl1pPr marL="0" indent="0">
              <a:buNone/>
              <a:defRPr sz="1800" b="1" i="0">
                <a:solidFill>
                  <a:schemeClr val="tx1"/>
                </a:solidFill>
                <a:latin typeface="Calibri" panose="020F0502020204030204" pitchFamily="34" charset="0"/>
                <a:cs typeface="Calibri" panose="020F0502020204030204" pitchFamily="34" charset="0"/>
              </a:defRPr>
            </a:lvl1pPr>
          </a:lstStyle>
          <a:p>
            <a:pPr lvl="0"/>
            <a:r>
              <a:rPr lang="en-US"/>
              <a:t>Subtitle header</a:t>
            </a:r>
          </a:p>
        </p:txBody>
      </p:sp>
      <p:sp>
        <p:nvSpPr>
          <p:cNvPr id="33" name="Text Placeholder 6">
            <a:extLst>
              <a:ext uri="{FF2B5EF4-FFF2-40B4-BE49-F238E27FC236}">
                <a16:creationId xmlns:a16="http://schemas.microsoft.com/office/drawing/2014/main" id="{E91986CA-1A47-6D45-A24A-2B9F6383DDE8}"/>
              </a:ext>
            </a:extLst>
          </p:cNvPr>
          <p:cNvSpPr>
            <a:spLocks noGrp="1"/>
          </p:cNvSpPr>
          <p:nvPr>
            <p:ph type="body" sz="quarter" idx="27" hasCustomPrompt="1"/>
          </p:nvPr>
        </p:nvSpPr>
        <p:spPr>
          <a:xfrm>
            <a:off x="3718929" y="5410659"/>
            <a:ext cx="2146300" cy="782017"/>
          </a:xfrm>
          <a:prstGeom prst="rect">
            <a:avLst/>
          </a:prstGeom>
        </p:spPr>
        <p:txBody>
          <a:bodyPr lIns="91440" rIns="91440"/>
          <a:lstStyle>
            <a:lvl1pPr marL="0" marR="0" indent="0" algn="l" defTabSz="914400" rtl="0" eaLnBrk="1" fontAlgn="auto" latinLnBrk="0" hangingPunct="1">
              <a:lnSpc>
                <a:spcPct val="100000"/>
              </a:lnSpc>
              <a:spcBef>
                <a:spcPts val="400"/>
              </a:spcBef>
              <a:spcAft>
                <a:spcPts val="0"/>
              </a:spcAft>
              <a:buClrTx/>
              <a:buSzTx/>
              <a:buFont typeface="Arial" panose="020B0604020202020204" pitchFamily="34" charset="0"/>
              <a:buNone/>
              <a:tabLst/>
              <a:defRPr sz="1400">
                <a:solidFill>
                  <a:schemeClr val="tx1"/>
                </a:solidFill>
              </a:defRPr>
            </a:lvl1pPr>
            <a:lvl2pPr marL="457200" indent="0">
              <a:lnSpc>
                <a:spcPct val="100000"/>
              </a:lnSpc>
              <a:buNone/>
              <a:defRPr sz="1600"/>
            </a:lvl2pPr>
          </a:lstStyle>
          <a:p>
            <a:pPr lvl="0"/>
            <a:r>
              <a:rPr lang="en-US" err="1"/>
              <a:t>Exceatiis</a:t>
            </a:r>
            <a:r>
              <a:rPr lang="en-US"/>
              <a:t> </a:t>
            </a:r>
            <a:r>
              <a:rPr lang="en-US" err="1"/>
              <a:t>volo</a:t>
            </a:r>
            <a:r>
              <a:rPr lang="en-US"/>
              <a:t> </a:t>
            </a:r>
            <a:r>
              <a:rPr lang="en-US" err="1"/>
              <a:t>reperspel</a:t>
            </a:r>
            <a:r>
              <a:rPr lang="en-US"/>
              <a:t> </a:t>
            </a:r>
            <a:r>
              <a:rPr lang="en-US" err="1"/>
              <a:t>easumque</a:t>
            </a:r>
            <a:r>
              <a:rPr lang="en-US"/>
              <a:t> </a:t>
            </a:r>
            <a:r>
              <a:rPr lang="en-US" err="1"/>
              <a:t>veliqu</a:t>
            </a:r>
            <a:r>
              <a:rPr lang="en-US"/>
              <a:t> </a:t>
            </a:r>
            <a:r>
              <a:rPr lang="en-US" err="1"/>
              <a:t>nam</a:t>
            </a:r>
            <a:r>
              <a:rPr lang="en-US"/>
              <a:t>.</a:t>
            </a:r>
          </a:p>
          <a:p>
            <a:pPr marL="0" marR="0" lvl="0" indent="0" algn="l" defTabSz="914400" rtl="0" eaLnBrk="1" fontAlgn="auto" latinLnBrk="0" hangingPunct="1">
              <a:lnSpc>
                <a:spcPct val="100000"/>
              </a:lnSpc>
              <a:spcBef>
                <a:spcPts val="400"/>
              </a:spcBef>
              <a:spcAft>
                <a:spcPts val="0"/>
              </a:spcAft>
              <a:buClrTx/>
              <a:buSzTx/>
              <a:buFont typeface="Arial" panose="020B0604020202020204" pitchFamily="34" charset="0"/>
              <a:buNone/>
              <a:tabLst/>
              <a:defRPr/>
            </a:pPr>
            <a:r>
              <a:rPr lang="en-US" err="1"/>
              <a:t>Exceatiis</a:t>
            </a:r>
            <a:r>
              <a:rPr lang="en-US"/>
              <a:t> </a:t>
            </a:r>
            <a:r>
              <a:rPr lang="en-US" err="1"/>
              <a:t>volo</a:t>
            </a:r>
            <a:r>
              <a:rPr lang="en-US"/>
              <a:t> </a:t>
            </a:r>
            <a:r>
              <a:rPr lang="en-US" err="1"/>
              <a:t>reperspel</a:t>
            </a:r>
            <a:endParaRPr lang="en-US"/>
          </a:p>
        </p:txBody>
      </p:sp>
      <p:sp>
        <p:nvSpPr>
          <p:cNvPr id="34" name="Text Placeholder 6">
            <a:extLst>
              <a:ext uri="{FF2B5EF4-FFF2-40B4-BE49-F238E27FC236}">
                <a16:creationId xmlns:a16="http://schemas.microsoft.com/office/drawing/2014/main" id="{0EC4BC5D-4938-704F-8287-ABB9C8716029}"/>
              </a:ext>
            </a:extLst>
          </p:cNvPr>
          <p:cNvSpPr>
            <a:spLocks noGrp="1"/>
          </p:cNvSpPr>
          <p:nvPr>
            <p:ph type="body" sz="quarter" idx="28" hasCustomPrompt="1"/>
          </p:nvPr>
        </p:nvSpPr>
        <p:spPr>
          <a:xfrm>
            <a:off x="6174420" y="4972661"/>
            <a:ext cx="2146300" cy="436562"/>
          </a:xfrm>
          <a:prstGeom prst="rect">
            <a:avLst/>
          </a:prstGeom>
        </p:spPr>
        <p:txBody>
          <a:bodyPr anchor="b"/>
          <a:lstStyle>
            <a:lvl1pPr marL="0" indent="0">
              <a:buNone/>
              <a:defRPr sz="1800" b="1" i="0">
                <a:solidFill>
                  <a:schemeClr val="tx1"/>
                </a:solidFill>
                <a:latin typeface="Calibri" panose="020F0502020204030204" pitchFamily="34" charset="0"/>
                <a:cs typeface="Calibri" panose="020F0502020204030204" pitchFamily="34" charset="0"/>
              </a:defRPr>
            </a:lvl1pPr>
          </a:lstStyle>
          <a:p>
            <a:pPr lvl="0"/>
            <a:r>
              <a:rPr lang="en-US"/>
              <a:t>Subtitle header</a:t>
            </a:r>
          </a:p>
        </p:txBody>
      </p:sp>
      <p:sp>
        <p:nvSpPr>
          <p:cNvPr id="35" name="Text Placeholder 6">
            <a:extLst>
              <a:ext uri="{FF2B5EF4-FFF2-40B4-BE49-F238E27FC236}">
                <a16:creationId xmlns:a16="http://schemas.microsoft.com/office/drawing/2014/main" id="{EC7D75F2-5DD9-1C4A-B949-E1FBB555117C}"/>
              </a:ext>
            </a:extLst>
          </p:cNvPr>
          <p:cNvSpPr>
            <a:spLocks noGrp="1"/>
          </p:cNvSpPr>
          <p:nvPr>
            <p:ph type="body" sz="quarter" idx="29" hasCustomPrompt="1"/>
          </p:nvPr>
        </p:nvSpPr>
        <p:spPr>
          <a:xfrm>
            <a:off x="6174420" y="5410659"/>
            <a:ext cx="2146300" cy="782017"/>
          </a:xfrm>
          <a:prstGeom prst="rect">
            <a:avLst/>
          </a:prstGeom>
        </p:spPr>
        <p:txBody>
          <a:bodyPr lIns="91440" rIns="91440"/>
          <a:lstStyle>
            <a:lvl1pPr marL="0" marR="0" indent="0" algn="l" defTabSz="914400" rtl="0" eaLnBrk="1" fontAlgn="auto" latinLnBrk="0" hangingPunct="1">
              <a:lnSpc>
                <a:spcPct val="100000"/>
              </a:lnSpc>
              <a:spcBef>
                <a:spcPts val="400"/>
              </a:spcBef>
              <a:spcAft>
                <a:spcPts val="0"/>
              </a:spcAft>
              <a:buClrTx/>
              <a:buSzTx/>
              <a:buFont typeface="Arial" panose="020B0604020202020204" pitchFamily="34" charset="0"/>
              <a:buNone/>
              <a:tabLst/>
              <a:defRPr sz="1400">
                <a:solidFill>
                  <a:schemeClr val="tx1"/>
                </a:solidFill>
              </a:defRPr>
            </a:lvl1pPr>
            <a:lvl2pPr marL="457200" indent="0">
              <a:lnSpc>
                <a:spcPct val="100000"/>
              </a:lnSpc>
              <a:buNone/>
              <a:defRPr sz="1600"/>
            </a:lvl2pPr>
          </a:lstStyle>
          <a:p>
            <a:pPr lvl="0"/>
            <a:r>
              <a:rPr lang="en-US" err="1"/>
              <a:t>Exceatiis</a:t>
            </a:r>
            <a:r>
              <a:rPr lang="en-US"/>
              <a:t> </a:t>
            </a:r>
            <a:r>
              <a:rPr lang="en-US" err="1"/>
              <a:t>volo</a:t>
            </a:r>
            <a:r>
              <a:rPr lang="en-US"/>
              <a:t> </a:t>
            </a:r>
            <a:r>
              <a:rPr lang="en-US" err="1"/>
              <a:t>reperspel</a:t>
            </a:r>
            <a:r>
              <a:rPr lang="en-US"/>
              <a:t> </a:t>
            </a:r>
            <a:r>
              <a:rPr lang="en-US" err="1"/>
              <a:t>easumque</a:t>
            </a:r>
            <a:r>
              <a:rPr lang="en-US"/>
              <a:t> </a:t>
            </a:r>
            <a:r>
              <a:rPr lang="en-US" err="1"/>
              <a:t>veliqu</a:t>
            </a:r>
            <a:r>
              <a:rPr lang="en-US"/>
              <a:t> </a:t>
            </a:r>
            <a:r>
              <a:rPr lang="en-US" err="1"/>
              <a:t>nam</a:t>
            </a:r>
            <a:r>
              <a:rPr lang="en-US"/>
              <a:t>.</a:t>
            </a:r>
          </a:p>
          <a:p>
            <a:pPr marL="0" marR="0" lvl="0" indent="0" algn="l" defTabSz="914400" rtl="0" eaLnBrk="1" fontAlgn="auto" latinLnBrk="0" hangingPunct="1">
              <a:lnSpc>
                <a:spcPct val="100000"/>
              </a:lnSpc>
              <a:spcBef>
                <a:spcPts val="400"/>
              </a:spcBef>
              <a:spcAft>
                <a:spcPts val="0"/>
              </a:spcAft>
              <a:buClrTx/>
              <a:buSzTx/>
              <a:buFont typeface="Arial" panose="020B0604020202020204" pitchFamily="34" charset="0"/>
              <a:buNone/>
              <a:tabLst/>
              <a:defRPr/>
            </a:pPr>
            <a:r>
              <a:rPr lang="en-US" err="1"/>
              <a:t>Exceatiis</a:t>
            </a:r>
            <a:r>
              <a:rPr lang="en-US"/>
              <a:t> </a:t>
            </a:r>
            <a:r>
              <a:rPr lang="en-US" err="1"/>
              <a:t>volo</a:t>
            </a:r>
            <a:r>
              <a:rPr lang="en-US"/>
              <a:t> </a:t>
            </a:r>
            <a:r>
              <a:rPr lang="en-US" err="1"/>
              <a:t>reperspel</a:t>
            </a:r>
            <a:endParaRPr lang="en-US"/>
          </a:p>
        </p:txBody>
      </p:sp>
      <p:sp>
        <p:nvSpPr>
          <p:cNvPr id="36" name="Text Placeholder 6">
            <a:extLst>
              <a:ext uri="{FF2B5EF4-FFF2-40B4-BE49-F238E27FC236}">
                <a16:creationId xmlns:a16="http://schemas.microsoft.com/office/drawing/2014/main" id="{FD5FE56D-92E1-4242-8F4E-D0367836A115}"/>
              </a:ext>
            </a:extLst>
          </p:cNvPr>
          <p:cNvSpPr>
            <a:spLocks noGrp="1"/>
          </p:cNvSpPr>
          <p:nvPr>
            <p:ph type="body" sz="quarter" idx="30" hasCustomPrompt="1"/>
          </p:nvPr>
        </p:nvSpPr>
        <p:spPr>
          <a:xfrm>
            <a:off x="8614579" y="4972661"/>
            <a:ext cx="2146300" cy="436562"/>
          </a:xfrm>
          <a:prstGeom prst="rect">
            <a:avLst/>
          </a:prstGeom>
        </p:spPr>
        <p:txBody>
          <a:bodyPr anchor="b"/>
          <a:lstStyle>
            <a:lvl1pPr marL="0" indent="0">
              <a:buNone/>
              <a:defRPr sz="1800" b="1" i="0">
                <a:solidFill>
                  <a:schemeClr val="tx1"/>
                </a:solidFill>
                <a:latin typeface="Calibri" panose="020F0502020204030204" pitchFamily="34" charset="0"/>
                <a:cs typeface="Calibri" panose="020F0502020204030204" pitchFamily="34" charset="0"/>
              </a:defRPr>
            </a:lvl1pPr>
          </a:lstStyle>
          <a:p>
            <a:pPr lvl="0"/>
            <a:r>
              <a:rPr lang="en-US"/>
              <a:t>Subtitle header</a:t>
            </a:r>
          </a:p>
        </p:txBody>
      </p:sp>
      <p:sp>
        <p:nvSpPr>
          <p:cNvPr id="37" name="Text Placeholder 6">
            <a:extLst>
              <a:ext uri="{FF2B5EF4-FFF2-40B4-BE49-F238E27FC236}">
                <a16:creationId xmlns:a16="http://schemas.microsoft.com/office/drawing/2014/main" id="{902DB57E-BF9B-ED49-B079-6C314198AA03}"/>
              </a:ext>
            </a:extLst>
          </p:cNvPr>
          <p:cNvSpPr>
            <a:spLocks noGrp="1"/>
          </p:cNvSpPr>
          <p:nvPr>
            <p:ph type="body" sz="quarter" idx="31" hasCustomPrompt="1"/>
          </p:nvPr>
        </p:nvSpPr>
        <p:spPr>
          <a:xfrm>
            <a:off x="8614579" y="5410659"/>
            <a:ext cx="2146300" cy="782017"/>
          </a:xfrm>
          <a:prstGeom prst="rect">
            <a:avLst/>
          </a:prstGeom>
        </p:spPr>
        <p:txBody>
          <a:bodyPr lIns="91440" rIns="91440"/>
          <a:lstStyle>
            <a:lvl1pPr marL="0" marR="0" indent="0" algn="l" defTabSz="914400" rtl="0" eaLnBrk="1" fontAlgn="auto" latinLnBrk="0" hangingPunct="1">
              <a:lnSpc>
                <a:spcPct val="100000"/>
              </a:lnSpc>
              <a:spcBef>
                <a:spcPts val="400"/>
              </a:spcBef>
              <a:spcAft>
                <a:spcPts val="0"/>
              </a:spcAft>
              <a:buClrTx/>
              <a:buSzTx/>
              <a:buFont typeface="Arial" panose="020B0604020202020204" pitchFamily="34" charset="0"/>
              <a:buNone/>
              <a:tabLst/>
              <a:defRPr sz="1400">
                <a:solidFill>
                  <a:schemeClr val="tx1"/>
                </a:solidFill>
              </a:defRPr>
            </a:lvl1pPr>
            <a:lvl2pPr marL="457200" indent="0">
              <a:lnSpc>
                <a:spcPct val="100000"/>
              </a:lnSpc>
              <a:buNone/>
              <a:defRPr sz="1600"/>
            </a:lvl2pPr>
          </a:lstStyle>
          <a:p>
            <a:pPr lvl="0"/>
            <a:r>
              <a:rPr lang="en-US" err="1"/>
              <a:t>Exceatiis</a:t>
            </a:r>
            <a:r>
              <a:rPr lang="en-US"/>
              <a:t> </a:t>
            </a:r>
            <a:r>
              <a:rPr lang="en-US" err="1"/>
              <a:t>volo</a:t>
            </a:r>
            <a:r>
              <a:rPr lang="en-US"/>
              <a:t> </a:t>
            </a:r>
            <a:r>
              <a:rPr lang="en-US" err="1"/>
              <a:t>reperspel</a:t>
            </a:r>
            <a:r>
              <a:rPr lang="en-US"/>
              <a:t> </a:t>
            </a:r>
            <a:r>
              <a:rPr lang="en-US" err="1"/>
              <a:t>easumque</a:t>
            </a:r>
            <a:r>
              <a:rPr lang="en-US"/>
              <a:t> </a:t>
            </a:r>
            <a:r>
              <a:rPr lang="en-US" err="1"/>
              <a:t>veliqu</a:t>
            </a:r>
            <a:r>
              <a:rPr lang="en-US"/>
              <a:t> </a:t>
            </a:r>
            <a:r>
              <a:rPr lang="en-US" err="1"/>
              <a:t>nam</a:t>
            </a:r>
            <a:r>
              <a:rPr lang="en-US"/>
              <a:t>.</a:t>
            </a:r>
          </a:p>
          <a:p>
            <a:pPr marL="0" marR="0" lvl="0" indent="0" algn="l" defTabSz="914400" rtl="0" eaLnBrk="1" fontAlgn="auto" latinLnBrk="0" hangingPunct="1">
              <a:lnSpc>
                <a:spcPct val="100000"/>
              </a:lnSpc>
              <a:spcBef>
                <a:spcPts val="400"/>
              </a:spcBef>
              <a:spcAft>
                <a:spcPts val="0"/>
              </a:spcAft>
              <a:buClrTx/>
              <a:buSzTx/>
              <a:buFont typeface="Arial" panose="020B0604020202020204" pitchFamily="34" charset="0"/>
              <a:buNone/>
              <a:tabLst/>
              <a:defRPr/>
            </a:pPr>
            <a:r>
              <a:rPr lang="en-US" err="1"/>
              <a:t>Exceatiis</a:t>
            </a:r>
            <a:r>
              <a:rPr lang="en-US"/>
              <a:t> </a:t>
            </a:r>
            <a:r>
              <a:rPr lang="en-US" err="1"/>
              <a:t>volo</a:t>
            </a:r>
            <a:r>
              <a:rPr lang="en-US"/>
              <a:t> </a:t>
            </a:r>
            <a:r>
              <a:rPr lang="en-US" err="1"/>
              <a:t>reperspel</a:t>
            </a:r>
            <a:endParaRPr lang="en-US"/>
          </a:p>
        </p:txBody>
      </p:sp>
      <p:sp>
        <p:nvSpPr>
          <p:cNvPr id="38" name="Text Placeholder 6">
            <a:extLst>
              <a:ext uri="{FF2B5EF4-FFF2-40B4-BE49-F238E27FC236}">
                <a16:creationId xmlns:a16="http://schemas.microsoft.com/office/drawing/2014/main" id="{45E4D499-179B-0F48-A34A-D562D2BB2AF1}"/>
              </a:ext>
            </a:extLst>
          </p:cNvPr>
          <p:cNvSpPr>
            <a:spLocks noGrp="1"/>
          </p:cNvSpPr>
          <p:nvPr>
            <p:ph type="body" sz="quarter" idx="32" hasCustomPrompt="1"/>
          </p:nvPr>
        </p:nvSpPr>
        <p:spPr>
          <a:xfrm>
            <a:off x="11045428" y="4972661"/>
            <a:ext cx="2146300" cy="436562"/>
          </a:xfrm>
          <a:prstGeom prst="rect">
            <a:avLst/>
          </a:prstGeom>
        </p:spPr>
        <p:txBody>
          <a:bodyPr anchor="b"/>
          <a:lstStyle>
            <a:lvl1pPr marL="0" indent="0">
              <a:buNone/>
              <a:defRPr sz="1800" b="1" i="0">
                <a:solidFill>
                  <a:schemeClr val="tx1"/>
                </a:solidFill>
                <a:latin typeface="Calibri" panose="020F0502020204030204" pitchFamily="34" charset="0"/>
                <a:cs typeface="Calibri" panose="020F0502020204030204" pitchFamily="34" charset="0"/>
              </a:defRPr>
            </a:lvl1pPr>
          </a:lstStyle>
          <a:p>
            <a:pPr lvl="0"/>
            <a:r>
              <a:rPr lang="en-US"/>
              <a:t>Subtitle header</a:t>
            </a:r>
          </a:p>
        </p:txBody>
      </p:sp>
      <p:sp>
        <p:nvSpPr>
          <p:cNvPr id="39" name="Text Placeholder 6">
            <a:extLst>
              <a:ext uri="{FF2B5EF4-FFF2-40B4-BE49-F238E27FC236}">
                <a16:creationId xmlns:a16="http://schemas.microsoft.com/office/drawing/2014/main" id="{DF5FB60B-060F-1849-95C8-D2AE9808FD9C}"/>
              </a:ext>
            </a:extLst>
          </p:cNvPr>
          <p:cNvSpPr>
            <a:spLocks noGrp="1"/>
          </p:cNvSpPr>
          <p:nvPr>
            <p:ph type="body" sz="quarter" idx="33" hasCustomPrompt="1"/>
          </p:nvPr>
        </p:nvSpPr>
        <p:spPr>
          <a:xfrm>
            <a:off x="11045428" y="5410659"/>
            <a:ext cx="2146300" cy="782017"/>
          </a:xfrm>
          <a:prstGeom prst="rect">
            <a:avLst/>
          </a:prstGeom>
        </p:spPr>
        <p:txBody>
          <a:bodyPr lIns="91440" rIns="91440"/>
          <a:lstStyle>
            <a:lvl1pPr marL="0" marR="0" indent="0" algn="l" defTabSz="914400" rtl="0" eaLnBrk="1" fontAlgn="auto" latinLnBrk="0" hangingPunct="1">
              <a:lnSpc>
                <a:spcPct val="100000"/>
              </a:lnSpc>
              <a:spcBef>
                <a:spcPts val="400"/>
              </a:spcBef>
              <a:spcAft>
                <a:spcPts val="0"/>
              </a:spcAft>
              <a:buClrTx/>
              <a:buSzTx/>
              <a:buFont typeface="Arial" panose="020B0604020202020204" pitchFamily="34" charset="0"/>
              <a:buNone/>
              <a:tabLst/>
              <a:defRPr sz="1400">
                <a:solidFill>
                  <a:schemeClr val="tx1"/>
                </a:solidFill>
              </a:defRPr>
            </a:lvl1pPr>
            <a:lvl2pPr marL="457200" indent="0">
              <a:lnSpc>
                <a:spcPct val="100000"/>
              </a:lnSpc>
              <a:buNone/>
              <a:defRPr sz="1600"/>
            </a:lvl2pPr>
          </a:lstStyle>
          <a:p>
            <a:pPr lvl="0"/>
            <a:r>
              <a:rPr lang="en-US" err="1"/>
              <a:t>Exceatiis</a:t>
            </a:r>
            <a:r>
              <a:rPr lang="en-US"/>
              <a:t> </a:t>
            </a:r>
            <a:r>
              <a:rPr lang="en-US" err="1"/>
              <a:t>volo</a:t>
            </a:r>
            <a:r>
              <a:rPr lang="en-US"/>
              <a:t> </a:t>
            </a:r>
            <a:r>
              <a:rPr lang="en-US" err="1"/>
              <a:t>reperspel</a:t>
            </a:r>
            <a:r>
              <a:rPr lang="en-US"/>
              <a:t> </a:t>
            </a:r>
            <a:r>
              <a:rPr lang="en-US" err="1"/>
              <a:t>easumque</a:t>
            </a:r>
            <a:r>
              <a:rPr lang="en-US"/>
              <a:t> </a:t>
            </a:r>
            <a:r>
              <a:rPr lang="en-US" err="1"/>
              <a:t>veliqu</a:t>
            </a:r>
            <a:r>
              <a:rPr lang="en-US"/>
              <a:t> </a:t>
            </a:r>
            <a:r>
              <a:rPr lang="en-US" err="1"/>
              <a:t>nam</a:t>
            </a:r>
            <a:r>
              <a:rPr lang="en-US"/>
              <a:t>.</a:t>
            </a:r>
          </a:p>
          <a:p>
            <a:pPr marL="0" marR="0" lvl="0" indent="0" algn="l" defTabSz="914400" rtl="0" eaLnBrk="1" fontAlgn="auto" latinLnBrk="0" hangingPunct="1">
              <a:lnSpc>
                <a:spcPct val="100000"/>
              </a:lnSpc>
              <a:spcBef>
                <a:spcPts val="400"/>
              </a:spcBef>
              <a:spcAft>
                <a:spcPts val="0"/>
              </a:spcAft>
              <a:buClrTx/>
              <a:buSzTx/>
              <a:buFont typeface="Arial" panose="020B0604020202020204" pitchFamily="34" charset="0"/>
              <a:buNone/>
              <a:tabLst/>
              <a:defRPr/>
            </a:pPr>
            <a:r>
              <a:rPr lang="en-US" err="1"/>
              <a:t>Exceatiis</a:t>
            </a:r>
            <a:r>
              <a:rPr lang="en-US"/>
              <a:t> </a:t>
            </a:r>
            <a:r>
              <a:rPr lang="en-US" err="1"/>
              <a:t>volo</a:t>
            </a:r>
            <a:r>
              <a:rPr lang="en-US"/>
              <a:t> </a:t>
            </a:r>
            <a:r>
              <a:rPr lang="en-US" err="1"/>
              <a:t>reperspel</a:t>
            </a:r>
            <a:endParaRPr lang="en-US"/>
          </a:p>
        </p:txBody>
      </p:sp>
      <p:sp>
        <p:nvSpPr>
          <p:cNvPr id="42" name="Text Placeholder 10">
            <a:extLst>
              <a:ext uri="{FF2B5EF4-FFF2-40B4-BE49-F238E27FC236}">
                <a16:creationId xmlns:a16="http://schemas.microsoft.com/office/drawing/2014/main" id="{0CC1CDDD-522C-924B-81A4-EFDDDD78241E}"/>
              </a:ext>
            </a:extLst>
          </p:cNvPr>
          <p:cNvSpPr>
            <a:spLocks noGrp="1"/>
          </p:cNvSpPr>
          <p:nvPr>
            <p:ph type="body" sz="quarter" idx="34" hasCustomPrompt="1"/>
          </p:nvPr>
        </p:nvSpPr>
        <p:spPr>
          <a:xfrm>
            <a:off x="5838271" y="6500095"/>
            <a:ext cx="7057578" cy="609279"/>
          </a:xfrm>
          <a:prstGeom prst="rect">
            <a:avLst/>
          </a:prstGeom>
        </p:spPr>
        <p:txBody>
          <a:bodyPr numCol="2" spcCol="365760" anchor="t"/>
          <a:lstStyle>
            <a:lvl1pPr marL="0" indent="0">
              <a:lnSpc>
                <a:spcPct val="100000"/>
              </a:lnSpc>
              <a:buFontTx/>
              <a:buNone/>
              <a:defRPr sz="1600" b="0" i="0">
                <a:solidFill>
                  <a:schemeClr val="bg1"/>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r>
              <a:rPr lang="en-US">
                <a:effectLst/>
                <a:latin typeface="Calibri" panose="020F0502020204030204" pitchFamily="34" charset="0"/>
              </a:rPr>
              <a:t>Lorem ipsum dolor </a:t>
            </a:r>
            <a:r>
              <a:rPr lang="en-US" err="1">
                <a:effectLst/>
                <a:latin typeface="Calibri" panose="020F0502020204030204" pitchFamily="34" charset="0"/>
              </a:rPr>
              <a:t>quamUntioas</a:t>
            </a:r>
            <a:r>
              <a:rPr lang="en-US">
                <a:effectLst/>
                <a:latin typeface="Calibri" panose="020F0502020204030204" pitchFamily="34" charset="0"/>
              </a:rPr>
              <a:t> </a:t>
            </a:r>
            <a:r>
              <a:rPr lang="en-US" err="1">
                <a:effectLst/>
                <a:latin typeface="Calibri" panose="020F0502020204030204" pitchFamily="34" charset="0"/>
              </a:rPr>
              <a:t>excerspedi</a:t>
            </a:r>
            <a:r>
              <a:rPr lang="en-US">
                <a:effectLst/>
                <a:latin typeface="Calibri" panose="020F0502020204030204" pitchFamily="34" charset="0"/>
              </a:rPr>
              <a:t> </a:t>
            </a:r>
            <a:r>
              <a:rPr lang="en-US" err="1">
                <a:effectLst/>
                <a:latin typeface="Calibri" panose="020F0502020204030204" pitchFamily="34" charset="0"/>
              </a:rPr>
              <a:t>aut</a:t>
            </a:r>
            <a:r>
              <a:rPr lang="en-US">
                <a:effectLst/>
                <a:latin typeface="Calibri" panose="020F0502020204030204" pitchFamily="34" charset="0"/>
              </a:rPr>
              <a:t> </a:t>
            </a:r>
            <a:r>
              <a:rPr lang="en-US" err="1">
                <a:effectLst/>
                <a:latin typeface="Calibri" panose="020F0502020204030204" pitchFamily="34" charset="0"/>
              </a:rPr>
              <a:t>deliquos</a:t>
            </a:r>
            <a:r>
              <a:rPr lang="en-US">
                <a:effectLst/>
                <a:latin typeface="Calibri" panose="020F0502020204030204" pitchFamily="34" charset="0"/>
              </a:rPr>
              <a:t> </a:t>
            </a:r>
            <a:r>
              <a:rPr lang="en-US" err="1">
                <a:effectLst/>
                <a:latin typeface="Calibri" panose="020F0502020204030204" pitchFamily="34" charset="0"/>
              </a:rPr>
              <a:t>parchili.Ut</a:t>
            </a:r>
            <a:r>
              <a:rPr lang="en-US">
                <a:effectLst/>
                <a:latin typeface="Calibri" panose="020F0502020204030204" pitchFamily="34" charset="0"/>
              </a:rPr>
              <a:t> ma sunt </a:t>
            </a:r>
            <a:r>
              <a:rPr lang="en-US" err="1">
                <a:effectLst/>
                <a:latin typeface="Calibri" panose="020F0502020204030204" pitchFamily="34" charset="0"/>
              </a:rPr>
              <a:t>erios</a:t>
            </a:r>
            <a:r>
              <a:rPr lang="en-US">
                <a:effectLst/>
                <a:latin typeface="Calibri" panose="020F0502020204030204" pitchFamily="34" charset="0"/>
              </a:rPr>
              <a:t> </a:t>
            </a:r>
            <a:r>
              <a:rPr lang="en-US" err="1">
                <a:effectLst/>
                <a:latin typeface="Calibri" panose="020F0502020204030204" pitchFamily="34" charset="0"/>
              </a:rPr>
              <a:t>dit</a:t>
            </a:r>
            <a:r>
              <a:rPr lang="en-US">
                <a:effectLst/>
                <a:latin typeface="Calibri" panose="020F0502020204030204" pitchFamily="34" charset="0"/>
              </a:rPr>
              <a:t> </a:t>
            </a:r>
            <a:r>
              <a:rPr lang="en-US" err="1">
                <a:effectLst/>
                <a:latin typeface="Calibri" panose="020F0502020204030204" pitchFamily="34" charset="0"/>
              </a:rPr>
              <a:t>ipsa.Ihit</a:t>
            </a:r>
            <a:r>
              <a:rPr lang="en-US">
                <a:effectLst/>
                <a:latin typeface="Calibri" panose="020F0502020204030204" pitchFamily="34" charset="0"/>
              </a:rPr>
              <a:t> </a:t>
            </a:r>
            <a:r>
              <a:rPr lang="en-US" err="1">
                <a:effectLst/>
                <a:latin typeface="Calibri" panose="020F0502020204030204" pitchFamily="34" charset="0"/>
              </a:rPr>
              <a:t>quae</a:t>
            </a:r>
            <a:r>
              <a:rPr lang="en-US">
                <a:effectLst/>
                <a:latin typeface="Calibri" panose="020F0502020204030204" pitchFamily="34" charset="0"/>
              </a:rPr>
              <a:t> </a:t>
            </a:r>
            <a:r>
              <a:rPr lang="en-US" err="1">
                <a:effectLst/>
                <a:latin typeface="Calibri" panose="020F0502020204030204" pitchFamily="34" charset="0"/>
              </a:rPr>
              <a:t>omnienda</a:t>
            </a:r>
            <a:r>
              <a:rPr lang="en-US">
                <a:effectLst/>
                <a:latin typeface="Calibri" panose="020F0502020204030204" pitchFamily="34" charset="0"/>
              </a:rPr>
              <a:t> </a:t>
            </a:r>
            <a:r>
              <a:rPr lang="en-US" err="1">
                <a:effectLst/>
                <a:latin typeface="Calibri" panose="020F0502020204030204" pitchFamily="34" charset="0"/>
              </a:rPr>
              <a:t>erios</a:t>
            </a:r>
            <a:r>
              <a:rPr lang="en-US">
                <a:effectLst/>
                <a:latin typeface="Calibri" panose="020F0502020204030204" pitchFamily="34" charset="0"/>
              </a:rPr>
              <a:t> </a:t>
            </a:r>
            <a:r>
              <a:rPr lang="en-US" err="1">
                <a:effectLst/>
                <a:latin typeface="Calibri" panose="020F0502020204030204" pitchFamily="34" charset="0"/>
              </a:rPr>
              <a:t>dit</a:t>
            </a:r>
            <a:r>
              <a:rPr lang="en-US">
                <a:effectLst/>
                <a:latin typeface="Calibri" panose="020F0502020204030204" pitchFamily="34" charset="0"/>
              </a:rPr>
              <a:t> </a:t>
            </a:r>
            <a:r>
              <a:rPr lang="en-US" err="1">
                <a:effectLst/>
                <a:latin typeface="Calibri" panose="020F0502020204030204" pitchFamily="34" charset="0"/>
              </a:rPr>
              <a:t>ipsa.Ihit</a:t>
            </a:r>
            <a:r>
              <a:rPr lang="en-US">
                <a:effectLst/>
                <a:latin typeface="Calibri" panose="020F0502020204030204" pitchFamily="34" charset="0"/>
              </a:rPr>
              <a:t> </a:t>
            </a:r>
            <a:r>
              <a:rPr lang="en-US" err="1">
                <a:effectLst/>
                <a:latin typeface="Calibri" panose="020F0502020204030204" pitchFamily="34" charset="0"/>
              </a:rPr>
              <a:t>quae</a:t>
            </a:r>
            <a:r>
              <a:rPr lang="en-US">
                <a:effectLst/>
                <a:latin typeface="Calibri" panose="020F0502020204030204" pitchFamily="34" charset="0"/>
              </a:rPr>
              <a:t> </a:t>
            </a:r>
            <a:r>
              <a:rPr lang="en-US" err="1">
                <a:effectLst/>
                <a:latin typeface="Calibri" panose="020F0502020204030204" pitchFamily="34" charset="0"/>
              </a:rPr>
              <a:t>omnienda</a:t>
            </a:r>
            <a:r>
              <a:rPr lang="en-US">
                <a:effectLst/>
                <a:latin typeface="Calibri" panose="020F0502020204030204" pitchFamily="34" charset="0"/>
              </a:rPr>
              <a:t> </a:t>
            </a:r>
          </a:p>
        </p:txBody>
      </p:sp>
      <p:sp>
        <p:nvSpPr>
          <p:cNvPr id="43" name="Text Placeholder 6">
            <a:extLst>
              <a:ext uri="{FF2B5EF4-FFF2-40B4-BE49-F238E27FC236}">
                <a16:creationId xmlns:a16="http://schemas.microsoft.com/office/drawing/2014/main" id="{CD3143C7-433F-9641-9AE1-AD8B0527294F}"/>
              </a:ext>
            </a:extLst>
          </p:cNvPr>
          <p:cNvSpPr>
            <a:spLocks noGrp="1"/>
          </p:cNvSpPr>
          <p:nvPr>
            <p:ph type="body" sz="quarter" idx="35" hasCustomPrompt="1"/>
          </p:nvPr>
        </p:nvSpPr>
        <p:spPr>
          <a:xfrm>
            <a:off x="1311604" y="4505163"/>
            <a:ext cx="2146300" cy="487550"/>
          </a:xfrm>
          <a:prstGeom prst="rect">
            <a:avLst/>
          </a:prstGeom>
        </p:spPr>
        <p:txBody>
          <a:bodyPr anchor="t"/>
          <a:lstStyle>
            <a:lvl1pPr marL="0" indent="0">
              <a:buNone/>
              <a:defRPr sz="3600" b="0" i="0">
                <a:solidFill>
                  <a:srgbClr val="E41F35"/>
                </a:solidFill>
                <a:latin typeface="Calibri Light" panose="020F0302020204030204" pitchFamily="34" charset="0"/>
                <a:cs typeface="Calibri Light" panose="020F0302020204030204" pitchFamily="34" charset="0"/>
              </a:defRPr>
            </a:lvl1pPr>
          </a:lstStyle>
          <a:p>
            <a:pPr lvl="0"/>
            <a:r>
              <a:rPr lang="en-US"/>
              <a:t>Step 1</a:t>
            </a:r>
          </a:p>
        </p:txBody>
      </p:sp>
      <p:sp>
        <p:nvSpPr>
          <p:cNvPr id="44" name="Text Placeholder 6">
            <a:extLst>
              <a:ext uri="{FF2B5EF4-FFF2-40B4-BE49-F238E27FC236}">
                <a16:creationId xmlns:a16="http://schemas.microsoft.com/office/drawing/2014/main" id="{406B3E0F-09D4-3344-A7A9-A4607B8CD0D2}"/>
              </a:ext>
            </a:extLst>
          </p:cNvPr>
          <p:cNvSpPr>
            <a:spLocks noGrp="1"/>
          </p:cNvSpPr>
          <p:nvPr>
            <p:ph type="body" sz="quarter" idx="36" hasCustomPrompt="1"/>
          </p:nvPr>
        </p:nvSpPr>
        <p:spPr>
          <a:xfrm>
            <a:off x="3718929" y="4505163"/>
            <a:ext cx="2146300" cy="487550"/>
          </a:xfrm>
          <a:prstGeom prst="rect">
            <a:avLst/>
          </a:prstGeom>
        </p:spPr>
        <p:txBody>
          <a:bodyPr anchor="t"/>
          <a:lstStyle>
            <a:lvl1pPr marL="0" indent="0">
              <a:buNone/>
              <a:defRPr sz="3600" b="0" i="0">
                <a:solidFill>
                  <a:srgbClr val="E41F35"/>
                </a:solidFill>
                <a:latin typeface="Calibri Light" panose="020F0302020204030204" pitchFamily="34" charset="0"/>
                <a:cs typeface="Calibri Light" panose="020F0302020204030204" pitchFamily="34" charset="0"/>
              </a:defRPr>
            </a:lvl1pPr>
          </a:lstStyle>
          <a:p>
            <a:pPr lvl="0"/>
            <a:r>
              <a:rPr lang="en-US"/>
              <a:t>Step 2</a:t>
            </a:r>
          </a:p>
        </p:txBody>
      </p:sp>
      <p:sp>
        <p:nvSpPr>
          <p:cNvPr id="45" name="Text Placeholder 6">
            <a:extLst>
              <a:ext uri="{FF2B5EF4-FFF2-40B4-BE49-F238E27FC236}">
                <a16:creationId xmlns:a16="http://schemas.microsoft.com/office/drawing/2014/main" id="{F4251A27-8706-A340-AAEF-54F74F25654F}"/>
              </a:ext>
            </a:extLst>
          </p:cNvPr>
          <p:cNvSpPr>
            <a:spLocks noGrp="1"/>
          </p:cNvSpPr>
          <p:nvPr>
            <p:ph type="body" sz="quarter" idx="37" hasCustomPrompt="1"/>
          </p:nvPr>
        </p:nvSpPr>
        <p:spPr>
          <a:xfrm>
            <a:off x="6174420" y="4505163"/>
            <a:ext cx="2146300" cy="487550"/>
          </a:xfrm>
          <a:prstGeom prst="rect">
            <a:avLst/>
          </a:prstGeom>
        </p:spPr>
        <p:txBody>
          <a:bodyPr anchor="t"/>
          <a:lstStyle>
            <a:lvl1pPr marL="0" indent="0">
              <a:buNone/>
              <a:defRPr sz="3600" b="0" i="0">
                <a:solidFill>
                  <a:srgbClr val="E41F35"/>
                </a:solidFill>
                <a:latin typeface="Calibri Light" panose="020F0302020204030204" pitchFamily="34" charset="0"/>
                <a:cs typeface="Calibri Light" panose="020F0302020204030204" pitchFamily="34" charset="0"/>
              </a:defRPr>
            </a:lvl1pPr>
          </a:lstStyle>
          <a:p>
            <a:pPr lvl="0"/>
            <a:r>
              <a:rPr lang="en-US"/>
              <a:t>Step 3</a:t>
            </a:r>
          </a:p>
        </p:txBody>
      </p:sp>
      <p:sp>
        <p:nvSpPr>
          <p:cNvPr id="46" name="Text Placeholder 6">
            <a:extLst>
              <a:ext uri="{FF2B5EF4-FFF2-40B4-BE49-F238E27FC236}">
                <a16:creationId xmlns:a16="http://schemas.microsoft.com/office/drawing/2014/main" id="{13E82BF9-B9DD-2349-93A7-EBCAA3553F70}"/>
              </a:ext>
            </a:extLst>
          </p:cNvPr>
          <p:cNvSpPr>
            <a:spLocks noGrp="1"/>
          </p:cNvSpPr>
          <p:nvPr>
            <p:ph type="body" sz="quarter" idx="38" hasCustomPrompt="1"/>
          </p:nvPr>
        </p:nvSpPr>
        <p:spPr>
          <a:xfrm>
            <a:off x="8614579" y="4505163"/>
            <a:ext cx="2146300" cy="487550"/>
          </a:xfrm>
          <a:prstGeom prst="rect">
            <a:avLst/>
          </a:prstGeom>
        </p:spPr>
        <p:txBody>
          <a:bodyPr anchor="t"/>
          <a:lstStyle>
            <a:lvl1pPr marL="0" indent="0">
              <a:buNone/>
              <a:defRPr sz="3600" b="0" i="0">
                <a:solidFill>
                  <a:srgbClr val="E41F35"/>
                </a:solidFill>
                <a:latin typeface="Calibri Light" panose="020F0302020204030204" pitchFamily="34" charset="0"/>
                <a:cs typeface="Calibri Light" panose="020F0302020204030204" pitchFamily="34" charset="0"/>
              </a:defRPr>
            </a:lvl1pPr>
          </a:lstStyle>
          <a:p>
            <a:pPr lvl="0"/>
            <a:r>
              <a:rPr lang="en-US"/>
              <a:t>Step 4</a:t>
            </a:r>
          </a:p>
        </p:txBody>
      </p:sp>
      <p:sp>
        <p:nvSpPr>
          <p:cNvPr id="47" name="Text Placeholder 6">
            <a:extLst>
              <a:ext uri="{FF2B5EF4-FFF2-40B4-BE49-F238E27FC236}">
                <a16:creationId xmlns:a16="http://schemas.microsoft.com/office/drawing/2014/main" id="{2477E266-B5FD-BC4D-B53A-C4949061238F}"/>
              </a:ext>
            </a:extLst>
          </p:cNvPr>
          <p:cNvSpPr>
            <a:spLocks noGrp="1"/>
          </p:cNvSpPr>
          <p:nvPr>
            <p:ph type="body" sz="quarter" idx="39" hasCustomPrompt="1"/>
          </p:nvPr>
        </p:nvSpPr>
        <p:spPr>
          <a:xfrm>
            <a:off x="11045428" y="4505163"/>
            <a:ext cx="2146300" cy="487550"/>
          </a:xfrm>
          <a:prstGeom prst="rect">
            <a:avLst/>
          </a:prstGeom>
        </p:spPr>
        <p:txBody>
          <a:bodyPr anchor="t"/>
          <a:lstStyle>
            <a:lvl1pPr marL="0" indent="0">
              <a:buNone/>
              <a:defRPr sz="3600" b="0" i="0">
                <a:solidFill>
                  <a:srgbClr val="E41F35"/>
                </a:solidFill>
                <a:latin typeface="Calibri Light" panose="020F0302020204030204" pitchFamily="34" charset="0"/>
                <a:cs typeface="Calibri Light" panose="020F0302020204030204" pitchFamily="34" charset="0"/>
              </a:defRPr>
            </a:lvl1pPr>
          </a:lstStyle>
          <a:p>
            <a:pPr lvl="0"/>
            <a:r>
              <a:rPr lang="en-US"/>
              <a:t>Step 5</a:t>
            </a:r>
          </a:p>
        </p:txBody>
      </p:sp>
      <p:sp>
        <p:nvSpPr>
          <p:cNvPr id="48" name="Text Placeholder 6">
            <a:extLst>
              <a:ext uri="{FF2B5EF4-FFF2-40B4-BE49-F238E27FC236}">
                <a16:creationId xmlns:a16="http://schemas.microsoft.com/office/drawing/2014/main" id="{B3C2BB30-5640-E64E-84DC-A5C92011EF53}"/>
              </a:ext>
            </a:extLst>
          </p:cNvPr>
          <p:cNvSpPr>
            <a:spLocks noGrp="1"/>
          </p:cNvSpPr>
          <p:nvPr>
            <p:ph type="body" sz="quarter" idx="40" hasCustomPrompt="1"/>
          </p:nvPr>
        </p:nvSpPr>
        <p:spPr>
          <a:xfrm>
            <a:off x="1695835" y="6560960"/>
            <a:ext cx="3935645" cy="487550"/>
          </a:xfrm>
          <a:prstGeom prst="rect">
            <a:avLst/>
          </a:prstGeom>
        </p:spPr>
        <p:txBody>
          <a:bodyPr anchor="t"/>
          <a:lstStyle>
            <a:lvl1pPr marL="0" indent="0">
              <a:buNone/>
              <a:defRPr sz="3600" b="0" i="0">
                <a:solidFill>
                  <a:schemeClr val="bg1"/>
                </a:solidFill>
                <a:latin typeface="Calibri Light" panose="020F0302020204030204" pitchFamily="34" charset="0"/>
                <a:cs typeface="Calibri Light" panose="020F0302020204030204" pitchFamily="34" charset="0"/>
              </a:defRPr>
            </a:lvl1pPr>
          </a:lstStyle>
          <a:p>
            <a:pPr lvl="0"/>
            <a:r>
              <a:rPr lang="en-US"/>
              <a:t>Summary header</a:t>
            </a:r>
          </a:p>
        </p:txBody>
      </p:sp>
      <p:sp>
        <p:nvSpPr>
          <p:cNvPr id="2" name="Text Placeholder 10">
            <a:extLst>
              <a:ext uri="{FF2B5EF4-FFF2-40B4-BE49-F238E27FC236}">
                <a16:creationId xmlns:a16="http://schemas.microsoft.com/office/drawing/2014/main" id="{BF48E0B9-8BBF-507D-3408-055A2FC7DA0F}"/>
              </a:ext>
            </a:extLst>
          </p:cNvPr>
          <p:cNvSpPr>
            <a:spLocks noGrp="1"/>
          </p:cNvSpPr>
          <p:nvPr>
            <p:ph type="body" sz="quarter" idx="18" hasCustomPrompt="1"/>
          </p:nvPr>
        </p:nvSpPr>
        <p:spPr>
          <a:xfrm>
            <a:off x="748265" y="944440"/>
            <a:ext cx="13399534" cy="438150"/>
          </a:xfrm>
          <a:prstGeom prst="rect">
            <a:avLst/>
          </a:prstGeom>
        </p:spPr>
        <p:txBody>
          <a:bodyPr anchor="t"/>
          <a:lstStyle>
            <a:lvl1pPr marL="0" indent="0">
              <a:lnSpc>
                <a:spcPct val="85000"/>
              </a:lnSpc>
              <a:buFontTx/>
              <a:buNone/>
              <a:defRPr sz="2400" b="1" i="0">
                <a:solidFill>
                  <a:srgbClr val="E41F35"/>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Eyebrow lorem ipsum</a:t>
            </a:r>
          </a:p>
        </p:txBody>
      </p:sp>
      <p:sp>
        <p:nvSpPr>
          <p:cNvPr id="3" name="Text Placeholder 10">
            <a:extLst>
              <a:ext uri="{FF2B5EF4-FFF2-40B4-BE49-F238E27FC236}">
                <a16:creationId xmlns:a16="http://schemas.microsoft.com/office/drawing/2014/main" id="{ECECD5EF-7CA6-C19A-7D07-CDC231B7953D}"/>
              </a:ext>
            </a:extLst>
          </p:cNvPr>
          <p:cNvSpPr>
            <a:spLocks noGrp="1"/>
          </p:cNvSpPr>
          <p:nvPr>
            <p:ph type="body" sz="quarter" idx="20" hasCustomPrompt="1"/>
          </p:nvPr>
        </p:nvSpPr>
        <p:spPr>
          <a:xfrm>
            <a:off x="748266" y="1484191"/>
            <a:ext cx="13399534" cy="776409"/>
          </a:xfrm>
          <a:prstGeom prst="rect">
            <a:avLst/>
          </a:prstGeom>
        </p:spPr>
        <p:txBody>
          <a:bodyPr anchor="t"/>
          <a:lstStyle>
            <a:lvl1pPr marL="0" indent="0">
              <a:lnSpc>
                <a:spcPct val="85000"/>
              </a:lnSpc>
              <a:spcBef>
                <a:spcPts val="0"/>
              </a:spcBef>
              <a:buFontTx/>
              <a:buNone/>
              <a:defRPr sz="4800" b="0" i="0">
                <a:solidFill>
                  <a:schemeClr val="tx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r>
              <a:rPr lang="en-US">
                <a:effectLst/>
                <a:latin typeface="Calibri Light" panose="020F0302020204030204" pitchFamily="34" charset="0"/>
              </a:rPr>
              <a:t>48pt headline will always go here lorem ipsum dolor</a:t>
            </a:r>
          </a:p>
        </p:txBody>
      </p:sp>
    </p:spTree>
    <p:extLst>
      <p:ext uri="{BB962C8B-B14F-4D97-AF65-F5344CB8AC3E}">
        <p14:creationId xmlns:p14="http://schemas.microsoft.com/office/powerpoint/2010/main" val="263315170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rocess 3">
    <p:spTree>
      <p:nvGrpSpPr>
        <p:cNvPr id="1" name=""/>
        <p:cNvGrpSpPr/>
        <p:nvPr/>
      </p:nvGrpSpPr>
      <p:grpSpPr>
        <a:xfrm>
          <a:off x="0" y="0"/>
          <a:ext cx="0" cy="0"/>
          <a:chOff x="0" y="0"/>
          <a:chExt cx="0" cy="0"/>
        </a:xfrm>
      </p:grpSpPr>
      <p:sp>
        <p:nvSpPr>
          <p:cNvPr id="19" name="Text Placeholder 6">
            <a:extLst>
              <a:ext uri="{FF2B5EF4-FFF2-40B4-BE49-F238E27FC236}">
                <a16:creationId xmlns:a16="http://schemas.microsoft.com/office/drawing/2014/main" id="{11B75BCD-460E-0F45-A28D-2088086D1C66}"/>
              </a:ext>
            </a:extLst>
          </p:cNvPr>
          <p:cNvSpPr>
            <a:spLocks noGrp="1"/>
          </p:cNvSpPr>
          <p:nvPr>
            <p:ph type="body" sz="quarter" idx="24" hasCustomPrompt="1"/>
          </p:nvPr>
        </p:nvSpPr>
        <p:spPr>
          <a:xfrm>
            <a:off x="713066" y="3579615"/>
            <a:ext cx="2146300" cy="436562"/>
          </a:xfrm>
          <a:prstGeom prst="rect">
            <a:avLst/>
          </a:prstGeom>
        </p:spPr>
        <p:txBody>
          <a:bodyPr anchor="b"/>
          <a:lstStyle>
            <a:lvl1pPr marL="0" indent="0">
              <a:buNone/>
              <a:defRPr sz="1800" b="1" i="0">
                <a:solidFill>
                  <a:schemeClr val="tx1"/>
                </a:solidFill>
                <a:latin typeface="Calibri" panose="020F0502020204030204" pitchFamily="34" charset="0"/>
                <a:cs typeface="Calibri" panose="020F0502020204030204" pitchFamily="34" charset="0"/>
              </a:defRPr>
            </a:lvl1pPr>
          </a:lstStyle>
          <a:p>
            <a:pPr lvl="0"/>
            <a:r>
              <a:rPr lang="en-US"/>
              <a:t>Agenda item</a:t>
            </a:r>
          </a:p>
        </p:txBody>
      </p:sp>
      <p:sp>
        <p:nvSpPr>
          <p:cNvPr id="20" name="Text Placeholder 6">
            <a:extLst>
              <a:ext uri="{FF2B5EF4-FFF2-40B4-BE49-F238E27FC236}">
                <a16:creationId xmlns:a16="http://schemas.microsoft.com/office/drawing/2014/main" id="{ECE875F7-D345-7242-8E2F-34BA5F39699F}"/>
              </a:ext>
            </a:extLst>
          </p:cNvPr>
          <p:cNvSpPr>
            <a:spLocks noGrp="1"/>
          </p:cNvSpPr>
          <p:nvPr>
            <p:ph type="body" sz="quarter" idx="25" hasCustomPrompt="1"/>
          </p:nvPr>
        </p:nvSpPr>
        <p:spPr>
          <a:xfrm>
            <a:off x="713066" y="4017613"/>
            <a:ext cx="2146300" cy="782017"/>
          </a:xfrm>
          <a:prstGeom prst="rect">
            <a:avLst/>
          </a:prstGeom>
        </p:spPr>
        <p:txBody>
          <a:bodyPr lIns="91440" rIns="91440"/>
          <a:lstStyle>
            <a:lvl1pPr marL="0" indent="0">
              <a:lnSpc>
                <a:spcPct val="100000"/>
              </a:lnSpc>
              <a:spcBef>
                <a:spcPts val="400"/>
              </a:spcBef>
              <a:buFont typeface="Arial" panose="020B0604020202020204" pitchFamily="34" charset="0"/>
              <a:buNone/>
              <a:defRPr sz="1400">
                <a:solidFill>
                  <a:schemeClr val="tx1"/>
                </a:solidFill>
              </a:defRPr>
            </a:lvl1pPr>
            <a:lvl2pPr marL="457200" indent="0">
              <a:lnSpc>
                <a:spcPct val="100000"/>
              </a:lnSpc>
              <a:buNone/>
              <a:defRPr sz="1600"/>
            </a:lvl2pPr>
          </a:lstStyle>
          <a:p>
            <a:pPr lvl="0"/>
            <a:r>
              <a:rPr lang="en-US" err="1"/>
              <a:t>Exceatiis</a:t>
            </a:r>
            <a:r>
              <a:rPr lang="en-US"/>
              <a:t> </a:t>
            </a:r>
            <a:r>
              <a:rPr lang="en-US" err="1"/>
              <a:t>volo</a:t>
            </a:r>
            <a:r>
              <a:rPr lang="en-US"/>
              <a:t> </a:t>
            </a:r>
            <a:r>
              <a:rPr lang="en-US" err="1"/>
              <a:t>reperspel</a:t>
            </a:r>
            <a:r>
              <a:rPr lang="en-US"/>
              <a:t> </a:t>
            </a:r>
            <a:r>
              <a:rPr lang="en-US" err="1"/>
              <a:t>easumque</a:t>
            </a:r>
            <a:r>
              <a:rPr lang="en-US"/>
              <a:t> </a:t>
            </a:r>
            <a:r>
              <a:rPr lang="en-US" err="1"/>
              <a:t>veliqu</a:t>
            </a:r>
            <a:r>
              <a:rPr lang="en-US"/>
              <a:t> </a:t>
            </a:r>
            <a:r>
              <a:rPr lang="en-US" err="1"/>
              <a:t>nam</a:t>
            </a:r>
            <a:r>
              <a:rPr lang="en-US"/>
              <a:t>.</a:t>
            </a:r>
          </a:p>
        </p:txBody>
      </p:sp>
      <p:sp>
        <p:nvSpPr>
          <p:cNvPr id="32" name="Text Placeholder 6">
            <a:extLst>
              <a:ext uri="{FF2B5EF4-FFF2-40B4-BE49-F238E27FC236}">
                <a16:creationId xmlns:a16="http://schemas.microsoft.com/office/drawing/2014/main" id="{1AAF514E-FCB2-1F46-B821-EE0AAEE5F824}"/>
              </a:ext>
            </a:extLst>
          </p:cNvPr>
          <p:cNvSpPr>
            <a:spLocks noGrp="1"/>
          </p:cNvSpPr>
          <p:nvPr>
            <p:ph type="body" sz="quarter" idx="26" hasCustomPrompt="1"/>
          </p:nvPr>
        </p:nvSpPr>
        <p:spPr>
          <a:xfrm>
            <a:off x="3487263" y="3579615"/>
            <a:ext cx="2146300" cy="436562"/>
          </a:xfrm>
          <a:prstGeom prst="rect">
            <a:avLst/>
          </a:prstGeom>
        </p:spPr>
        <p:txBody>
          <a:bodyPr anchor="b"/>
          <a:lstStyle>
            <a:lvl1pPr marL="0" indent="0">
              <a:buNone/>
              <a:defRPr sz="1800" b="1" i="0">
                <a:solidFill>
                  <a:schemeClr val="tx1"/>
                </a:solidFill>
                <a:latin typeface="Calibri" panose="020F0502020204030204" pitchFamily="34" charset="0"/>
                <a:cs typeface="Calibri" panose="020F0502020204030204" pitchFamily="34" charset="0"/>
              </a:defRPr>
            </a:lvl1pPr>
          </a:lstStyle>
          <a:p>
            <a:pPr lvl="0"/>
            <a:r>
              <a:rPr lang="en-US"/>
              <a:t>Agenda item</a:t>
            </a:r>
          </a:p>
        </p:txBody>
      </p:sp>
      <p:sp>
        <p:nvSpPr>
          <p:cNvPr id="33" name="Text Placeholder 6">
            <a:extLst>
              <a:ext uri="{FF2B5EF4-FFF2-40B4-BE49-F238E27FC236}">
                <a16:creationId xmlns:a16="http://schemas.microsoft.com/office/drawing/2014/main" id="{E91986CA-1A47-6D45-A24A-2B9F6383DDE8}"/>
              </a:ext>
            </a:extLst>
          </p:cNvPr>
          <p:cNvSpPr>
            <a:spLocks noGrp="1"/>
          </p:cNvSpPr>
          <p:nvPr>
            <p:ph type="body" sz="quarter" idx="27" hasCustomPrompt="1"/>
          </p:nvPr>
        </p:nvSpPr>
        <p:spPr>
          <a:xfrm>
            <a:off x="3487263" y="4017613"/>
            <a:ext cx="2146300" cy="782017"/>
          </a:xfrm>
          <a:prstGeom prst="rect">
            <a:avLst/>
          </a:prstGeom>
        </p:spPr>
        <p:txBody>
          <a:bodyPr lIns="91440" rIns="91440"/>
          <a:lstStyle>
            <a:lvl1pPr marL="0" indent="0">
              <a:lnSpc>
                <a:spcPct val="100000"/>
              </a:lnSpc>
              <a:spcBef>
                <a:spcPts val="400"/>
              </a:spcBef>
              <a:buFont typeface="Arial" panose="020B0604020202020204" pitchFamily="34" charset="0"/>
              <a:buNone/>
              <a:defRPr sz="1400">
                <a:solidFill>
                  <a:schemeClr val="tx1"/>
                </a:solidFill>
              </a:defRPr>
            </a:lvl1pPr>
            <a:lvl2pPr marL="457200" indent="0">
              <a:lnSpc>
                <a:spcPct val="100000"/>
              </a:lnSpc>
              <a:buNone/>
              <a:defRPr sz="1600"/>
            </a:lvl2pPr>
          </a:lstStyle>
          <a:p>
            <a:pPr lvl="0"/>
            <a:r>
              <a:rPr lang="en-US" err="1"/>
              <a:t>Exceatiis</a:t>
            </a:r>
            <a:r>
              <a:rPr lang="en-US"/>
              <a:t> </a:t>
            </a:r>
            <a:r>
              <a:rPr lang="en-US" err="1"/>
              <a:t>volo</a:t>
            </a:r>
            <a:r>
              <a:rPr lang="en-US"/>
              <a:t> </a:t>
            </a:r>
            <a:r>
              <a:rPr lang="en-US" err="1"/>
              <a:t>reperspel</a:t>
            </a:r>
            <a:r>
              <a:rPr lang="en-US"/>
              <a:t> </a:t>
            </a:r>
            <a:r>
              <a:rPr lang="en-US" err="1"/>
              <a:t>easumque</a:t>
            </a:r>
            <a:r>
              <a:rPr lang="en-US"/>
              <a:t> </a:t>
            </a:r>
            <a:r>
              <a:rPr lang="en-US" err="1"/>
              <a:t>veliqu</a:t>
            </a:r>
            <a:r>
              <a:rPr lang="en-US"/>
              <a:t> </a:t>
            </a:r>
            <a:r>
              <a:rPr lang="en-US" err="1"/>
              <a:t>nam</a:t>
            </a:r>
            <a:r>
              <a:rPr lang="en-US"/>
              <a:t>.</a:t>
            </a:r>
          </a:p>
        </p:txBody>
      </p:sp>
      <p:sp>
        <p:nvSpPr>
          <p:cNvPr id="34" name="Text Placeholder 6">
            <a:extLst>
              <a:ext uri="{FF2B5EF4-FFF2-40B4-BE49-F238E27FC236}">
                <a16:creationId xmlns:a16="http://schemas.microsoft.com/office/drawing/2014/main" id="{0EC4BC5D-4938-704F-8287-ABB9C8716029}"/>
              </a:ext>
            </a:extLst>
          </p:cNvPr>
          <p:cNvSpPr>
            <a:spLocks noGrp="1"/>
          </p:cNvSpPr>
          <p:nvPr>
            <p:ph type="body" sz="quarter" idx="28" hasCustomPrompt="1"/>
          </p:nvPr>
        </p:nvSpPr>
        <p:spPr>
          <a:xfrm>
            <a:off x="6137473" y="3579615"/>
            <a:ext cx="2146300" cy="436562"/>
          </a:xfrm>
          <a:prstGeom prst="rect">
            <a:avLst/>
          </a:prstGeom>
        </p:spPr>
        <p:txBody>
          <a:bodyPr anchor="b"/>
          <a:lstStyle>
            <a:lvl1pPr marL="0" indent="0">
              <a:buNone/>
              <a:defRPr sz="1800" b="1" i="0">
                <a:solidFill>
                  <a:schemeClr val="tx1"/>
                </a:solidFill>
                <a:latin typeface="Calibri" panose="020F0502020204030204" pitchFamily="34" charset="0"/>
                <a:cs typeface="Calibri" panose="020F0502020204030204" pitchFamily="34" charset="0"/>
              </a:defRPr>
            </a:lvl1pPr>
          </a:lstStyle>
          <a:p>
            <a:pPr lvl="0"/>
            <a:r>
              <a:rPr lang="en-US"/>
              <a:t>Agenda item</a:t>
            </a:r>
          </a:p>
        </p:txBody>
      </p:sp>
      <p:sp>
        <p:nvSpPr>
          <p:cNvPr id="35" name="Text Placeholder 6">
            <a:extLst>
              <a:ext uri="{FF2B5EF4-FFF2-40B4-BE49-F238E27FC236}">
                <a16:creationId xmlns:a16="http://schemas.microsoft.com/office/drawing/2014/main" id="{EC7D75F2-5DD9-1C4A-B949-E1FBB555117C}"/>
              </a:ext>
            </a:extLst>
          </p:cNvPr>
          <p:cNvSpPr>
            <a:spLocks noGrp="1"/>
          </p:cNvSpPr>
          <p:nvPr>
            <p:ph type="body" sz="quarter" idx="29" hasCustomPrompt="1"/>
          </p:nvPr>
        </p:nvSpPr>
        <p:spPr>
          <a:xfrm>
            <a:off x="6137473" y="4017613"/>
            <a:ext cx="2146300" cy="782017"/>
          </a:xfrm>
          <a:prstGeom prst="rect">
            <a:avLst/>
          </a:prstGeom>
        </p:spPr>
        <p:txBody>
          <a:bodyPr lIns="91440" rIns="91440"/>
          <a:lstStyle>
            <a:lvl1pPr marL="0" indent="0">
              <a:lnSpc>
                <a:spcPct val="100000"/>
              </a:lnSpc>
              <a:spcBef>
                <a:spcPts val="400"/>
              </a:spcBef>
              <a:buFont typeface="Arial" panose="020B0604020202020204" pitchFamily="34" charset="0"/>
              <a:buNone/>
              <a:defRPr sz="1400">
                <a:solidFill>
                  <a:schemeClr val="tx1"/>
                </a:solidFill>
              </a:defRPr>
            </a:lvl1pPr>
            <a:lvl2pPr marL="457200" indent="0">
              <a:lnSpc>
                <a:spcPct val="100000"/>
              </a:lnSpc>
              <a:buNone/>
              <a:defRPr sz="1600"/>
            </a:lvl2pPr>
          </a:lstStyle>
          <a:p>
            <a:pPr lvl="0"/>
            <a:r>
              <a:rPr lang="en-US" err="1"/>
              <a:t>Exceatiis</a:t>
            </a:r>
            <a:r>
              <a:rPr lang="en-US"/>
              <a:t> </a:t>
            </a:r>
            <a:r>
              <a:rPr lang="en-US" err="1"/>
              <a:t>volo</a:t>
            </a:r>
            <a:r>
              <a:rPr lang="en-US"/>
              <a:t> </a:t>
            </a:r>
            <a:r>
              <a:rPr lang="en-US" err="1"/>
              <a:t>reperspel</a:t>
            </a:r>
            <a:r>
              <a:rPr lang="en-US"/>
              <a:t> </a:t>
            </a:r>
            <a:r>
              <a:rPr lang="en-US" err="1"/>
              <a:t>easumque</a:t>
            </a:r>
            <a:r>
              <a:rPr lang="en-US"/>
              <a:t> </a:t>
            </a:r>
            <a:r>
              <a:rPr lang="en-US" err="1"/>
              <a:t>veliqu</a:t>
            </a:r>
            <a:r>
              <a:rPr lang="en-US"/>
              <a:t> </a:t>
            </a:r>
            <a:r>
              <a:rPr lang="en-US" err="1"/>
              <a:t>nam</a:t>
            </a:r>
            <a:r>
              <a:rPr lang="en-US"/>
              <a:t>.</a:t>
            </a:r>
          </a:p>
        </p:txBody>
      </p:sp>
      <p:sp>
        <p:nvSpPr>
          <p:cNvPr id="36" name="Text Placeholder 6">
            <a:extLst>
              <a:ext uri="{FF2B5EF4-FFF2-40B4-BE49-F238E27FC236}">
                <a16:creationId xmlns:a16="http://schemas.microsoft.com/office/drawing/2014/main" id="{FD5FE56D-92E1-4242-8F4E-D0367836A115}"/>
              </a:ext>
            </a:extLst>
          </p:cNvPr>
          <p:cNvSpPr>
            <a:spLocks noGrp="1"/>
          </p:cNvSpPr>
          <p:nvPr>
            <p:ph type="body" sz="quarter" idx="30" hasCustomPrompt="1"/>
          </p:nvPr>
        </p:nvSpPr>
        <p:spPr>
          <a:xfrm>
            <a:off x="8741188" y="3579615"/>
            <a:ext cx="2146300" cy="436562"/>
          </a:xfrm>
          <a:prstGeom prst="rect">
            <a:avLst/>
          </a:prstGeom>
        </p:spPr>
        <p:txBody>
          <a:bodyPr anchor="b"/>
          <a:lstStyle>
            <a:lvl1pPr marL="0" indent="0">
              <a:buNone/>
              <a:defRPr sz="1800" b="1" i="0">
                <a:solidFill>
                  <a:schemeClr val="tx1"/>
                </a:solidFill>
                <a:latin typeface="Calibri" panose="020F0502020204030204" pitchFamily="34" charset="0"/>
                <a:cs typeface="Calibri" panose="020F0502020204030204" pitchFamily="34" charset="0"/>
              </a:defRPr>
            </a:lvl1pPr>
          </a:lstStyle>
          <a:p>
            <a:pPr lvl="0"/>
            <a:r>
              <a:rPr lang="en-US"/>
              <a:t>Agenda item</a:t>
            </a:r>
          </a:p>
        </p:txBody>
      </p:sp>
      <p:sp>
        <p:nvSpPr>
          <p:cNvPr id="37" name="Text Placeholder 6">
            <a:extLst>
              <a:ext uri="{FF2B5EF4-FFF2-40B4-BE49-F238E27FC236}">
                <a16:creationId xmlns:a16="http://schemas.microsoft.com/office/drawing/2014/main" id="{902DB57E-BF9B-ED49-B079-6C314198AA03}"/>
              </a:ext>
            </a:extLst>
          </p:cNvPr>
          <p:cNvSpPr>
            <a:spLocks noGrp="1"/>
          </p:cNvSpPr>
          <p:nvPr>
            <p:ph type="body" sz="quarter" idx="31" hasCustomPrompt="1"/>
          </p:nvPr>
        </p:nvSpPr>
        <p:spPr>
          <a:xfrm>
            <a:off x="8741188" y="4017613"/>
            <a:ext cx="2146300" cy="782017"/>
          </a:xfrm>
          <a:prstGeom prst="rect">
            <a:avLst/>
          </a:prstGeom>
        </p:spPr>
        <p:txBody>
          <a:bodyPr lIns="91440" rIns="91440"/>
          <a:lstStyle>
            <a:lvl1pPr marL="0" indent="0">
              <a:lnSpc>
                <a:spcPct val="100000"/>
              </a:lnSpc>
              <a:spcBef>
                <a:spcPts val="400"/>
              </a:spcBef>
              <a:buFont typeface="Arial" panose="020B0604020202020204" pitchFamily="34" charset="0"/>
              <a:buNone/>
              <a:defRPr sz="1400">
                <a:solidFill>
                  <a:schemeClr val="tx1"/>
                </a:solidFill>
              </a:defRPr>
            </a:lvl1pPr>
            <a:lvl2pPr marL="457200" indent="0">
              <a:lnSpc>
                <a:spcPct val="100000"/>
              </a:lnSpc>
              <a:buNone/>
              <a:defRPr sz="1600"/>
            </a:lvl2pPr>
          </a:lstStyle>
          <a:p>
            <a:pPr lvl="0"/>
            <a:r>
              <a:rPr lang="en-US" err="1"/>
              <a:t>Exceatiis</a:t>
            </a:r>
            <a:r>
              <a:rPr lang="en-US"/>
              <a:t> </a:t>
            </a:r>
            <a:r>
              <a:rPr lang="en-US" err="1"/>
              <a:t>volo</a:t>
            </a:r>
            <a:r>
              <a:rPr lang="en-US"/>
              <a:t> </a:t>
            </a:r>
            <a:r>
              <a:rPr lang="en-US" err="1"/>
              <a:t>reperspel</a:t>
            </a:r>
            <a:r>
              <a:rPr lang="en-US"/>
              <a:t> </a:t>
            </a:r>
            <a:r>
              <a:rPr lang="en-US" err="1"/>
              <a:t>easumque</a:t>
            </a:r>
            <a:r>
              <a:rPr lang="en-US"/>
              <a:t> </a:t>
            </a:r>
            <a:r>
              <a:rPr lang="en-US" err="1"/>
              <a:t>veliqu</a:t>
            </a:r>
            <a:r>
              <a:rPr lang="en-US"/>
              <a:t> </a:t>
            </a:r>
            <a:r>
              <a:rPr lang="en-US" err="1"/>
              <a:t>nam</a:t>
            </a:r>
            <a:r>
              <a:rPr lang="en-US"/>
              <a:t>.</a:t>
            </a:r>
          </a:p>
        </p:txBody>
      </p:sp>
      <p:sp>
        <p:nvSpPr>
          <p:cNvPr id="38" name="Text Placeholder 6">
            <a:extLst>
              <a:ext uri="{FF2B5EF4-FFF2-40B4-BE49-F238E27FC236}">
                <a16:creationId xmlns:a16="http://schemas.microsoft.com/office/drawing/2014/main" id="{45E4D499-179B-0F48-A34A-D562D2BB2AF1}"/>
              </a:ext>
            </a:extLst>
          </p:cNvPr>
          <p:cNvSpPr>
            <a:spLocks noGrp="1"/>
          </p:cNvSpPr>
          <p:nvPr>
            <p:ph type="body" sz="quarter" idx="32" hasCustomPrompt="1"/>
          </p:nvPr>
        </p:nvSpPr>
        <p:spPr>
          <a:xfrm>
            <a:off x="11453391" y="3579615"/>
            <a:ext cx="2146300" cy="436562"/>
          </a:xfrm>
          <a:prstGeom prst="rect">
            <a:avLst/>
          </a:prstGeom>
        </p:spPr>
        <p:txBody>
          <a:bodyPr anchor="b"/>
          <a:lstStyle>
            <a:lvl1pPr marL="0" indent="0">
              <a:buNone/>
              <a:defRPr sz="1800" b="1" i="0">
                <a:solidFill>
                  <a:schemeClr val="tx1"/>
                </a:solidFill>
                <a:latin typeface="Calibri" panose="020F0502020204030204" pitchFamily="34" charset="0"/>
                <a:cs typeface="Calibri" panose="020F0502020204030204" pitchFamily="34" charset="0"/>
              </a:defRPr>
            </a:lvl1pPr>
          </a:lstStyle>
          <a:p>
            <a:pPr lvl="0"/>
            <a:r>
              <a:rPr lang="en-US"/>
              <a:t>Agenda item</a:t>
            </a:r>
          </a:p>
        </p:txBody>
      </p:sp>
      <p:sp>
        <p:nvSpPr>
          <p:cNvPr id="39" name="Text Placeholder 6">
            <a:extLst>
              <a:ext uri="{FF2B5EF4-FFF2-40B4-BE49-F238E27FC236}">
                <a16:creationId xmlns:a16="http://schemas.microsoft.com/office/drawing/2014/main" id="{DF5FB60B-060F-1849-95C8-D2AE9808FD9C}"/>
              </a:ext>
            </a:extLst>
          </p:cNvPr>
          <p:cNvSpPr>
            <a:spLocks noGrp="1"/>
          </p:cNvSpPr>
          <p:nvPr>
            <p:ph type="body" sz="quarter" idx="33" hasCustomPrompt="1"/>
          </p:nvPr>
        </p:nvSpPr>
        <p:spPr>
          <a:xfrm>
            <a:off x="11453391" y="4017613"/>
            <a:ext cx="2146300" cy="782017"/>
          </a:xfrm>
          <a:prstGeom prst="rect">
            <a:avLst/>
          </a:prstGeom>
        </p:spPr>
        <p:txBody>
          <a:bodyPr lIns="91440" rIns="91440"/>
          <a:lstStyle>
            <a:lvl1pPr marL="0" indent="0">
              <a:lnSpc>
                <a:spcPct val="100000"/>
              </a:lnSpc>
              <a:spcBef>
                <a:spcPts val="400"/>
              </a:spcBef>
              <a:buFont typeface="Arial" panose="020B0604020202020204" pitchFamily="34" charset="0"/>
              <a:buNone/>
              <a:defRPr sz="1400">
                <a:solidFill>
                  <a:schemeClr val="tx1"/>
                </a:solidFill>
              </a:defRPr>
            </a:lvl1pPr>
            <a:lvl2pPr marL="457200" indent="0">
              <a:lnSpc>
                <a:spcPct val="100000"/>
              </a:lnSpc>
              <a:buNone/>
              <a:defRPr sz="1600"/>
            </a:lvl2pPr>
          </a:lstStyle>
          <a:p>
            <a:pPr lvl="0"/>
            <a:r>
              <a:rPr lang="en-US" err="1"/>
              <a:t>Exceatiis</a:t>
            </a:r>
            <a:r>
              <a:rPr lang="en-US"/>
              <a:t> </a:t>
            </a:r>
            <a:r>
              <a:rPr lang="en-US" err="1"/>
              <a:t>volo</a:t>
            </a:r>
            <a:r>
              <a:rPr lang="en-US"/>
              <a:t> </a:t>
            </a:r>
            <a:r>
              <a:rPr lang="en-US" err="1"/>
              <a:t>reperspel</a:t>
            </a:r>
            <a:r>
              <a:rPr lang="en-US"/>
              <a:t> </a:t>
            </a:r>
            <a:r>
              <a:rPr lang="en-US" err="1"/>
              <a:t>easumque</a:t>
            </a:r>
            <a:r>
              <a:rPr lang="en-US"/>
              <a:t> </a:t>
            </a:r>
            <a:r>
              <a:rPr lang="en-US" err="1"/>
              <a:t>veliqu</a:t>
            </a:r>
            <a:r>
              <a:rPr lang="en-US"/>
              <a:t> </a:t>
            </a:r>
            <a:r>
              <a:rPr lang="en-US" err="1"/>
              <a:t>nam</a:t>
            </a:r>
            <a:r>
              <a:rPr lang="en-US"/>
              <a:t>.</a:t>
            </a:r>
          </a:p>
        </p:txBody>
      </p:sp>
      <p:sp>
        <p:nvSpPr>
          <p:cNvPr id="55" name="Text Placeholder 6">
            <a:extLst>
              <a:ext uri="{FF2B5EF4-FFF2-40B4-BE49-F238E27FC236}">
                <a16:creationId xmlns:a16="http://schemas.microsoft.com/office/drawing/2014/main" id="{41CC9B1C-B0A8-7444-88EE-7FB43A190AF4}"/>
              </a:ext>
            </a:extLst>
          </p:cNvPr>
          <p:cNvSpPr>
            <a:spLocks noGrp="1"/>
          </p:cNvSpPr>
          <p:nvPr>
            <p:ph type="body" sz="quarter" idx="34" hasCustomPrompt="1"/>
          </p:nvPr>
        </p:nvSpPr>
        <p:spPr>
          <a:xfrm>
            <a:off x="713066" y="6070587"/>
            <a:ext cx="2146300" cy="436562"/>
          </a:xfrm>
          <a:prstGeom prst="rect">
            <a:avLst/>
          </a:prstGeom>
        </p:spPr>
        <p:txBody>
          <a:bodyPr anchor="b"/>
          <a:lstStyle>
            <a:lvl1pPr marL="0" indent="0">
              <a:buNone/>
              <a:defRPr sz="1800" b="1" i="0">
                <a:solidFill>
                  <a:schemeClr val="tx1"/>
                </a:solidFill>
                <a:latin typeface="Calibri" panose="020F0502020204030204" pitchFamily="34" charset="0"/>
                <a:cs typeface="Calibri" panose="020F0502020204030204" pitchFamily="34" charset="0"/>
              </a:defRPr>
            </a:lvl1pPr>
          </a:lstStyle>
          <a:p>
            <a:pPr lvl="0"/>
            <a:r>
              <a:rPr lang="en-US"/>
              <a:t>Agenda item</a:t>
            </a:r>
          </a:p>
        </p:txBody>
      </p:sp>
      <p:sp>
        <p:nvSpPr>
          <p:cNvPr id="56" name="Text Placeholder 6">
            <a:extLst>
              <a:ext uri="{FF2B5EF4-FFF2-40B4-BE49-F238E27FC236}">
                <a16:creationId xmlns:a16="http://schemas.microsoft.com/office/drawing/2014/main" id="{47561CE0-6B12-354A-8722-9E2761F7B153}"/>
              </a:ext>
            </a:extLst>
          </p:cNvPr>
          <p:cNvSpPr>
            <a:spLocks noGrp="1"/>
          </p:cNvSpPr>
          <p:nvPr>
            <p:ph type="body" sz="quarter" idx="35" hasCustomPrompt="1"/>
          </p:nvPr>
        </p:nvSpPr>
        <p:spPr>
          <a:xfrm>
            <a:off x="713066" y="6508585"/>
            <a:ext cx="2146300" cy="782017"/>
          </a:xfrm>
          <a:prstGeom prst="rect">
            <a:avLst/>
          </a:prstGeom>
        </p:spPr>
        <p:txBody>
          <a:bodyPr lIns="91440" rIns="91440"/>
          <a:lstStyle>
            <a:lvl1pPr marL="0" indent="0">
              <a:lnSpc>
                <a:spcPct val="100000"/>
              </a:lnSpc>
              <a:spcBef>
                <a:spcPts val="400"/>
              </a:spcBef>
              <a:buFont typeface="Arial" panose="020B0604020202020204" pitchFamily="34" charset="0"/>
              <a:buNone/>
              <a:defRPr sz="1400">
                <a:solidFill>
                  <a:schemeClr val="tx1"/>
                </a:solidFill>
              </a:defRPr>
            </a:lvl1pPr>
            <a:lvl2pPr marL="457200" indent="0">
              <a:lnSpc>
                <a:spcPct val="100000"/>
              </a:lnSpc>
              <a:buNone/>
              <a:defRPr sz="1600"/>
            </a:lvl2pPr>
          </a:lstStyle>
          <a:p>
            <a:pPr lvl="0"/>
            <a:r>
              <a:rPr lang="en-US" err="1"/>
              <a:t>Exceatiis</a:t>
            </a:r>
            <a:r>
              <a:rPr lang="en-US"/>
              <a:t> </a:t>
            </a:r>
            <a:r>
              <a:rPr lang="en-US" err="1"/>
              <a:t>volo</a:t>
            </a:r>
            <a:r>
              <a:rPr lang="en-US"/>
              <a:t> </a:t>
            </a:r>
            <a:r>
              <a:rPr lang="en-US" err="1"/>
              <a:t>reperspel</a:t>
            </a:r>
            <a:r>
              <a:rPr lang="en-US"/>
              <a:t> </a:t>
            </a:r>
            <a:r>
              <a:rPr lang="en-US" err="1"/>
              <a:t>easumque</a:t>
            </a:r>
            <a:r>
              <a:rPr lang="en-US"/>
              <a:t> </a:t>
            </a:r>
            <a:r>
              <a:rPr lang="en-US" err="1"/>
              <a:t>veliqu</a:t>
            </a:r>
            <a:r>
              <a:rPr lang="en-US"/>
              <a:t> </a:t>
            </a:r>
            <a:r>
              <a:rPr lang="en-US" err="1"/>
              <a:t>nam</a:t>
            </a:r>
            <a:r>
              <a:rPr lang="en-US"/>
              <a:t>.</a:t>
            </a:r>
          </a:p>
        </p:txBody>
      </p:sp>
      <p:sp>
        <p:nvSpPr>
          <p:cNvPr id="57" name="Text Placeholder 6">
            <a:extLst>
              <a:ext uri="{FF2B5EF4-FFF2-40B4-BE49-F238E27FC236}">
                <a16:creationId xmlns:a16="http://schemas.microsoft.com/office/drawing/2014/main" id="{74886358-D4FD-BA44-A81F-15B4343F118A}"/>
              </a:ext>
            </a:extLst>
          </p:cNvPr>
          <p:cNvSpPr>
            <a:spLocks noGrp="1"/>
          </p:cNvSpPr>
          <p:nvPr>
            <p:ph type="body" sz="quarter" idx="36" hasCustomPrompt="1"/>
          </p:nvPr>
        </p:nvSpPr>
        <p:spPr>
          <a:xfrm>
            <a:off x="3487263" y="6070587"/>
            <a:ext cx="2146300" cy="436562"/>
          </a:xfrm>
          <a:prstGeom prst="rect">
            <a:avLst/>
          </a:prstGeom>
        </p:spPr>
        <p:txBody>
          <a:bodyPr anchor="b"/>
          <a:lstStyle>
            <a:lvl1pPr marL="0" indent="0">
              <a:buNone/>
              <a:defRPr sz="1800" b="1" i="0">
                <a:solidFill>
                  <a:schemeClr val="tx1"/>
                </a:solidFill>
                <a:latin typeface="Calibri" panose="020F0502020204030204" pitchFamily="34" charset="0"/>
                <a:cs typeface="Calibri" panose="020F0502020204030204" pitchFamily="34" charset="0"/>
              </a:defRPr>
            </a:lvl1pPr>
          </a:lstStyle>
          <a:p>
            <a:pPr lvl="0"/>
            <a:r>
              <a:rPr lang="en-US"/>
              <a:t>Agenda item</a:t>
            </a:r>
          </a:p>
        </p:txBody>
      </p:sp>
      <p:sp>
        <p:nvSpPr>
          <p:cNvPr id="58" name="Text Placeholder 6">
            <a:extLst>
              <a:ext uri="{FF2B5EF4-FFF2-40B4-BE49-F238E27FC236}">
                <a16:creationId xmlns:a16="http://schemas.microsoft.com/office/drawing/2014/main" id="{B283C153-3899-4B41-8648-649692D54567}"/>
              </a:ext>
            </a:extLst>
          </p:cNvPr>
          <p:cNvSpPr>
            <a:spLocks noGrp="1"/>
          </p:cNvSpPr>
          <p:nvPr>
            <p:ph type="body" sz="quarter" idx="37" hasCustomPrompt="1"/>
          </p:nvPr>
        </p:nvSpPr>
        <p:spPr>
          <a:xfrm>
            <a:off x="3487263" y="6508585"/>
            <a:ext cx="2146300" cy="782017"/>
          </a:xfrm>
          <a:prstGeom prst="rect">
            <a:avLst/>
          </a:prstGeom>
        </p:spPr>
        <p:txBody>
          <a:bodyPr lIns="91440" rIns="91440"/>
          <a:lstStyle>
            <a:lvl1pPr marL="0" indent="0">
              <a:lnSpc>
                <a:spcPct val="100000"/>
              </a:lnSpc>
              <a:spcBef>
                <a:spcPts val="400"/>
              </a:spcBef>
              <a:buFont typeface="Arial" panose="020B0604020202020204" pitchFamily="34" charset="0"/>
              <a:buNone/>
              <a:defRPr sz="1400">
                <a:solidFill>
                  <a:schemeClr val="tx1"/>
                </a:solidFill>
              </a:defRPr>
            </a:lvl1pPr>
            <a:lvl2pPr marL="457200" indent="0">
              <a:lnSpc>
                <a:spcPct val="100000"/>
              </a:lnSpc>
              <a:buNone/>
              <a:defRPr sz="1600"/>
            </a:lvl2pPr>
          </a:lstStyle>
          <a:p>
            <a:pPr lvl="0"/>
            <a:r>
              <a:rPr lang="en-US" err="1"/>
              <a:t>Exceatiis</a:t>
            </a:r>
            <a:r>
              <a:rPr lang="en-US"/>
              <a:t> </a:t>
            </a:r>
            <a:r>
              <a:rPr lang="en-US" err="1"/>
              <a:t>volo</a:t>
            </a:r>
            <a:r>
              <a:rPr lang="en-US"/>
              <a:t> </a:t>
            </a:r>
            <a:r>
              <a:rPr lang="en-US" err="1"/>
              <a:t>reperspel</a:t>
            </a:r>
            <a:r>
              <a:rPr lang="en-US"/>
              <a:t> </a:t>
            </a:r>
            <a:r>
              <a:rPr lang="en-US" err="1"/>
              <a:t>easumque</a:t>
            </a:r>
            <a:r>
              <a:rPr lang="en-US"/>
              <a:t> </a:t>
            </a:r>
            <a:r>
              <a:rPr lang="en-US" err="1"/>
              <a:t>veliqu</a:t>
            </a:r>
            <a:r>
              <a:rPr lang="en-US"/>
              <a:t> </a:t>
            </a:r>
            <a:r>
              <a:rPr lang="en-US" err="1"/>
              <a:t>nam</a:t>
            </a:r>
            <a:r>
              <a:rPr lang="en-US"/>
              <a:t>.</a:t>
            </a:r>
          </a:p>
        </p:txBody>
      </p:sp>
      <p:sp>
        <p:nvSpPr>
          <p:cNvPr id="59" name="Text Placeholder 6">
            <a:extLst>
              <a:ext uri="{FF2B5EF4-FFF2-40B4-BE49-F238E27FC236}">
                <a16:creationId xmlns:a16="http://schemas.microsoft.com/office/drawing/2014/main" id="{8214F115-4FD3-8241-9BB3-AA18413BC565}"/>
              </a:ext>
            </a:extLst>
          </p:cNvPr>
          <p:cNvSpPr>
            <a:spLocks noGrp="1"/>
          </p:cNvSpPr>
          <p:nvPr>
            <p:ph type="body" sz="quarter" idx="38" hasCustomPrompt="1"/>
          </p:nvPr>
        </p:nvSpPr>
        <p:spPr>
          <a:xfrm>
            <a:off x="6137473" y="6070587"/>
            <a:ext cx="2146300" cy="436562"/>
          </a:xfrm>
          <a:prstGeom prst="rect">
            <a:avLst/>
          </a:prstGeom>
        </p:spPr>
        <p:txBody>
          <a:bodyPr anchor="b"/>
          <a:lstStyle>
            <a:lvl1pPr marL="0" indent="0">
              <a:buNone/>
              <a:defRPr sz="1800" b="1" i="0">
                <a:solidFill>
                  <a:schemeClr val="tx1"/>
                </a:solidFill>
                <a:latin typeface="Calibri" panose="020F0502020204030204" pitchFamily="34" charset="0"/>
                <a:cs typeface="Calibri" panose="020F0502020204030204" pitchFamily="34" charset="0"/>
              </a:defRPr>
            </a:lvl1pPr>
          </a:lstStyle>
          <a:p>
            <a:pPr lvl="0"/>
            <a:r>
              <a:rPr lang="en-US"/>
              <a:t>Agenda item</a:t>
            </a:r>
          </a:p>
        </p:txBody>
      </p:sp>
      <p:sp>
        <p:nvSpPr>
          <p:cNvPr id="60" name="Text Placeholder 6">
            <a:extLst>
              <a:ext uri="{FF2B5EF4-FFF2-40B4-BE49-F238E27FC236}">
                <a16:creationId xmlns:a16="http://schemas.microsoft.com/office/drawing/2014/main" id="{14E5E63E-3AD3-DC4A-A1BA-AA8BB0EF0FB9}"/>
              </a:ext>
            </a:extLst>
          </p:cNvPr>
          <p:cNvSpPr>
            <a:spLocks noGrp="1"/>
          </p:cNvSpPr>
          <p:nvPr>
            <p:ph type="body" sz="quarter" idx="39" hasCustomPrompt="1"/>
          </p:nvPr>
        </p:nvSpPr>
        <p:spPr>
          <a:xfrm>
            <a:off x="6137473" y="6508585"/>
            <a:ext cx="2146300" cy="782017"/>
          </a:xfrm>
          <a:prstGeom prst="rect">
            <a:avLst/>
          </a:prstGeom>
        </p:spPr>
        <p:txBody>
          <a:bodyPr lIns="91440" rIns="91440"/>
          <a:lstStyle>
            <a:lvl1pPr marL="0" indent="0">
              <a:lnSpc>
                <a:spcPct val="100000"/>
              </a:lnSpc>
              <a:spcBef>
                <a:spcPts val="400"/>
              </a:spcBef>
              <a:buFont typeface="Arial" panose="020B0604020202020204" pitchFamily="34" charset="0"/>
              <a:buNone/>
              <a:defRPr sz="1400">
                <a:solidFill>
                  <a:schemeClr val="tx1"/>
                </a:solidFill>
              </a:defRPr>
            </a:lvl1pPr>
            <a:lvl2pPr marL="457200" indent="0">
              <a:lnSpc>
                <a:spcPct val="100000"/>
              </a:lnSpc>
              <a:buNone/>
              <a:defRPr sz="1600"/>
            </a:lvl2pPr>
          </a:lstStyle>
          <a:p>
            <a:pPr lvl="0"/>
            <a:r>
              <a:rPr lang="en-US" err="1"/>
              <a:t>Exceatiis</a:t>
            </a:r>
            <a:r>
              <a:rPr lang="en-US"/>
              <a:t> </a:t>
            </a:r>
            <a:r>
              <a:rPr lang="en-US" err="1"/>
              <a:t>volo</a:t>
            </a:r>
            <a:r>
              <a:rPr lang="en-US"/>
              <a:t> </a:t>
            </a:r>
            <a:r>
              <a:rPr lang="en-US" err="1"/>
              <a:t>reperspel</a:t>
            </a:r>
            <a:r>
              <a:rPr lang="en-US"/>
              <a:t> </a:t>
            </a:r>
            <a:r>
              <a:rPr lang="en-US" err="1"/>
              <a:t>easumque</a:t>
            </a:r>
            <a:r>
              <a:rPr lang="en-US"/>
              <a:t> </a:t>
            </a:r>
            <a:r>
              <a:rPr lang="en-US" err="1"/>
              <a:t>veliqu</a:t>
            </a:r>
            <a:r>
              <a:rPr lang="en-US"/>
              <a:t> </a:t>
            </a:r>
            <a:r>
              <a:rPr lang="en-US" err="1"/>
              <a:t>nam</a:t>
            </a:r>
            <a:r>
              <a:rPr lang="en-US"/>
              <a:t>.</a:t>
            </a:r>
          </a:p>
        </p:txBody>
      </p:sp>
      <p:sp>
        <p:nvSpPr>
          <p:cNvPr id="61" name="Text Placeholder 6">
            <a:extLst>
              <a:ext uri="{FF2B5EF4-FFF2-40B4-BE49-F238E27FC236}">
                <a16:creationId xmlns:a16="http://schemas.microsoft.com/office/drawing/2014/main" id="{651B291E-CD7C-FF4D-9E99-DEFFE6087321}"/>
              </a:ext>
            </a:extLst>
          </p:cNvPr>
          <p:cNvSpPr>
            <a:spLocks noGrp="1"/>
          </p:cNvSpPr>
          <p:nvPr>
            <p:ph type="body" sz="quarter" idx="40" hasCustomPrompt="1"/>
          </p:nvPr>
        </p:nvSpPr>
        <p:spPr>
          <a:xfrm>
            <a:off x="8741188" y="6070587"/>
            <a:ext cx="2146300" cy="436562"/>
          </a:xfrm>
          <a:prstGeom prst="rect">
            <a:avLst/>
          </a:prstGeom>
        </p:spPr>
        <p:txBody>
          <a:bodyPr anchor="b"/>
          <a:lstStyle>
            <a:lvl1pPr marL="0" indent="0">
              <a:buNone/>
              <a:defRPr sz="1800" b="1" i="0">
                <a:solidFill>
                  <a:schemeClr val="tx1"/>
                </a:solidFill>
                <a:latin typeface="Calibri" panose="020F0502020204030204" pitchFamily="34" charset="0"/>
                <a:cs typeface="Calibri" panose="020F0502020204030204" pitchFamily="34" charset="0"/>
              </a:defRPr>
            </a:lvl1pPr>
          </a:lstStyle>
          <a:p>
            <a:pPr lvl="0"/>
            <a:r>
              <a:rPr lang="en-US"/>
              <a:t>Agenda item</a:t>
            </a:r>
          </a:p>
        </p:txBody>
      </p:sp>
      <p:sp>
        <p:nvSpPr>
          <p:cNvPr id="62" name="Text Placeholder 6">
            <a:extLst>
              <a:ext uri="{FF2B5EF4-FFF2-40B4-BE49-F238E27FC236}">
                <a16:creationId xmlns:a16="http://schemas.microsoft.com/office/drawing/2014/main" id="{D2A9E807-B96A-6E41-9F83-2554CB3369BF}"/>
              </a:ext>
            </a:extLst>
          </p:cNvPr>
          <p:cNvSpPr>
            <a:spLocks noGrp="1"/>
          </p:cNvSpPr>
          <p:nvPr>
            <p:ph type="body" sz="quarter" idx="41" hasCustomPrompt="1"/>
          </p:nvPr>
        </p:nvSpPr>
        <p:spPr>
          <a:xfrm>
            <a:off x="8741188" y="6508585"/>
            <a:ext cx="2146300" cy="782017"/>
          </a:xfrm>
          <a:prstGeom prst="rect">
            <a:avLst/>
          </a:prstGeom>
        </p:spPr>
        <p:txBody>
          <a:bodyPr lIns="91440" rIns="91440"/>
          <a:lstStyle>
            <a:lvl1pPr marL="0" indent="0">
              <a:lnSpc>
                <a:spcPct val="100000"/>
              </a:lnSpc>
              <a:spcBef>
                <a:spcPts val="400"/>
              </a:spcBef>
              <a:buFont typeface="Arial" panose="020B0604020202020204" pitchFamily="34" charset="0"/>
              <a:buNone/>
              <a:defRPr sz="1400">
                <a:solidFill>
                  <a:schemeClr val="tx1"/>
                </a:solidFill>
              </a:defRPr>
            </a:lvl1pPr>
            <a:lvl2pPr marL="457200" indent="0">
              <a:lnSpc>
                <a:spcPct val="100000"/>
              </a:lnSpc>
              <a:buNone/>
              <a:defRPr sz="1600"/>
            </a:lvl2pPr>
          </a:lstStyle>
          <a:p>
            <a:pPr lvl="0"/>
            <a:r>
              <a:rPr lang="en-US" err="1"/>
              <a:t>Exceatiis</a:t>
            </a:r>
            <a:r>
              <a:rPr lang="en-US"/>
              <a:t> </a:t>
            </a:r>
            <a:r>
              <a:rPr lang="en-US" err="1"/>
              <a:t>volo</a:t>
            </a:r>
            <a:r>
              <a:rPr lang="en-US"/>
              <a:t> </a:t>
            </a:r>
            <a:r>
              <a:rPr lang="en-US" err="1"/>
              <a:t>reperspel</a:t>
            </a:r>
            <a:r>
              <a:rPr lang="en-US"/>
              <a:t> </a:t>
            </a:r>
            <a:r>
              <a:rPr lang="en-US" err="1"/>
              <a:t>easumque</a:t>
            </a:r>
            <a:r>
              <a:rPr lang="en-US"/>
              <a:t> </a:t>
            </a:r>
            <a:r>
              <a:rPr lang="en-US" err="1"/>
              <a:t>veliqu</a:t>
            </a:r>
            <a:r>
              <a:rPr lang="en-US"/>
              <a:t> </a:t>
            </a:r>
            <a:r>
              <a:rPr lang="en-US" err="1"/>
              <a:t>nam</a:t>
            </a:r>
            <a:r>
              <a:rPr lang="en-US"/>
              <a:t>.</a:t>
            </a:r>
          </a:p>
        </p:txBody>
      </p:sp>
      <p:sp>
        <p:nvSpPr>
          <p:cNvPr id="63" name="Text Placeholder 6">
            <a:extLst>
              <a:ext uri="{FF2B5EF4-FFF2-40B4-BE49-F238E27FC236}">
                <a16:creationId xmlns:a16="http://schemas.microsoft.com/office/drawing/2014/main" id="{06844F5F-6B5D-3B43-8712-836BBD2DF466}"/>
              </a:ext>
            </a:extLst>
          </p:cNvPr>
          <p:cNvSpPr>
            <a:spLocks noGrp="1"/>
          </p:cNvSpPr>
          <p:nvPr>
            <p:ph type="body" sz="quarter" idx="42" hasCustomPrompt="1"/>
          </p:nvPr>
        </p:nvSpPr>
        <p:spPr>
          <a:xfrm>
            <a:off x="11453391" y="6070587"/>
            <a:ext cx="2146300" cy="436562"/>
          </a:xfrm>
          <a:prstGeom prst="rect">
            <a:avLst/>
          </a:prstGeom>
        </p:spPr>
        <p:txBody>
          <a:bodyPr anchor="b"/>
          <a:lstStyle>
            <a:lvl1pPr marL="0" indent="0">
              <a:buNone/>
              <a:defRPr sz="1800" b="1" i="0">
                <a:solidFill>
                  <a:schemeClr val="tx1"/>
                </a:solidFill>
                <a:latin typeface="Calibri" panose="020F0502020204030204" pitchFamily="34" charset="0"/>
                <a:cs typeface="Calibri" panose="020F0502020204030204" pitchFamily="34" charset="0"/>
              </a:defRPr>
            </a:lvl1pPr>
          </a:lstStyle>
          <a:p>
            <a:pPr lvl="0"/>
            <a:r>
              <a:rPr lang="en-US"/>
              <a:t>Agenda item</a:t>
            </a:r>
          </a:p>
        </p:txBody>
      </p:sp>
      <p:sp>
        <p:nvSpPr>
          <p:cNvPr id="64" name="Text Placeholder 6">
            <a:extLst>
              <a:ext uri="{FF2B5EF4-FFF2-40B4-BE49-F238E27FC236}">
                <a16:creationId xmlns:a16="http://schemas.microsoft.com/office/drawing/2014/main" id="{FB2D5A92-3AF2-B540-B6C9-D2664061922B}"/>
              </a:ext>
            </a:extLst>
          </p:cNvPr>
          <p:cNvSpPr>
            <a:spLocks noGrp="1"/>
          </p:cNvSpPr>
          <p:nvPr>
            <p:ph type="body" sz="quarter" idx="43" hasCustomPrompt="1"/>
          </p:nvPr>
        </p:nvSpPr>
        <p:spPr>
          <a:xfrm>
            <a:off x="11453391" y="6508585"/>
            <a:ext cx="2146300" cy="782017"/>
          </a:xfrm>
          <a:prstGeom prst="rect">
            <a:avLst/>
          </a:prstGeom>
        </p:spPr>
        <p:txBody>
          <a:bodyPr lIns="91440" rIns="91440"/>
          <a:lstStyle>
            <a:lvl1pPr marL="0" indent="0">
              <a:lnSpc>
                <a:spcPct val="100000"/>
              </a:lnSpc>
              <a:spcBef>
                <a:spcPts val="400"/>
              </a:spcBef>
              <a:buFont typeface="Arial" panose="020B0604020202020204" pitchFamily="34" charset="0"/>
              <a:buNone/>
              <a:defRPr sz="1400">
                <a:solidFill>
                  <a:schemeClr val="tx1"/>
                </a:solidFill>
              </a:defRPr>
            </a:lvl1pPr>
            <a:lvl2pPr marL="457200" indent="0">
              <a:lnSpc>
                <a:spcPct val="100000"/>
              </a:lnSpc>
              <a:buNone/>
              <a:defRPr sz="1600"/>
            </a:lvl2pPr>
          </a:lstStyle>
          <a:p>
            <a:pPr lvl="0"/>
            <a:r>
              <a:rPr lang="en-US" err="1"/>
              <a:t>Exceatiis</a:t>
            </a:r>
            <a:r>
              <a:rPr lang="en-US"/>
              <a:t> </a:t>
            </a:r>
            <a:r>
              <a:rPr lang="en-US" err="1"/>
              <a:t>volo</a:t>
            </a:r>
            <a:r>
              <a:rPr lang="en-US"/>
              <a:t> </a:t>
            </a:r>
            <a:r>
              <a:rPr lang="en-US" err="1"/>
              <a:t>reperspel</a:t>
            </a:r>
            <a:r>
              <a:rPr lang="en-US"/>
              <a:t> </a:t>
            </a:r>
            <a:r>
              <a:rPr lang="en-US" err="1"/>
              <a:t>easumque</a:t>
            </a:r>
            <a:r>
              <a:rPr lang="en-US"/>
              <a:t> </a:t>
            </a:r>
            <a:r>
              <a:rPr lang="en-US" err="1"/>
              <a:t>veliqu</a:t>
            </a:r>
            <a:r>
              <a:rPr lang="en-US"/>
              <a:t> </a:t>
            </a:r>
            <a:r>
              <a:rPr lang="en-US" err="1"/>
              <a:t>nam</a:t>
            </a:r>
            <a:r>
              <a:rPr lang="en-US"/>
              <a:t>.</a:t>
            </a:r>
          </a:p>
        </p:txBody>
      </p:sp>
      <p:sp>
        <p:nvSpPr>
          <p:cNvPr id="2" name="Text Placeholder 10">
            <a:extLst>
              <a:ext uri="{FF2B5EF4-FFF2-40B4-BE49-F238E27FC236}">
                <a16:creationId xmlns:a16="http://schemas.microsoft.com/office/drawing/2014/main" id="{FA331832-631D-3436-CEA3-FBE9523C292A}"/>
              </a:ext>
            </a:extLst>
          </p:cNvPr>
          <p:cNvSpPr>
            <a:spLocks noGrp="1"/>
          </p:cNvSpPr>
          <p:nvPr>
            <p:ph type="body" sz="quarter" idx="18" hasCustomPrompt="1"/>
          </p:nvPr>
        </p:nvSpPr>
        <p:spPr>
          <a:xfrm>
            <a:off x="748265" y="944440"/>
            <a:ext cx="13399534" cy="438150"/>
          </a:xfrm>
          <a:prstGeom prst="rect">
            <a:avLst/>
          </a:prstGeom>
        </p:spPr>
        <p:txBody>
          <a:bodyPr anchor="t"/>
          <a:lstStyle>
            <a:lvl1pPr marL="0" indent="0">
              <a:lnSpc>
                <a:spcPct val="85000"/>
              </a:lnSpc>
              <a:buFontTx/>
              <a:buNone/>
              <a:defRPr sz="2400" b="1" i="0">
                <a:solidFill>
                  <a:srgbClr val="E41F35"/>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Eyebrow lorem ipsum</a:t>
            </a:r>
          </a:p>
        </p:txBody>
      </p:sp>
      <p:sp>
        <p:nvSpPr>
          <p:cNvPr id="3" name="Text Placeholder 10">
            <a:extLst>
              <a:ext uri="{FF2B5EF4-FFF2-40B4-BE49-F238E27FC236}">
                <a16:creationId xmlns:a16="http://schemas.microsoft.com/office/drawing/2014/main" id="{297FC0C6-030E-83B6-4001-DB70D68221BB}"/>
              </a:ext>
            </a:extLst>
          </p:cNvPr>
          <p:cNvSpPr>
            <a:spLocks noGrp="1"/>
          </p:cNvSpPr>
          <p:nvPr>
            <p:ph type="body" sz="quarter" idx="20" hasCustomPrompt="1"/>
          </p:nvPr>
        </p:nvSpPr>
        <p:spPr>
          <a:xfrm>
            <a:off x="748266" y="1484191"/>
            <a:ext cx="13399534" cy="776409"/>
          </a:xfrm>
          <a:prstGeom prst="rect">
            <a:avLst/>
          </a:prstGeom>
        </p:spPr>
        <p:txBody>
          <a:bodyPr anchor="t"/>
          <a:lstStyle>
            <a:lvl1pPr marL="0" indent="0">
              <a:lnSpc>
                <a:spcPct val="85000"/>
              </a:lnSpc>
              <a:spcBef>
                <a:spcPts val="0"/>
              </a:spcBef>
              <a:buFontTx/>
              <a:buNone/>
              <a:defRPr sz="4800" b="0" i="0">
                <a:solidFill>
                  <a:schemeClr val="tx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r>
              <a:rPr lang="en-US">
                <a:effectLst/>
                <a:latin typeface="Calibri Light" panose="020F0302020204030204" pitchFamily="34" charset="0"/>
              </a:rPr>
              <a:t>48pt headline will always go here lorem ipsum dolor</a:t>
            </a:r>
          </a:p>
        </p:txBody>
      </p:sp>
    </p:spTree>
    <p:extLst>
      <p:ext uri="{BB962C8B-B14F-4D97-AF65-F5344CB8AC3E}">
        <p14:creationId xmlns:p14="http://schemas.microsoft.com/office/powerpoint/2010/main" val="304132149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rocess 4">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AB3C452-2F8C-484C-98B9-23030979628F}"/>
              </a:ext>
            </a:extLst>
          </p:cNvPr>
          <p:cNvSpPr/>
          <p:nvPr userDrawn="1"/>
        </p:nvSpPr>
        <p:spPr>
          <a:xfrm>
            <a:off x="-5" y="0"/>
            <a:ext cx="14630400" cy="7721600"/>
          </a:xfrm>
          <a:prstGeom prst="rect">
            <a:avLst/>
          </a:prstGeom>
          <a:solidFill>
            <a:srgbClr val="E41F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92">
              <a:solidFill>
                <a:srgbClr val="E41F35"/>
              </a:solidFill>
            </a:endParaRPr>
          </a:p>
        </p:txBody>
      </p:sp>
      <p:cxnSp>
        <p:nvCxnSpPr>
          <p:cNvPr id="2" name="Straight Connector 1">
            <a:extLst>
              <a:ext uri="{FF2B5EF4-FFF2-40B4-BE49-F238E27FC236}">
                <a16:creationId xmlns:a16="http://schemas.microsoft.com/office/drawing/2014/main" id="{C3070583-3D2B-1695-3057-A44641FA7D71}"/>
              </a:ext>
            </a:extLst>
          </p:cNvPr>
          <p:cNvCxnSpPr>
            <a:cxnSpLocks/>
          </p:cNvCxnSpPr>
          <p:nvPr userDrawn="1"/>
        </p:nvCxnSpPr>
        <p:spPr>
          <a:xfrm>
            <a:off x="-1" y="7727922"/>
            <a:ext cx="14630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 Placeholder 10">
            <a:extLst>
              <a:ext uri="{FF2B5EF4-FFF2-40B4-BE49-F238E27FC236}">
                <a16:creationId xmlns:a16="http://schemas.microsoft.com/office/drawing/2014/main" id="{3B70498C-5422-B0B6-B14D-BB4C7E5F27CD}"/>
              </a:ext>
            </a:extLst>
          </p:cNvPr>
          <p:cNvSpPr>
            <a:spLocks noGrp="1"/>
          </p:cNvSpPr>
          <p:nvPr>
            <p:ph type="body" sz="quarter" idx="18" hasCustomPrompt="1"/>
          </p:nvPr>
        </p:nvSpPr>
        <p:spPr>
          <a:xfrm>
            <a:off x="748265" y="1287340"/>
            <a:ext cx="3972591" cy="438150"/>
          </a:xfrm>
          <a:prstGeom prst="rect">
            <a:avLst/>
          </a:prstGeom>
        </p:spPr>
        <p:txBody>
          <a:bodyPr anchor="t"/>
          <a:lstStyle>
            <a:lvl1pPr marL="0" indent="0">
              <a:lnSpc>
                <a:spcPct val="85000"/>
              </a:lnSpc>
              <a:buFontTx/>
              <a:buNone/>
              <a:defRPr sz="2400" b="1" i="0">
                <a:solidFill>
                  <a:schemeClr val="bg1"/>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Eyebrow lorem ipsum</a:t>
            </a:r>
          </a:p>
        </p:txBody>
      </p:sp>
      <p:sp>
        <p:nvSpPr>
          <p:cNvPr id="5" name="Text Placeholder 10">
            <a:extLst>
              <a:ext uri="{FF2B5EF4-FFF2-40B4-BE49-F238E27FC236}">
                <a16:creationId xmlns:a16="http://schemas.microsoft.com/office/drawing/2014/main" id="{65FDD069-D114-2305-18C7-F0A9EFCA1D26}"/>
              </a:ext>
            </a:extLst>
          </p:cNvPr>
          <p:cNvSpPr>
            <a:spLocks noGrp="1"/>
          </p:cNvSpPr>
          <p:nvPr>
            <p:ph type="body" sz="quarter" idx="19" hasCustomPrompt="1"/>
          </p:nvPr>
        </p:nvSpPr>
        <p:spPr>
          <a:xfrm>
            <a:off x="748266" y="1827090"/>
            <a:ext cx="3972590" cy="2389310"/>
          </a:xfrm>
          <a:prstGeom prst="rect">
            <a:avLst/>
          </a:prstGeom>
        </p:spPr>
        <p:txBody>
          <a:bodyPr anchor="t"/>
          <a:lstStyle>
            <a:lvl1pPr marL="0" indent="0">
              <a:lnSpc>
                <a:spcPct val="85000"/>
              </a:lnSpc>
              <a:spcBef>
                <a:spcPts val="0"/>
              </a:spcBef>
              <a:buFontTx/>
              <a:buNone/>
              <a:defRPr sz="4800" b="0" i="0">
                <a:solidFill>
                  <a:schemeClr val="bg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r>
              <a:rPr lang="en-US">
                <a:effectLst/>
                <a:latin typeface="Calibri Light" panose="020F0302020204030204" pitchFamily="34" charset="0"/>
              </a:rPr>
              <a:t>48pt headline will always go here </a:t>
            </a:r>
            <a:r>
              <a:rPr lang="en-US" err="1">
                <a:effectLst/>
                <a:latin typeface="Calibri Light" panose="020F0302020204030204" pitchFamily="34" charset="0"/>
              </a:rPr>
              <a:t>quam</a:t>
            </a:r>
            <a:r>
              <a:rPr lang="en-US">
                <a:effectLst/>
                <a:latin typeface="Calibri Light" panose="020F0302020204030204" pitchFamily="34" charset="0"/>
              </a:rPr>
              <a:t> sit </a:t>
            </a:r>
            <a:r>
              <a:rPr lang="en-US" err="1">
                <a:effectLst/>
                <a:latin typeface="Calibri Light" panose="020F0302020204030204" pitchFamily="34" charset="0"/>
              </a:rPr>
              <a:t>consequetor</a:t>
            </a:r>
            <a:endParaRPr lang="en-US">
              <a:effectLst/>
              <a:latin typeface="Calibri Light" panose="020F0302020204030204" pitchFamily="34" charset="0"/>
            </a:endParaRPr>
          </a:p>
        </p:txBody>
      </p:sp>
      <p:sp>
        <p:nvSpPr>
          <p:cNvPr id="6" name="Text Placeholder 3">
            <a:extLst>
              <a:ext uri="{FF2B5EF4-FFF2-40B4-BE49-F238E27FC236}">
                <a16:creationId xmlns:a16="http://schemas.microsoft.com/office/drawing/2014/main" id="{25B8EAF6-A186-3740-3D75-9C8DBDF646CF}"/>
              </a:ext>
            </a:extLst>
          </p:cNvPr>
          <p:cNvSpPr>
            <a:spLocks noGrp="1"/>
          </p:cNvSpPr>
          <p:nvPr>
            <p:ph type="body" sz="quarter" idx="17" hasCustomPrompt="1"/>
          </p:nvPr>
        </p:nvSpPr>
        <p:spPr>
          <a:xfrm>
            <a:off x="748264" y="4389560"/>
            <a:ext cx="3972590" cy="2552700"/>
          </a:xfrm>
          <a:prstGeom prst="rect">
            <a:avLst/>
          </a:prstGeom>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lang="en-US" sz="1800" smtClean="0">
                <a:solidFill>
                  <a:schemeClr val="bg1"/>
                </a:solidFill>
                <a:effectLst/>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err="1">
                <a:effectLst/>
                <a:latin typeface="Calibri Light" panose="020F0302020204030204" pitchFamily="34" charset="0"/>
              </a:rPr>
              <a:t>Pera</a:t>
            </a:r>
            <a:r>
              <a:rPr lang="en-US">
                <a:effectLst/>
                <a:latin typeface="Calibri Light" panose="020F0302020204030204" pitchFamily="34" charset="0"/>
              </a:rPr>
              <a:t> </a:t>
            </a:r>
            <a:r>
              <a:rPr lang="en-US" err="1">
                <a:effectLst/>
                <a:latin typeface="Calibri Light" panose="020F0302020204030204" pitchFamily="34" charset="0"/>
              </a:rPr>
              <a:t>commol</a:t>
            </a:r>
            <a:r>
              <a:rPr lang="en-US">
                <a:effectLst/>
                <a:latin typeface="Calibri Light" panose="020F0302020204030204" pitchFamily="34" charset="0"/>
              </a:rPr>
              <a:t> </a:t>
            </a:r>
            <a:r>
              <a:rPr lang="en-US" err="1">
                <a:effectLst/>
                <a:latin typeface="Calibri Light" panose="020F0302020204030204" pitchFamily="34" charset="0"/>
              </a:rPr>
              <a:t>uptia</a:t>
            </a:r>
            <a:r>
              <a:rPr lang="en-US">
                <a:effectLst/>
                <a:latin typeface="Calibri Light" panose="020F0302020204030204" pitchFamily="34" charset="0"/>
              </a:rPr>
              <a:t> is </a:t>
            </a:r>
            <a:r>
              <a:rPr lang="en-US" err="1">
                <a:effectLst/>
                <a:latin typeface="Calibri Light" panose="020F0302020204030204" pitchFamily="34" charset="0"/>
              </a:rPr>
              <a:t>recus</a:t>
            </a:r>
            <a:r>
              <a:rPr lang="en-US">
                <a:effectLst/>
                <a:latin typeface="Calibri Light" panose="020F0302020204030204" pitchFamily="34" charset="0"/>
              </a:rPr>
              <a:t> </a:t>
            </a:r>
            <a:r>
              <a:rPr lang="en-US" err="1">
                <a:effectLst/>
                <a:latin typeface="Calibri Light" panose="020F0302020204030204" pitchFamily="34" charset="0"/>
              </a:rPr>
              <a:t>eu</a:t>
            </a:r>
            <a:r>
              <a:rPr lang="en-US">
                <a:effectLst/>
                <a:latin typeface="Calibri Light" panose="020F0302020204030204" pitchFamily="34" charset="0"/>
              </a:rPr>
              <a:t> m </a:t>
            </a:r>
            <a:r>
              <a:rPr lang="en-US" err="1">
                <a:effectLst/>
                <a:latin typeface="Calibri Light" panose="020F0302020204030204" pitchFamily="34" charset="0"/>
              </a:rPr>
              <a:t>eos</a:t>
            </a:r>
            <a:r>
              <a:rPr lang="en-US">
                <a:effectLst/>
                <a:latin typeface="Calibri Light" panose="020F0302020204030204" pitchFamily="34" charset="0"/>
              </a:rPr>
              <a:t> </a:t>
            </a:r>
            <a:r>
              <a:rPr lang="en-US" err="1">
                <a:effectLst/>
                <a:latin typeface="Calibri Light" panose="020F0302020204030204" pitchFamily="34" charset="0"/>
              </a:rPr>
              <a:t>esti</a:t>
            </a:r>
            <a:r>
              <a:rPr lang="en-US">
                <a:effectLst/>
                <a:latin typeface="Calibri Light" panose="020F0302020204030204" pitchFamily="34" charset="0"/>
              </a:rPr>
              <a:t> </a:t>
            </a:r>
            <a:r>
              <a:rPr lang="en-US" err="1">
                <a:effectLst/>
                <a:latin typeface="Calibri Light" panose="020F0302020204030204" pitchFamily="34" charset="0"/>
              </a:rPr>
              <a:t>beatiis</a:t>
            </a:r>
            <a:r>
              <a:rPr lang="en-US">
                <a:effectLst/>
                <a:latin typeface="Calibri Light" panose="020F0302020204030204" pitchFamily="34" charset="0"/>
              </a:rPr>
              <a:t> ex. </a:t>
            </a:r>
            <a:r>
              <a:rPr lang="en-US" err="1">
                <a:effectLst/>
                <a:latin typeface="Calibri Light" panose="020F0302020204030204" pitchFamily="34" charset="0"/>
              </a:rPr>
              <a:t>Harvolum</a:t>
            </a:r>
            <a:r>
              <a:rPr lang="en-US">
                <a:effectLst/>
                <a:latin typeface="Calibri Light" panose="020F0302020204030204" pitchFamily="34" charset="0"/>
              </a:rPr>
              <a:t>. Lorem </a:t>
            </a:r>
            <a:r>
              <a:rPr lang="en-US" err="1">
                <a:effectLst/>
                <a:latin typeface="Calibri Light" panose="020F0302020204030204" pitchFamily="34" charset="0"/>
              </a:rPr>
              <a:t>ips</a:t>
            </a:r>
            <a:r>
              <a:rPr lang="en-US">
                <a:effectLst/>
                <a:latin typeface="Calibri Light" panose="020F0302020204030204" pitchFamily="34" charset="0"/>
              </a:rPr>
              <a:t> um dolor qua m Un </a:t>
            </a:r>
            <a:r>
              <a:rPr lang="en-US" err="1">
                <a:effectLst/>
                <a:latin typeface="Calibri Light" panose="020F0302020204030204" pitchFamily="34" charset="0"/>
              </a:rPr>
              <a:t>tio</a:t>
            </a:r>
            <a:r>
              <a:rPr lang="en-US">
                <a:effectLst/>
                <a:latin typeface="Calibri Light" panose="020F0302020204030204" pitchFamily="34" charset="0"/>
              </a:rPr>
              <a:t>. Tas </a:t>
            </a:r>
            <a:r>
              <a:rPr lang="en-US" err="1">
                <a:effectLst/>
                <a:latin typeface="Calibri Light" panose="020F0302020204030204" pitchFamily="34" charset="0"/>
              </a:rPr>
              <a:t>excerspedi</a:t>
            </a:r>
            <a:r>
              <a:rPr lang="en-US">
                <a:effectLst/>
                <a:latin typeface="Calibri Light" panose="020F0302020204030204" pitchFamily="34" charset="0"/>
              </a:rPr>
              <a:t> </a:t>
            </a:r>
            <a:r>
              <a:rPr lang="en-US" err="1">
                <a:effectLst/>
                <a:latin typeface="Calibri Light" panose="020F0302020204030204" pitchFamily="34" charset="0"/>
              </a:rPr>
              <a:t>aut</a:t>
            </a:r>
            <a:r>
              <a:rPr lang="en-US">
                <a:effectLst/>
                <a:latin typeface="Calibri Light" panose="020F0302020204030204" pitchFamily="34" charset="0"/>
              </a:rPr>
              <a:t> del </a:t>
            </a:r>
            <a:r>
              <a:rPr lang="en-US" err="1">
                <a:effectLst/>
                <a:latin typeface="Calibri Light" panose="020F0302020204030204" pitchFamily="34" charset="0"/>
              </a:rPr>
              <a:t>iquos</a:t>
            </a:r>
            <a:r>
              <a:rPr lang="en-US">
                <a:effectLst/>
                <a:latin typeface="Calibri Light" panose="020F0302020204030204" pitchFamily="34" charset="0"/>
              </a:rPr>
              <a:t> </a:t>
            </a:r>
            <a:r>
              <a:rPr lang="en-US" err="1">
                <a:effectLst/>
                <a:latin typeface="Calibri Light" panose="020F0302020204030204" pitchFamily="34" charset="0"/>
              </a:rPr>
              <a:t>eatia</a:t>
            </a:r>
            <a:r>
              <a:rPr lang="en-US">
                <a:effectLst/>
                <a:latin typeface="Calibri Light" panose="020F0302020204030204" pitchFamily="34" charset="0"/>
              </a:rPr>
              <a:t> vol </a:t>
            </a:r>
            <a:r>
              <a:rPr lang="en-US" err="1">
                <a:effectLst/>
                <a:latin typeface="Calibri Light" panose="020F0302020204030204" pitchFamily="34" charset="0"/>
              </a:rPr>
              <a:t>uptatet</a:t>
            </a:r>
            <a:r>
              <a:rPr lang="en-US">
                <a:effectLst/>
                <a:latin typeface="Calibri Light" panose="020F0302020204030204" pitchFamily="34" charset="0"/>
              </a:rPr>
              <a:t> </a:t>
            </a:r>
            <a:r>
              <a:rPr lang="en-US" err="1">
                <a:effectLst/>
                <a:latin typeface="Calibri Light" panose="020F0302020204030204" pitchFamily="34" charset="0"/>
              </a:rPr>
              <a:t>faccate</a:t>
            </a:r>
            <a:r>
              <a:rPr lang="en-US">
                <a:effectLst/>
                <a:latin typeface="Calibri Light" panose="020F0302020204030204" pitchFamily="34" charset="0"/>
              </a:rPr>
              <a:t> </a:t>
            </a:r>
            <a:r>
              <a:rPr lang="en-US" err="1">
                <a:effectLst/>
                <a:latin typeface="Calibri Light" panose="020F0302020204030204" pitchFamily="34" charset="0"/>
              </a:rPr>
              <a:t>providi</a:t>
            </a:r>
            <a:r>
              <a:rPr lang="en-US">
                <a:effectLst/>
                <a:latin typeface="Calibri Light" panose="020F0302020204030204" pitchFamily="34" charset="0"/>
              </a:rPr>
              <a:t> </a:t>
            </a:r>
            <a:r>
              <a:rPr lang="en-US" err="1">
                <a:effectLst/>
                <a:latin typeface="Calibri Light" panose="020F0302020204030204" pitchFamily="34" charset="0"/>
              </a:rPr>
              <a:t>intiore</a:t>
            </a:r>
            <a:r>
              <a:rPr lang="en-US">
                <a:effectLst/>
                <a:latin typeface="Calibri Light" panose="020F0302020204030204" pitchFamily="34" charset="0"/>
              </a:rPr>
              <a:t> par </a:t>
            </a:r>
            <a:r>
              <a:rPr lang="en-US" err="1">
                <a:effectLst/>
                <a:latin typeface="Calibri Light" panose="020F0302020204030204" pitchFamily="34" charset="0"/>
              </a:rPr>
              <a:t>chil</a:t>
            </a:r>
            <a:r>
              <a:rPr lang="en-US">
                <a:effectLst/>
                <a:latin typeface="Calibri Light" panose="020F0302020204030204" pitchFamily="34" charset="0"/>
              </a:rPr>
              <a:t> </a:t>
            </a:r>
            <a:r>
              <a:rPr lang="en-US" err="1">
                <a:effectLst/>
                <a:latin typeface="Calibri Light" panose="020F0302020204030204" pitchFamily="34" charset="0"/>
              </a:rPr>
              <a:t>iqui</a:t>
            </a:r>
            <a:r>
              <a:rPr lang="en-US">
                <a:effectLst/>
                <a:latin typeface="Calibri Light" panose="020F0302020204030204" pitchFamily="34" charset="0"/>
              </a:rPr>
              <a:t> cu. </a:t>
            </a:r>
            <a:r>
              <a:rPr lang="en-US" err="1">
                <a:effectLst/>
                <a:latin typeface="Calibri Light" panose="020F0302020204030204" pitchFamily="34" charset="0"/>
              </a:rPr>
              <a:t>Aximus</a:t>
            </a:r>
            <a:r>
              <a:rPr lang="en-US">
                <a:effectLst/>
                <a:latin typeface="Calibri Light" panose="020F0302020204030204" pitchFamily="34" charset="0"/>
              </a:rPr>
              <a:t> </a:t>
            </a:r>
            <a:r>
              <a:rPr lang="en-US" err="1">
                <a:effectLst/>
                <a:latin typeface="Calibri Light" panose="020F0302020204030204" pitchFamily="34" charset="0"/>
              </a:rPr>
              <a:t>explit</a:t>
            </a:r>
            <a:r>
              <a:rPr lang="en-US">
                <a:effectLst/>
                <a:latin typeface="Calibri Light" panose="020F0302020204030204" pitchFamily="34" charset="0"/>
              </a:rPr>
              <a:t> et </a:t>
            </a:r>
            <a:r>
              <a:rPr lang="en-US" err="1">
                <a:effectLst/>
                <a:latin typeface="Calibri Light" panose="020F0302020204030204" pitchFamily="34" charset="0"/>
              </a:rPr>
              <a:t>vitis</a:t>
            </a:r>
            <a:r>
              <a:rPr lang="en-US">
                <a:effectLst/>
                <a:latin typeface="Calibri Light" panose="020F0302020204030204" pitchFamily="34" charset="0"/>
              </a:rPr>
              <a:t> </a:t>
            </a:r>
            <a:r>
              <a:rPr lang="en-US" err="1">
                <a:effectLst/>
                <a:latin typeface="Calibri Light" panose="020F0302020204030204" pitchFamily="34" charset="0"/>
              </a:rPr>
              <a:t>tu</a:t>
            </a:r>
            <a:r>
              <a:rPr lang="en-US">
                <a:effectLst/>
                <a:latin typeface="Calibri Light" panose="020F0302020204030204" pitchFamily="34" charset="0"/>
              </a:rPr>
              <a:t>? Am </a:t>
            </a:r>
            <a:r>
              <a:rPr lang="en-US" err="1">
                <a:effectLst/>
                <a:latin typeface="Calibri Light" panose="020F0302020204030204" pitchFamily="34" charset="0"/>
              </a:rPr>
              <a:t>quia</a:t>
            </a:r>
            <a:r>
              <a:rPr lang="en-US">
                <a:effectLst/>
                <a:latin typeface="Calibri Light" panose="020F0302020204030204" pitchFamily="34" charset="0"/>
              </a:rPr>
              <a:t> </a:t>
            </a:r>
            <a:r>
              <a:rPr lang="en-US" err="1">
                <a:effectLst/>
                <a:latin typeface="Calibri Light" panose="020F0302020204030204" pitchFamily="34" charset="0"/>
              </a:rPr>
              <a:t>nihit</a:t>
            </a:r>
            <a:r>
              <a:rPr lang="en-US">
                <a:effectLst/>
                <a:latin typeface="Calibri Light" panose="020F0302020204030204" pitchFamily="34" charset="0"/>
              </a:rPr>
              <a:t>, cor. </a:t>
            </a:r>
          </a:p>
        </p:txBody>
      </p:sp>
    </p:spTree>
    <p:extLst>
      <p:ext uri="{BB962C8B-B14F-4D97-AF65-F5344CB8AC3E}">
        <p14:creationId xmlns:p14="http://schemas.microsoft.com/office/powerpoint/2010/main" val="232967128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0D5A184-6147-9342-AA23-C2A0974501BE}"/>
              </a:ext>
            </a:extLst>
          </p:cNvPr>
          <p:cNvPicPr>
            <a:picLocks/>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4630400" cy="7726680"/>
          </a:xfrm>
          <a:prstGeom prst="rect">
            <a:avLst/>
          </a:prstGeom>
        </p:spPr>
      </p:pic>
      <p:pic>
        <p:nvPicPr>
          <p:cNvPr id="19" name="Picture 18" descr="Icon&#10;&#10;Description automatically generated">
            <a:extLst>
              <a:ext uri="{FF2B5EF4-FFF2-40B4-BE49-F238E27FC236}">
                <a16:creationId xmlns:a16="http://schemas.microsoft.com/office/drawing/2014/main" id="{6596F69C-FD52-BF44-A99A-40C3B118D57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22206" y="1872421"/>
            <a:ext cx="1990154" cy="1708668"/>
          </a:xfrm>
          <a:prstGeom prst="rect">
            <a:avLst/>
          </a:prstGeom>
        </p:spPr>
      </p:pic>
      <p:sp>
        <p:nvSpPr>
          <p:cNvPr id="8" name="Text Placeholder 10">
            <a:extLst>
              <a:ext uri="{FF2B5EF4-FFF2-40B4-BE49-F238E27FC236}">
                <a16:creationId xmlns:a16="http://schemas.microsoft.com/office/drawing/2014/main" id="{5C70ACB8-5F6D-7D4A-843D-0A4CCF968D66}"/>
              </a:ext>
            </a:extLst>
          </p:cNvPr>
          <p:cNvSpPr>
            <a:spLocks noGrp="1"/>
          </p:cNvSpPr>
          <p:nvPr>
            <p:ph type="body" sz="quarter" idx="13" hasCustomPrompt="1"/>
          </p:nvPr>
        </p:nvSpPr>
        <p:spPr>
          <a:xfrm>
            <a:off x="1917780" y="5708944"/>
            <a:ext cx="7745900" cy="438150"/>
          </a:xfrm>
          <a:prstGeom prst="rect">
            <a:avLst/>
          </a:prstGeom>
        </p:spPr>
        <p:txBody>
          <a:bodyPr anchor="t"/>
          <a:lstStyle>
            <a:lvl1pPr marL="0" indent="0">
              <a:lnSpc>
                <a:spcPct val="85000"/>
              </a:lnSpc>
              <a:buFontTx/>
              <a:buNone/>
              <a:defRPr sz="2100" b="1" i="0">
                <a:solidFill>
                  <a:schemeClr val="bg1"/>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err="1"/>
              <a:t>Firstname</a:t>
            </a:r>
            <a:r>
              <a:rPr lang="en-US"/>
              <a:t> </a:t>
            </a:r>
            <a:r>
              <a:rPr lang="en-US" err="1"/>
              <a:t>Lastname</a:t>
            </a:r>
            <a:endParaRPr lang="en-US"/>
          </a:p>
        </p:txBody>
      </p:sp>
      <p:sp>
        <p:nvSpPr>
          <p:cNvPr id="11" name="Text Placeholder 3">
            <a:extLst>
              <a:ext uri="{FF2B5EF4-FFF2-40B4-BE49-F238E27FC236}">
                <a16:creationId xmlns:a16="http://schemas.microsoft.com/office/drawing/2014/main" id="{B0BF0565-FAD3-EA4F-B3D0-6684CD408E88}"/>
              </a:ext>
            </a:extLst>
          </p:cNvPr>
          <p:cNvSpPr>
            <a:spLocks noGrp="1"/>
          </p:cNvSpPr>
          <p:nvPr>
            <p:ph type="body" sz="quarter" idx="17" hasCustomPrompt="1"/>
          </p:nvPr>
        </p:nvSpPr>
        <p:spPr>
          <a:xfrm>
            <a:off x="1917780" y="2789069"/>
            <a:ext cx="7411958" cy="2631852"/>
          </a:xfrm>
          <a:prstGeom prst="rect">
            <a:avLst/>
          </a:prstGeom>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lang="en-US" sz="2800" smtClean="0">
                <a:solidFill>
                  <a:schemeClr val="bg1"/>
                </a:solidFill>
                <a:effectLst/>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a:effectLst/>
                <a:latin typeface="Calibri" panose="020F0502020204030204" pitchFamily="34" charset="0"/>
              </a:rPr>
              <a:t>Lorem ipsum dolor qua m Un </a:t>
            </a:r>
            <a:r>
              <a:rPr lang="en-US" err="1">
                <a:effectLst/>
                <a:latin typeface="Calibri" panose="020F0502020204030204" pitchFamily="34" charset="0"/>
              </a:rPr>
              <a:t>tio</a:t>
            </a:r>
            <a:r>
              <a:rPr lang="en-US">
                <a:effectLst/>
                <a:latin typeface="Calibri" panose="020F0502020204030204" pitchFamily="34" charset="0"/>
              </a:rPr>
              <a:t>. Tas </a:t>
            </a:r>
            <a:r>
              <a:rPr lang="en-US" err="1">
                <a:effectLst/>
                <a:latin typeface="Calibri" panose="020F0502020204030204" pitchFamily="34" charset="0"/>
              </a:rPr>
              <a:t>excerspedi</a:t>
            </a:r>
            <a:r>
              <a:rPr lang="en-US">
                <a:effectLst/>
                <a:latin typeface="Calibri" panose="020F0502020204030204" pitchFamily="34" charset="0"/>
              </a:rPr>
              <a:t> </a:t>
            </a:r>
            <a:r>
              <a:rPr lang="en-US" err="1">
                <a:effectLst/>
                <a:latin typeface="Calibri" panose="020F0502020204030204" pitchFamily="34" charset="0"/>
              </a:rPr>
              <a:t>aut</a:t>
            </a:r>
            <a:r>
              <a:rPr lang="en-US">
                <a:effectLst/>
                <a:latin typeface="Calibri" panose="020F0502020204030204" pitchFamily="34" charset="0"/>
              </a:rPr>
              <a:t> del </a:t>
            </a:r>
            <a:r>
              <a:rPr lang="en-US" err="1">
                <a:effectLst/>
                <a:latin typeface="Calibri" panose="020F0502020204030204" pitchFamily="34" charset="0"/>
              </a:rPr>
              <a:t>iquos</a:t>
            </a:r>
            <a:r>
              <a:rPr lang="en-US">
                <a:effectLst/>
                <a:latin typeface="Calibri" panose="020F0502020204030204" pitchFamily="34" charset="0"/>
              </a:rPr>
              <a:t> </a:t>
            </a:r>
            <a:r>
              <a:rPr lang="en-US" err="1">
                <a:effectLst/>
                <a:latin typeface="Calibri" panose="020F0502020204030204" pitchFamily="34" charset="0"/>
              </a:rPr>
              <a:t>faccate</a:t>
            </a:r>
            <a:r>
              <a:rPr lang="en-US">
                <a:effectLst/>
                <a:latin typeface="Calibri" panose="020F0502020204030204" pitchFamily="34" charset="0"/>
              </a:rPr>
              <a:t> </a:t>
            </a:r>
            <a:r>
              <a:rPr lang="en-US" err="1">
                <a:effectLst/>
                <a:latin typeface="Calibri" panose="020F0502020204030204" pitchFamily="34" charset="0"/>
              </a:rPr>
              <a:t>providi</a:t>
            </a:r>
            <a:r>
              <a:rPr lang="en-US">
                <a:effectLst/>
                <a:latin typeface="Calibri" panose="020F0502020204030204" pitchFamily="34" charset="0"/>
              </a:rPr>
              <a:t> </a:t>
            </a:r>
            <a:r>
              <a:rPr lang="en-US" err="1">
                <a:effectLst/>
                <a:latin typeface="Calibri" panose="020F0502020204030204" pitchFamily="34" charset="0"/>
              </a:rPr>
              <a:t>intiore</a:t>
            </a:r>
            <a:r>
              <a:rPr lang="en-US">
                <a:effectLst/>
                <a:latin typeface="Calibri" panose="020F0502020204030204" pitchFamily="34" charset="0"/>
              </a:rPr>
              <a:t> </a:t>
            </a:r>
            <a:r>
              <a:rPr lang="en-US" err="1">
                <a:effectLst/>
                <a:latin typeface="Calibri" panose="020F0502020204030204" pitchFamily="34" charset="0"/>
              </a:rPr>
              <a:t>parchiliqui</a:t>
            </a:r>
            <a:r>
              <a:rPr lang="en-US">
                <a:effectLst/>
                <a:latin typeface="Calibri" panose="020F0502020204030204" pitchFamily="34" charset="0"/>
              </a:rPr>
              <a:t> cu. </a:t>
            </a:r>
            <a:r>
              <a:rPr lang="en-US" err="1">
                <a:effectLst/>
                <a:latin typeface="Calibri" panose="020F0502020204030204" pitchFamily="34" charset="0"/>
              </a:rPr>
              <a:t>Aximus</a:t>
            </a:r>
            <a:r>
              <a:rPr lang="en-US">
                <a:effectLst/>
                <a:latin typeface="Calibri" panose="020F0502020204030204" pitchFamily="34" charset="0"/>
              </a:rPr>
              <a:t> </a:t>
            </a:r>
            <a:r>
              <a:rPr lang="en-US" err="1">
                <a:effectLst/>
                <a:latin typeface="Calibri" panose="020F0502020204030204" pitchFamily="34" charset="0"/>
              </a:rPr>
              <a:t>explit</a:t>
            </a:r>
            <a:r>
              <a:rPr lang="en-US">
                <a:effectLst/>
                <a:latin typeface="Calibri" panose="020F0502020204030204" pitchFamily="34" charset="0"/>
              </a:rPr>
              <a:t> et </a:t>
            </a:r>
            <a:r>
              <a:rPr lang="en-US" err="1">
                <a:effectLst/>
                <a:latin typeface="Calibri" panose="020F0502020204030204" pitchFamily="34" charset="0"/>
              </a:rPr>
              <a:t>vitis</a:t>
            </a:r>
            <a:r>
              <a:rPr lang="en-US">
                <a:effectLst/>
                <a:latin typeface="Calibri" panose="020F0502020204030204" pitchFamily="34" charset="0"/>
              </a:rPr>
              <a:t> tur? Am </a:t>
            </a:r>
            <a:r>
              <a:rPr lang="en-US" err="1">
                <a:effectLst/>
                <a:latin typeface="Calibri" panose="020F0502020204030204" pitchFamily="34" charset="0"/>
              </a:rPr>
              <a:t>quia</a:t>
            </a:r>
            <a:r>
              <a:rPr lang="en-US">
                <a:effectLst/>
                <a:latin typeface="Calibri" panose="020F0502020204030204" pitchFamily="34" charset="0"/>
              </a:rPr>
              <a:t> </a:t>
            </a:r>
            <a:r>
              <a:rPr lang="en-US" err="1">
                <a:effectLst/>
                <a:latin typeface="Calibri" panose="020F0502020204030204" pitchFamily="34" charset="0"/>
              </a:rPr>
              <a:t>nihit</a:t>
            </a:r>
            <a:r>
              <a:rPr lang="en-US">
                <a:effectLst/>
                <a:latin typeface="Calibri" panose="020F0502020204030204" pitchFamily="34" charset="0"/>
              </a:rPr>
              <a:t>, cor. is </a:t>
            </a:r>
            <a:r>
              <a:rPr lang="en-US" err="1">
                <a:effectLst/>
                <a:latin typeface="Calibri" panose="020F0502020204030204" pitchFamily="34" charset="0"/>
              </a:rPr>
              <a:t>recus</a:t>
            </a:r>
            <a:r>
              <a:rPr lang="en-US">
                <a:effectLst/>
                <a:latin typeface="Calibri" panose="020F0502020204030204" pitchFamily="34" charset="0"/>
              </a:rPr>
              <a:t> </a:t>
            </a:r>
            <a:r>
              <a:rPr lang="en-US" err="1">
                <a:effectLst/>
                <a:latin typeface="Calibri" panose="020F0502020204030204" pitchFamily="34" charset="0"/>
              </a:rPr>
              <a:t>eum</a:t>
            </a:r>
            <a:r>
              <a:rPr lang="en-US">
                <a:effectLst/>
                <a:latin typeface="Calibri" panose="020F0502020204030204" pitchFamily="34" charset="0"/>
              </a:rPr>
              <a:t> </a:t>
            </a:r>
            <a:r>
              <a:rPr lang="en-US" err="1">
                <a:effectLst/>
                <a:latin typeface="Calibri" panose="020F0502020204030204" pitchFamily="34" charset="0"/>
              </a:rPr>
              <a:t>eos</a:t>
            </a:r>
            <a:r>
              <a:rPr lang="en-US">
                <a:effectLst/>
                <a:latin typeface="Calibri" panose="020F0502020204030204" pitchFamily="34" charset="0"/>
              </a:rPr>
              <a:t> </a:t>
            </a:r>
            <a:r>
              <a:rPr lang="en-US" err="1">
                <a:effectLst/>
                <a:latin typeface="Calibri" panose="020F0502020204030204" pitchFamily="34" charset="0"/>
              </a:rPr>
              <a:t>esti</a:t>
            </a:r>
            <a:r>
              <a:rPr lang="en-US">
                <a:effectLst/>
                <a:latin typeface="Calibri" panose="020F0502020204030204" pitchFamily="34" charset="0"/>
              </a:rPr>
              <a:t> </a:t>
            </a:r>
            <a:r>
              <a:rPr lang="en-US" err="1">
                <a:effectLst/>
                <a:latin typeface="Calibri" panose="020F0502020204030204" pitchFamily="34" charset="0"/>
              </a:rPr>
              <a:t>beatLorem</a:t>
            </a:r>
            <a:r>
              <a:rPr lang="en-US">
                <a:effectLst/>
                <a:latin typeface="Calibri" panose="020F0502020204030204" pitchFamily="34" charset="0"/>
              </a:rPr>
              <a:t> ipsum dolor qua m Un </a:t>
            </a:r>
            <a:r>
              <a:rPr lang="en-US" err="1">
                <a:effectLst/>
                <a:latin typeface="Calibri" panose="020F0502020204030204" pitchFamily="34" charset="0"/>
              </a:rPr>
              <a:t>tio</a:t>
            </a:r>
            <a:r>
              <a:rPr lang="en-US">
                <a:effectLst/>
                <a:latin typeface="Calibri" panose="020F0502020204030204" pitchFamily="34" charset="0"/>
              </a:rPr>
              <a:t>. Tas </a:t>
            </a:r>
            <a:r>
              <a:rPr lang="en-US" err="1">
                <a:effectLst/>
                <a:latin typeface="Calibri" panose="020F0502020204030204" pitchFamily="34" charset="0"/>
              </a:rPr>
              <a:t>excerspedi</a:t>
            </a:r>
            <a:r>
              <a:rPr lang="en-US">
                <a:effectLst/>
                <a:latin typeface="Calibri" panose="020F0502020204030204" pitchFamily="34" charset="0"/>
              </a:rPr>
              <a:t> </a:t>
            </a:r>
            <a:r>
              <a:rPr lang="en-US" err="1">
                <a:effectLst/>
                <a:latin typeface="Calibri" panose="020F0502020204030204" pitchFamily="34" charset="0"/>
              </a:rPr>
              <a:t>aut</a:t>
            </a:r>
            <a:r>
              <a:rPr lang="en-US">
                <a:effectLst/>
                <a:latin typeface="Calibri" panose="020F0502020204030204" pitchFamily="34" charset="0"/>
              </a:rPr>
              <a:t> del </a:t>
            </a:r>
            <a:r>
              <a:rPr lang="en-US" err="1">
                <a:effectLst/>
                <a:latin typeface="Calibri" panose="020F0502020204030204" pitchFamily="34" charset="0"/>
              </a:rPr>
              <a:t>iquos</a:t>
            </a:r>
            <a:r>
              <a:rPr lang="en-US">
                <a:effectLst/>
                <a:latin typeface="Calibri" panose="020F0502020204030204" pitchFamily="34" charset="0"/>
              </a:rPr>
              <a:t> </a:t>
            </a:r>
            <a:r>
              <a:rPr lang="en-US" err="1">
                <a:effectLst/>
                <a:latin typeface="Calibri" panose="020F0502020204030204" pitchFamily="34" charset="0"/>
              </a:rPr>
              <a:t>faccate</a:t>
            </a:r>
            <a:r>
              <a:rPr lang="en-US">
                <a:effectLst/>
                <a:latin typeface="Calibri" panose="020F0502020204030204" pitchFamily="34" charset="0"/>
              </a:rPr>
              <a:t> </a:t>
            </a:r>
            <a:r>
              <a:rPr lang="en-US" err="1">
                <a:effectLst/>
                <a:latin typeface="Calibri" panose="020F0502020204030204" pitchFamily="34" charset="0"/>
              </a:rPr>
              <a:t>providi</a:t>
            </a:r>
            <a:r>
              <a:rPr lang="en-US">
                <a:effectLst/>
                <a:latin typeface="Calibri" panose="020F0502020204030204" pitchFamily="34" charset="0"/>
              </a:rPr>
              <a:t> </a:t>
            </a:r>
            <a:r>
              <a:rPr lang="en-US" err="1">
                <a:effectLst/>
                <a:latin typeface="Calibri" panose="020F0502020204030204" pitchFamily="34" charset="0"/>
              </a:rPr>
              <a:t>intiore</a:t>
            </a:r>
            <a:r>
              <a:rPr lang="en-US">
                <a:effectLst/>
                <a:latin typeface="Calibri" panose="020F0502020204030204" pitchFamily="34" charset="0"/>
              </a:rPr>
              <a:t> </a:t>
            </a:r>
            <a:r>
              <a:rPr lang="en-US" err="1">
                <a:effectLst/>
                <a:latin typeface="Calibri" panose="020F0502020204030204" pitchFamily="34" charset="0"/>
              </a:rPr>
              <a:t>parchiliqui</a:t>
            </a:r>
            <a:r>
              <a:rPr lang="en-US">
                <a:effectLst/>
                <a:latin typeface="Calibri" panose="020F0502020204030204" pitchFamily="34" charset="0"/>
              </a:rPr>
              <a:t> cu. </a:t>
            </a:r>
          </a:p>
        </p:txBody>
      </p:sp>
      <p:sp>
        <p:nvSpPr>
          <p:cNvPr id="16" name="Text Placeholder 10">
            <a:extLst>
              <a:ext uri="{FF2B5EF4-FFF2-40B4-BE49-F238E27FC236}">
                <a16:creationId xmlns:a16="http://schemas.microsoft.com/office/drawing/2014/main" id="{3C1350FB-78EF-F747-AF5E-1000413CC8F9}"/>
              </a:ext>
            </a:extLst>
          </p:cNvPr>
          <p:cNvSpPr>
            <a:spLocks noGrp="1"/>
          </p:cNvSpPr>
          <p:nvPr>
            <p:ph type="body" sz="quarter" idx="18" hasCustomPrompt="1"/>
          </p:nvPr>
        </p:nvSpPr>
        <p:spPr>
          <a:xfrm>
            <a:off x="1917780" y="6235797"/>
            <a:ext cx="7745900" cy="338003"/>
          </a:xfrm>
          <a:prstGeom prst="rect">
            <a:avLst/>
          </a:prstGeom>
        </p:spPr>
        <p:txBody>
          <a:bodyPr anchor="t"/>
          <a:lstStyle>
            <a:lvl1pPr marL="0" indent="0">
              <a:lnSpc>
                <a:spcPct val="85000"/>
              </a:lnSpc>
              <a:buFontTx/>
              <a:buNone/>
              <a:defRPr sz="1400" b="0" i="0">
                <a:solidFill>
                  <a:schemeClr val="bg1"/>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Title</a:t>
            </a:r>
          </a:p>
        </p:txBody>
      </p:sp>
      <p:cxnSp>
        <p:nvCxnSpPr>
          <p:cNvPr id="2" name="Straight Connector 1">
            <a:extLst>
              <a:ext uri="{FF2B5EF4-FFF2-40B4-BE49-F238E27FC236}">
                <a16:creationId xmlns:a16="http://schemas.microsoft.com/office/drawing/2014/main" id="{5347895A-E799-3683-7095-DAD30E91F919}"/>
              </a:ext>
            </a:extLst>
          </p:cNvPr>
          <p:cNvCxnSpPr>
            <a:cxnSpLocks/>
          </p:cNvCxnSpPr>
          <p:nvPr userDrawn="1"/>
        </p:nvCxnSpPr>
        <p:spPr>
          <a:xfrm>
            <a:off x="-1" y="7727922"/>
            <a:ext cx="14630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47182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6EA9A4-D857-9399-56C8-F9DBB63C782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99497" y="1413620"/>
            <a:ext cx="906644" cy="778409"/>
          </a:xfrm>
          <a:prstGeom prst="rect">
            <a:avLst/>
          </a:prstGeom>
        </p:spPr>
      </p:pic>
      <p:sp>
        <p:nvSpPr>
          <p:cNvPr id="14" name="Rectangle 13">
            <a:extLst>
              <a:ext uri="{FF2B5EF4-FFF2-40B4-BE49-F238E27FC236}">
                <a16:creationId xmlns:a16="http://schemas.microsoft.com/office/drawing/2014/main" id="{AB89B644-A224-F246-9909-E127580D8A39}"/>
              </a:ext>
            </a:extLst>
          </p:cNvPr>
          <p:cNvSpPr/>
          <p:nvPr userDrawn="1"/>
        </p:nvSpPr>
        <p:spPr>
          <a:xfrm>
            <a:off x="7625538" y="0"/>
            <a:ext cx="7004862" cy="7721600"/>
          </a:xfrm>
          <a:prstGeom prst="rect">
            <a:avLst/>
          </a:prstGeom>
          <a:solidFill>
            <a:srgbClr val="EFF0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10">
            <a:extLst>
              <a:ext uri="{FF2B5EF4-FFF2-40B4-BE49-F238E27FC236}">
                <a16:creationId xmlns:a16="http://schemas.microsoft.com/office/drawing/2014/main" id="{C71D7204-888B-A345-BD70-19A9157A0EDC}"/>
              </a:ext>
            </a:extLst>
          </p:cNvPr>
          <p:cNvSpPr>
            <a:spLocks noGrp="1"/>
          </p:cNvSpPr>
          <p:nvPr>
            <p:ph type="body" sz="quarter" idx="13" hasCustomPrompt="1"/>
          </p:nvPr>
        </p:nvSpPr>
        <p:spPr>
          <a:xfrm>
            <a:off x="802205" y="6159607"/>
            <a:ext cx="5695239" cy="438150"/>
          </a:xfrm>
          <a:prstGeom prst="rect">
            <a:avLst/>
          </a:prstGeom>
        </p:spPr>
        <p:txBody>
          <a:bodyPr anchor="t"/>
          <a:lstStyle>
            <a:lvl1pPr marL="0" indent="0">
              <a:lnSpc>
                <a:spcPct val="85000"/>
              </a:lnSpc>
              <a:buFontTx/>
              <a:buNone/>
              <a:defRPr sz="2100" b="1" i="0">
                <a:solidFill>
                  <a:srgbClr val="E41F35"/>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err="1"/>
              <a:t>Firstname</a:t>
            </a:r>
            <a:r>
              <a:rPr lang="en-US"/>
              <a:t> </a:t>
            </a:r>
            <a:r>
              <a:rPr lang="en-US" err="1"/>
              <a:t>Lastname</a:t>
            </a:r>
            <a:endParaRPr lang="en-US"/>
          </a:p>
        </p:txBody>
      </p:sp>
      <p:sp>
        <p:nvSpPr>
          <p:cNvPr id="31" name="Text Placeholder 10">
            <a:extLst>
              <a:ext uri="{FF2B5EF4-FFF2-40B4-BE49-F238E27FC236}">
                <a16:creationId xmlns:a16="http://schemas.microsoft.com/office/drawing/2014/main" id="{EBC995C8-5DC7-F04F-BD7C-4776AB30F6FA}"/>
              </a:ext>
            </a:extLst>
          </p:cNvPr>
          <p:cNvSpPr>
            <a:spLocks noGrp="1"/>
          </p:cNvSpPr>
          <p:nvPr>
            <p:ph type="body" sz="quarter" idx="18" hasCustomPrompt="1"/>
          </p:nvPr>
        </p:nvSpPr>
        <p:spPr>
          <a:xfrm>
            <a:off x="802205" y="6646978"/>
            <a:ext cx="5695239" cy="338003"/>
          </a:xfrm>
          <a:prstGeom prst="rect">
            <a:avLst/>
          </a:prstGeom>
        </p:spPr>
        <p:txBody>
          <a:bodyPr anchor="t"/>
          <a:lstStyle>
            <a:lvl1pPr marL="0" indent="0">
              <a:lnSpc>
                <a:spcPct val="85000"/>
              </a:lnSpc>
              <a:buFontTx/>
              <a:buNone/>
              <a:defRPr sz="1400" b="0" i="0">
                <a:solidFill>
                  <a:schemeClr val="tx1"/>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Title</a:t>
            </a:r>
          </a:p>
        </p:txBody>
      </p:sp>
      <p:sp>
        <p:nvSpPr>
          <p:cNvPr id="5" name="Picture Placeholder 4">
            <a:extLst>
              <a:ext uri="{FF2B5EF4-FFF2-40B4-BE49-F238E27FC236}">
                <a16:creationId xmlns:a16="http://schemas.microsoft.com/office/drawing/2014/main" id="{FC39B44C-BEED-954D-B2DB-AA065E81A825}"/>
              </a:ext>
            </a:extLst>
          </p:cNvPr>
          <p:cNvSpPr>
            <a:spLocks noGrp="1"/>
          </p:cNvSpPr>
          <p:nvPr>
            <p:ph type="pic" sz="quarter" idx="19" hasCustomPrompt="1"/>
          </p:nvPr>
        </p:nvSpPr>
        <p:spPr>
          <a:xfrm>
            <a:off x="7415213" y="0"/>
            <a:ext cx="7215187" cy="7721600"/>
          </a:xfrm>
          <a:prstGeom prst="rect">
            <a:avLst/>
          </a:prstGeom>
        </p:spPr>
        <p:txBody>
          <a:bodyPr/>
          <a:lstStyle>
            <a:lvl1pPr marL="0" indent="0" algn="ctr">
              <a:buNone/>
              <a:defRPr/>
            </a:lvl1pPr>
          </a:lstStyle>
          <a:p>
            <a:r>
              <a:rPr lang="en-US"/>
              <a:t>Click to update photo/headshot</a:t>
            </a:r>
          </a:p>
        </p:txBody>
      </p:sp>
      <p:sp>
        <p:nvSpPr>
          <p:cNvPr id="9" name="Text Placeholder 8">
            <a:extLst>
              <a:ext uri="{FF2B5EF4-FFF2-40B4-BE49-F238E27FC236}">
                <a16:creationId xmlns:a16="http://schemas.microsoft.com/office/drawing/2014/main" id="{FC3C31E5-3B98-A042-B25F-BDCC1A833868}"/>
              </a:ext>
            </a:extLst>
          </p:cNvPr>
          <p:cNvSpPr>
            <a:spLocks noGrp="1"/>
          </p:cNvSpPr>
          <p:nvPr>
            <p:ph type="body" sz="quarter" idx="20" hasCustomPrompt="1"/>
          </p:nvPr>
        </p:nvSpPr>
        <p:spPr>
          <a:xfrm>
            <a:off x="802205" y="1802826"/>
            <a:ext cx="5695239" cy="3810894"/>
          </a:xfrm>
          <a:prstGeom prst="rect">
            <a:avLst/>
          </a:prstGeom>
        </p:spPr>
        <p:txBody>
          <a:bodyPr/>
          <a:lstStyle>
            <a:lvl1pPr marL="0" indent="0">
              <a:buFontTx/>
              <a:buNone/>
              <a:defRPr sz="4000" b="0" i="0">
                <a:solidFill>
                  <a:schemeClr val="tx1"/>
                </a:solidFill>
                <a:latin typeface="Calibri Light" panose="020F0302020204030204" pitchFamily="34" charset="0"/>
                <a:cs typeface="Calibri Light" panose="020F0302020204030204" pitchFamily="34" charset="0"/>
              </a:defRPr>
            </a:lvl1pPr>
            <a:lvl2pPr marL="457200" indent="0">
              <a:buFontTx/>
              <a:buNone/>
              <a:defRPr sz="4000" b="0" i="0">
                <a:solidFill>
                  <a:schemeClr val="bg1"/>
                </a:solidFill>
                <a:latin typeface="Calibri Light" panose="020F0302020204030204" pitchFamily="34" charset="0"/>
                <a:cs typeface="Calibri Light" panose="020F0302020204030204" pitchFamily="34" charset="0"/>
              </a:defRPr>
            </a:lvl2pPr>
            <a:lvl3pPr marL="914400" indent="0">
              <a:buFontTx/>
              <a:buNone/>
              <a:defRPr sz="4000" b="0" i="0">
                <a:solidFill>
                  <a:schemeClr val="bg1"/>
                </a:solidFill>
                <a:latin typeface="Calibri Light" panose="020F0302020204030204" pitchFamily="34" charset="0"/>
                <a:cs typeface="Calibri Light" panose="020F0302020204030204" pitchFamily="34" charset="0"/>
              </a:defRPr>
            </a:lvl3pPr>
            <a:lvl4pPr marL="1371600" indent="0">
              <a:buFontTx/>
              <a:buNone/>
              <a:defRPr sz="4000" b="0" i="0">
                <a:solidFill>
                  <a:schemeClr val="bg1"/>
                </a:solidFill>
                <a:latin typeface="Calibri Light" panose="020F0302020204030204" pitchFamily="34" charset="0"/>
                <a:cs typeface="Calibri Light" panose="020F0302020204030204" pitchFamily="34" charset="0"/>
              </a:defRPr>
            </a:lvl4pPr>
            <a:lvl5pPr marL="1828800" indent="0">
              <a:buFontTx/>
              <a:buNone/>
              <a:defRPr sz="4000" b="0" i="0">
                <a:solidFill>
                  <a:schemeClr val="bg1"/>
                </a:solidFill>
                <a:latin typeface="Calibri Light" panose="020F0302020204030204" pitchFamily="34" charset="0"/>
                <a:cs typeface="Calibri Light" panose="020F0302020204030204" pitchFamily="34" charset="0"/>
              </a:defRPr>
            </a:lvl5pPr>
          </a:lstStyle>
          <a:p>
            <a:pPr lvl="0"/>
            <a:r>
              <a:rPr lang="en-US"/>
              <a:t>Oma </a:t>
            </a:r>
            <a:r>
              <a:rPr lang="en-US" err="1"/>
              <a:t>gnihil</a:t>
            </a:r>
            <a:r>
              <a:rPr lang="en-US"/>
              <a:t> </a:t>
            </a:r>
            <a:r>
              <a:rPr lang="en-US" err="1"/>
              <a:t>iliam</a:t>
            </a:r>
            <a:r>
              <a:rPr lang="en-US"/>
              <a:t> </a:t>
            </a:r>
            <a:r>
              <a:rPr lang="en-US" err="1"/>
              <a:t>renis</a:t>
            </a:r>
            <a:r>
              <a:rPr lang="en-US"/>
              <a:t> et </a:t>
            </a:r>
            <a:r>
              <a:rPr lang="en-US" err="1"/>
              <a:t>omnis</a:t>
            </a:r>
            <a:r>
              <a:rPr lang="en-US"/>
              <a:t> nob </a:t>
            </a:r>
            <a:r>
              <a:rPr lang="en-US" err="1"/>
              <a:t>dolorit</a:t>
            </a:r>
            <a:r>
              <a:rPr lang="en-US"/>
              <a:t> </a:t>
            </a:r>
            <a:r>
              <a:rPr lang="en-US" err="1"/>
              <a:t>omlsim</a:t>
            </a:r>
            <a:r>
              <a:rPr lang="en-US"/>
              <a:t> </a:t>
            </a:r>
            <a:r>
              <a:rPr lang="en-US" err="1"/>
              <a:t>iliquamlodo</a:t>
            </a:r>
            <a:r>
              <a:rPr lang="en-US"/>
              <a:t> </a:t>
            </a:r>
            <a:r>
              <a:rPr lang="en-US" err="1"/>
              <a:t>riatiam</a:t>
            </a:r>
            <a:r>
              <a:rPr lang="en-US"/>
              <a:t>, </a:t>
            </a:r>
            <a:r>
              <a:rPr lang="en-US" err="1"/>
              <a:t>ullia</a:t>
            </a:r>
            <a:r>
              <a:rPr lang="en-US"/>
              <a:t> </a:t>
            </a:r>
            <a:r>
              <a:rPr lang="en-US" err="1"/>
              <a:t>nime</a:t>
            </a:r>
            <a:r>
              <a:rPr lang="en-US"/>
              <a:t> </a:t>
            </a:r>
            <a:r>
              <a:rPr lang="en-US" err="1"/>
              <a:t>conseque</a:t>
            </a:r>
            <a:r>
              <a:rPr lang="en-US"/>
              <a:t>. Must </a:t>
            </a:r>
            <a:r>
              <a:rPr lang="en-US" err="1"/>
              <a:t>mai</a:t>
            </a:r>
            <a:r>
              <a:rPr lang="en-US"/>
              <a:t> </a:t>
            </a:r>
            <a:r>
              <a:rPr lang="en-US" err="1"/>
              <a:t>ossi</a:t>
            </a:r>
            <a:r>
              <a:rPr lang="en-US"/>
              <a:t> </a:t>
            </a:r>
            <a:r>
              <a:rPr lang="en-US" err="1"/>
              <a:t>nvelit</a:t>
            </a:r>
            <a:r>
              <a:rPr lang="en-US"/>
              <a:t> </a:t>
            </a:r>
            <a:r>
              <a:rPr lang="en-US" err="1"/>
              <a:t>accatectatem</a:t>
            </a:r>
            <a:r>
              <a:rPr lang="en-US"/>
              <a:t> </a:t>
            </a:r>
            <a:r>
              <a:rPr lang="en-US" err="1"/>
              <a:t>digendi</a:t>
            </a:r>
            <a:r>
              <a:rPr lang="en-US"/>
              <a:t> et </a:t>
            </a:r>
            <a:r>
              <a:rPr lang="en-US" err="1"/>
              <a:t>remquas</a:t>
            </a:r>
            <a:r>
              <a:rPr lang="en-US"/>
              <a:t> </a:t>
            </a:r>
            <a:r>
              <a:rPr lang="en-US" err="1"/>
              <a:t>qu</a:t>
            </a:r>
            <a:r>
              <a:rPr lang="en-US"/>
              <a:t> </a:t>
            </a:r>
            <a:r>
              <a:rPr lang="en-US" err="1"/>
              <a:t>iliquamlodo</a:t>
            </a:r>
            <a:r>
              <a:rPr lang="en-US"/>
              <a:t> </a:t>
            </a:r>
            <a:r>
              <a:rPr lang="en-US" err="1"/>
              <a:t>riatiam</a:t>
            </a:r>
            <a:r>
              <a:rPr lang="en-US"/>
              <a:t>, </a:t>
            </a:r>
            <a:r>
              <a:rPr lang="en-US" err="1"/>
              <a:t>ullia</a:t>
            </a:r>
            <a:r>
              <a:rPr lang="en-US"/>
              <a:t>.</a:t>
            </a:r>
          </a:p>
        </p:txBody>
      </p:sp>
    </p:spTree>
    <p:extLst>
      <p:ext uri="{BB962C8B-B14F-4D97-AF65-F5344CB8AC3E}">
        <p14:creationId xmlns:p14="http://schemas.microsoft.com/office/powerpoint/2010/main" val="58898262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4">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8A3F81-6755-A447-833D-8C02B2BD302F}"/>
              </a:ext>
            </a:extLst>
          </p:cNvPr>
          <p:cNvSpPr/>
          <p:nvPr userDrawn="1"/>
        </p:nvSpPr>
        <p:spPr>
          <a:xfrm>
            <a:off x="0" y="1251724"/>
            <a:ext cx="4114800" cy="589469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FC39B44C-BEED-954D-B2DB-AA065E81A825}"/>
              </a:ext>
            </a:extLst>
          </p:cNvPr>
          <p:cNvSpPr>
            <a:spLocks noGrp="1"/>
          </p:cNvSpPr>
          <p:nvPr>
            <p:ph type="pic" sz="quarter" idx="19" hasCustomPrompt="1"/>
          </p:nvPr>
        </p:nvSpPr>
        <p:spPr>
          <a:xfrm>
            <a:off x="0" y="1251724"/>
            <a:ext cx="4114800" cy="5894690"/>
          </a:xfrm>
          <a:prstGeom prst="rect">
            <a:avLst/>
          </a:prstGeom>
        </p:spPr>
        <p:txBody>
          <a:bodyPr/>
          <a:lstStyle>
            <a:lvl1pPr marL="0" indent="0" algn="ctr">
              <a:buNone/>
              <a:defRPr/>
            </a:lvl1pPr>
          </a:lstStyle>
          <a:p>
            <a:r>
              <a:rPr lang="en-US"/>
              <a:t>Click here to update headshot</a:t>
            </a:r>
          </a:p>
        </p:txBody>
      </p:sp>
      <p:pic>
        <p:nvPicPr>
          <p:cNvPr id="13" name="Picture 12">
            <a:extLst>
              <a:ext uri="{FF2B5EF4-FFF2-40B4-BE49-F238E27FC236}">
                <a16:creationId xmlns:a16="http://schemas.microsoft.com/office/drawing/2014/main" id="{DF7FD907-AD08-D447-9779-01FFF78C564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790451" y="1556501"/>
            <a:ext cx="906644" cy="778409"/>
          </a:xfrm>
          <a:prstGeom prst="rect">
            <a:avLst/>
          </a:prstGeom>
        </p:spPr>
      </p:pic>
      <p:sp>
        <p:nvSpPr>
          <p:cNvPr id="26" name="Text Placeholder 10">
            <a:extLst>
              <a:ext uri="{FF2B5EF4-FFF2-40B4-BE49-F238E27FC236}">
                <a16:creationId xmlns:a16="http://schemas.microsoft.com/office/drawing/2014/main" id="{C71D7204-888B-A345-BD70-19A9157A0EDC}"/>
              </a:ext>
            </a:extLst>
          </p:cNvPr>
          <p:cNvSpPr>
            <a:spLocks noGrp="1"/>
          </p:cNvSpPr>
          <p:nvPr>
            <p:ph type="body" sz="quarter" idx="13" hasCustomPrompt="1"/>
          </p:nvPr>
        </p:nvSpPr>
        <p:spPr>
          <a:xfrm>
            <a:off x="4993159" y="6321042"/>
            <a:ext cx="8679978" cy="438150"/>
          </a:xfrm>
          <a:prstGeom prst="rect">
            <a:avLst/>
          </a:prstGeom>
        </p:spPr>
        <p:txBody>
          <a:bodyPr anchor="t"/>
          <a:lstStyle>
            <a:lvl1pPr marL="0" indent="0">
              <a:lnSpc>
                <a:spcPct val="85000"/>
              </a:lnSpc>
              <a:buFontTx/>
              <a:buNone/>
              <a:defRPr sz="2100" b="1" i="0">
                <a:solidFill>
                  <a:schemeClr val="tx2"/>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err="1"/>
              <a:t>Firstname</a:t>
            </a:r>
            <a:r>
              <a:rPr lang="en-US"/>
              <a:t> </a:t>
            </a:r>
            <a:r>
              <a:rPr lang="en-US" err="1"/>
              <a:t>Lastname</a:t>
            </a:r>
            <a:endParaRPr lang="en-US"/>
          </a:p>
        </p:txBody>
      </p:sp>
      <p:sp>
        <p:nvSpPr>
          <p:cNvPr id="31" name="Text Placeholder 10">
            <a:extLst>
              <a:ext uri="{FF2B5EF4-FFF2-40B4-BE49-F238E27FC236}">
                <a16:creationId xmlns:a16="http://schemas.microsoft.com/office/drawing/2014/main" id="{EBC995C8-5DC7-F04F-BD7C-4776AB30F6FA}"/>
              </a:ext>
            </a:extLst>
          </p:cNvPr>
          <p:cNvSpPr>
            <a:spLocks noGrp="1"/>
          </p:cNvSpPr>
          <p:nvPr>
            <p:ph type="body" sz="quarter" idx="18" hasCustomPrompt="1"/>
          </p:nvPr>
        </p:nvSpPr>
        <p:spPr>
          <a:xfrm>
            <a:off x="4993159" y="6808411"/>
            <a:ext cx="8679978" cy="338003"/>
          </a:xfrm>
          <a:prstGeom prst="rect">
            <a:avLst/>
          </a:prstGeom>
        </p:spPr>
        <p:txBody>
          <a:bodyPr anchor="t"/>
          <a:lstStyle>
            <a:lvl1pPr marL="0" indent="0">
              <a:lnSpc>
                <a:spcPct val="85000"/>
              </a:lnSpc>
              <a:buFontTx/>
              <a:buNone/>
              <a:defRPr sz="1800" b="0" i="0">
                <a:solidFill>
                  <a:schemeClr val="tx1"/>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Title</a:t>
            </a:r>
          </a:p>
        </p:txBody>
      </p:sp>
      <p:sp>
        <p:nvSpPr>
          <p:cNvPr id="16" name="Text Placeholder 8">
            <a:extLst>
              <a:ext uri="{FF2B5EF4-FFF2-40B4-BE49-F238E27FC236}">
                <a16:creationId xmlns:a16="http://schemas.microsoft.com/office/drawing/2014/main" id="{9B16F319-96FD-0747-8C68-B423DE06996F}"/>
              </a:ext>
            </a:extLst>
          </p:cNvPr>
          <p:cNvSpPr>
            <a:spLocks noGrp="1"/>
          </p:cNvSpPr>
          <p:nvPr>
            <p:ph type="body" sz="quarter" idx="21" hasCustomPrompt="1"/>
          </p:nvPr>
        </p:nvSpPr>
        <p:spPr>
          <a:xfrm>
            <a:off x="4993158" y="1945705"/>
            <a:ext cx="8679979" cy="3810894"/>
          </a:xfrm>
          <a:prstGeom prst="rect">
            <a:avLst/>
          </a:prstGeom>
        </p:spPr>
        <p:txBody>
          <a:bodyPr/>
          <a:lstStyle>
            <a:lvl1pPr marL="0" indent="0">
              <a:lnSpc>
                <a:spcPct val="100000"/>
              </a:lnSpc>
              <a:buFontTx/>
              <a:buNone/>
              <a:defRPr sz="4000" b="0" i="0">
                <a:solidFill>
                  <a:schemeClr val="tx1"/>
                </a:solidFill>
                <a:latin typeface="Calibri Light" panose="020F0302020204030204" pitchFamily="34" charset="0"/>
                <a:cs typeface="Calibri Light" panose="020F0302020204030204" pitchFamily="34" charset="0"/>
              </a:defRPr>
            </a:lvl1pPr>
            <a:lvl2pPr marL="457200" indent="0">
              <a:buFontTx/>
              <a:buNone/>
              <a:defRPr sz="4000" b="0" i="0">
                <a:solidFill>
                  <a:schemeClr val="bg1"/>
                </a:solidFill>
                <a:latin typeface="Calibri Light" panose="020F0302020204030204" pitchFamily="34" charset="0"/>
                <a:cs typeface="Calibri Light" panose="020F0302020204030204" pitchFamily="34" charset="0"/>
              </a:defRPr>
            </a:lvl2pPr>
            <a:lvl3pPr marL="914400" indent="0">
              <a:buFontTx/>
              <a:buNone/>
              <a:defRPr sz="4000" b="0" i="0">
                <a:solidFill>
                  <a:schemeClr val="bg1"/>
                </a:solidFill>
                <a:latin typeface="Calibri Light" panose="020F0302020204030204" pitchFamily="34" charset="0"/>
                <a:cs typeface="Calibri Light" panose="020F0302020204030204" pitchFamily="34" charset="0"/>
              </a:defRPr>
            </a:lvl3pPr>
            <a:lvl4pPr marL="1371600" indent="0">
              <a:buFontTx/>
              <a:buNone/>
              <a:defRPr sz="4000" b="0" i="0">
                <a:solidFill>
                  <a:schemeClr val="bg1"/>
                </a:solidFill>
                <a:latin typeface="Calibri Light" panose="020F0302020204030204" pitchFamily="34" charset="0"/>
                <a:cs typeface="Calibri Light" panose="020F0302020204030204" pitchFamily="34" charset="0"/>
              </a:defRPr>
            </a:lvl4pPr>
            <a:lvl5pPr marL="1828800" indent="0">
              <a:buFontTx/>
              <a:buNone/>
              <a:defRPr sz="4000" b="0" i="0">
                <a:solidFill>
                  <a:schemeClr val="bg1"/>
                </a:solidFill>
                <a:latin typeface="Calibri Light" panose="020F0302020204030204" pitchFamily="34" charset="0"/>
                <a:cs typeface="Calibri Light" panose="020F0302020204030204" pitchFamily="34" charset="0"/>
              </a:defRPr>
            </a:lvl5pPr>
          </a:lstStyle>
          <a:p>
            <a:pPr lvl="0"/>
            <a:r>
              <a:rPr lang="en-US"/>
              <a:t>Oma </a:t>
            </a:r>
            <a:r>
              <a:rPr lang="en-US" err="1"/>
              <a:t>gnihil</a:t>
            </a:r>
            <a:r>
              <a:rPr lang="en-US"/>
              <a:t> </a:t>
            </a:r>
            <a:r>
              <a:rPr lang="en-US" err="1"/>
              <a:t>iliam</a:t>
            </a:r>
            <a:r>
              <a:rPr lang="en-US"/>
              <a:t> </a:t>
            </a:r>
            <a:r>
              <a:rPr lang="en-US" err="1"/>
              <a:t>renis</a:t>
            </a:r>
            <a:r>
              <a:rPr lang="en-US"/>
              <a:t> et </a:t>
            </a:r>
            <a:r>
              <a:rPr lang="en-US" err="1"/>
              <a:t>omnis</a:t>
            </a:r>
            <a:r>
              <a:rPr lang="en-US"/>
              <a:t> nob </a:t>
            </a:r>
            <a:r>
              <a:rPr lang="en-US" err="1"/>
              <a:t>dolo</a:t>
            </a:r>
            <a:r>
              <a:rPr lang="en-US"/>
              <a:t> </a:t>
            </a:r>
            <a:r>
              <a:rPr lang="en-US" err="1"/>
              <a:t>rit</a:t>
            </a:r>
            <a:r>
              <a:rPr lang="en-US"/>
              <a:t> </a:t>
            </a:r>
            <a:r>
              <a:rPr lang="en-US" err="1"/>
              <a:t>omlsim</a:t>
            </a:r>
            <a:r>
              <a:rPr lang="en-US"/>
              <a:t> </a:t>
            </a:r>
            <a:r>
              <a:rPr lang="en-US" err="1"/>
              <a:t>iliquamlodo</a:t>
            </a:r>
            <a:r>
              <a:rPr lang="en-US"/>
              <a:t> </a:t>
            </a:r>
            <a:r>
              <a:rPr lang="en-US" err="1"/>
              <a:t>riatiam</a:t>
            </a:r>
            <a:r>
              <a:rPr lang="en-US"/>
              <a:t>, </a:t>
            </a:r>
            <a:r>
              <a:rPr lang="en-US" err="1"/>
              <a:t>ullia</a:t>
            </a:r>
            <a:r>
              <a:rPr lang="en-US"/>
              <a:t> </a:t>
            </a:r>
            <a:r>
              <a:rPr lang="en-US" err="1"/>
              <a:t>nime</a:t>
            </a:r>
            <a:r>
              <a:rPr lang="en-US"/>
              <a:t> </a:t>
            </a:r>
            <a:r>
              <a:rPr lang="en-US" err="1"/>
              <a:t>conseque</a:t>
            </a:r>
            <a:r>
              <a:rPr lang="en-US"/>
              <a:t>. Must </a:t>
            </a:r>
            <a:r>
              <a:rPr lang="en-US" err="1"/>
              <a:t>mai</a:t>
            </a:r>
            <a:r>
              <a:rPr lang="en-US"/>
              <a:t> </a:t>
            </a:r>
            <a:r>
              <a:rPr lang="en-US" err="1"/>
              <a:t>ossi</a:t>
            </a:r>
            <a:r>
              <a:rPr lang="en-US"/>
              <a:t> </a:t>
            </a:r>
            <a:r>
              <a:rPr lang="en-US" err="1"/>
              <a:t>nvelit</a:t>
            </a:r>
            <a:r>
              <a:rPr lang="en-US"/>
              <a:t> </a:t>
            </a:r>
            <a:r>
              <a:rPr lang="en-US" err="1"/>
              <a:t>accatect</a:t>
            </a:r>
            <a:r>
              <a:rPr lang="en-US"/>
              <a:t> </a:t>
            </a:r>
            <a:r>
              <a:rPr lang="en-US" err="1"/>
              <a:t>atem</a:t>
            </a:r>
            <a:r>
              <a:rPr lang="en-US"/>
              <a:t> </a:t>
            </a:r>
            <a:r>
              <a:rPr lang="en-US" err="1"/>
              <a:t>digendi</a:t>
            </a:r>
            <a:r>
              <a:rPr lang="en-US"/>
              <a:t> et </a:t>
            </a:r>
            <a:r>
              <a:rPr lang="en-US" err="1"/>
              <a:t>remquas</a:t>
            </a:r>
            <a:r>
              <a:rPr lang="en-US"/>
              <a:t> </a:t>
            </a:r>
            <a:r>
              <a:rPr lang="en-US" err="1"/>
              <a:t>qu</a:t>
            </a:r>
            <a:r>
              <a:rPr lang="en-US"/>
              <a:t> </a:t>
            </a:r>
            <a:r>
              <a:rPr lang="en-US" err="1"/>
              <a:t>iliquamlodo</a:t>
            </a:r>
            <a:r>
              <a:rPr lang="en-US"/>
              <a:t> </a:t>
            </a:r>
            <a:r>
              <a:rPr lang="en-US" err="1"/>
              <a:t>riatiam</a:t>
            </a:r>
            <a:r>
              <a:rPr lang="en-US"/>
              <a:t>, </a:t>
            </a:r>
            <a:r>
              <a:rPr lang="en-US" err="1"/>
              <a:t>omlsim</a:t>
            </a:r>
            <a:r>
              <a:rPr lang="en-US"/>
              <a:t> </a:t>
            </a:r>
            <a:r>
              <a:rPr lang="en-US" err="1"/>
              <a:t>iliquamlodo</a:t>
            </a:r>
            <a:r>
              <a:rPr lang="en-US"/>
              <a:t> </a:t>
            </a:r>
            <a:r>
              <a:rPr lang="en-US" err="1"/>
              <a:t>riatiam</a:t>
            </a:r>
            <a:r>
              <a:rPr lang="en-US"/>
              <a:t>, </a:t>
            </a:r>
            <a:r>
              <a:rPr lang="en-US" err="1"/>
              <a:t>ullia</a:t>
            </a:r>
            <a:r>
              <a:rPr lang="en-US"/>
              <a:t> </a:t>
            </a:r>
            <a:r>
              <a:rPr lang="en-US" err="1"/>
              <a:t>nime</a:t>
            </a:r>
            <a:r>
              <a:rPr lang="en-US"/>
              <a:t> </a:t>
            </a:r>
            <a:r>
              <a:rPr lang="en-US" err="1"/>
              <a:t>remquas</a:t>
            </a:r>
            <a:r>
              <a:rPr lang="en-US"/>
              <a:t> </a:t>
            </a:r>
            <a:r>
              <a:rPr lang="en-US" err="1"/>
              <a:t>conseque</a:t>
            </a:r>
            <a:r>
              <a:rPr lang="en-US"/>
              <a:t>.</a:t>
            </a:r>
          </a:p>
        </p:txBody>
      </p:sp>
    </p:spTree>
    <p:extLst>
      <p:ext uri="{BB962C8B-B14F-4D97-AF65-F5344CB8AC3E}">
        <p14:creationId xmlns:p14="http://schemas.microsoft.com/office/powerpoint/2010/main" val="190705869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 5">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F7FD907-AD08-D447-9779-01FFF78C564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38581" y="4292205"/>
            <a:ext cx="764617" cy="656470"/>
          </a:xfrm>
          <a:prstGeom prst="rect">
            <a:avLst/>
          </a:prstGeom>
        </p:spPr>
      </p:pic>
      <p:sp>
        <p:nvSpPr>
          <p:cNvPr id="26" name="Text Placeholder 10">
            <a:extLst>
              <a:ext uri="{FF2B5EF4-FFF2-40B4-BE49-F238E27FC236}">
                <a16:creationId xmlns:a16="http://schemas.microsoft.com/office/drawing/2014/main" id="{C71D7204-888B-A345-BD70-19A9157A0EDC}"/>
              </a:ext>
            </a:extLst>
          </p:cNvPr>
          <p:cNvSpPr>
            <a:spLocks noGrp="1"/>
          </p:cNvSpPr>
          <p:nvPr>
            <p:ph type="body" sz="quarter" idx="13" hasCustomPrompt="1"/>
          </p:nvPr>
        </p:nvSpPr>
        <p:spPr>
          <a:xfrm>
            <a:off x="858542" y="6777058"/>
            <a:ext cx="3157403" cy="338003"/>
          </a:xfrm>
          <a:prstGeom prst="rect">
            <a:avLst/>
          </a:prstGeom>
        </p:spPr>
        <p:txBody>
          <a:bodyPr anchor="t"/>
          <a:lstStyle>
            <a:lvl1pPr marL="0" indent="0">
              <a:lnSpc>
                <a:spcPct val="85000"/>
              </a:lnSpc>
              <a:buFontTx/>
              <a:buNone/>
              <a:defRPr sz="1800" b="1" i="0">
                <a:solidFill>
                  <a:schemeClr val="tx2"/>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err="1"/>
              <a:t>Firstname</a:t>
            </a:r>
            <a:r>
              <a:rPr lang="en-US"/>
              <a:t> </a:t>
            </a:r>
            <a:r>
              <a:rPr lang="en-US" err="1"/>
              <a:t>Lastname</a:t>
            </a:r>
            <a:endParaRPr lang="en-US"/>
          </a:p>
        </p:txBody>
      </p:sp>
      <p:sp>
        <p:nvSpPr>
          <p:cNvPr id="31" name="Text Placeholder 10">
            <a:extLst>
              <a:ext uri="{FF2B5EF4-FFF2-40B4-BE49-F238E27FC236}">
                <a16:creationId xmlns:a16="http://schemas.microsoft.com/office/drawing/2014/main" id="{EBC995C8-5DC7-F04F-BD7C-4776AB30F6FA}"/>
              </a:ext>
            </a:extLst>
          </p:cNvPr>
          <p:cNvSpPr>
            <a:spLocks noGrp="1"/>
          </p:cNvSpPr>
          <p:nvPr>
            <p:ph type="body" sz="quarter" idx="18" hasCustomPrompt="1"/>
          </p:nvPr>
        </p:nvSpPr>
        <p:spPr>
          <a:xfrm>
            <a:off x="858543" y="7128681"/>
            <a:ext cx="3157402" cy="338003"/>
          </a:xfrm>
          <a:prstGeom prst="rect">
            <a:avLst/>
          </a:prstGeom>
        </p:spPr>
        <p:txBody>
          <a:bodyPr anchor="t"/>
          <a:lstStyle>
            <a:lvl1pPr marL="0" indent="0">
              <a:lnSpc>
                <a:spcPct val="85000"/>
              </a:lnSpc>
              <a:buFontTx/>
              <a:buNone/>
              <a:defRPr sz="1400" b="0" i="0">
                <a:solidFill>
                  <a:schemeClr val="tx1"/>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Title</a:t>
            </a:r>
          </a:p>
        </p:txBody>
      </p:sp>
      <p:sp>
        <p:nvSpPr>
          <p:cNvPr id="16" name="Text Placeholder 8">
            <a:extLst>
              <a:ext uri="{FF2B5EF4-FFF2-40B4-BE49-F238E27FC236}">
                <a16:creationId xmlns:a16="http://schemas.microsoft.com/office/drawing/2014/main" id="{9B16F319-96FD-0747-8C68-B423DE06996F}"/>
              </a:ext>
            </a:extLst>
          </p:cNvPr>
          <p:cNvSpPr>
            <a:spLocks noGrp="1"/>
          </p:cNvSpPr>
          <p:nvPr>
            <p:ph type="body" sz="quarter" idx="21" hasCustomPrompt="1"/>
          </p:nvPr>
        </p:nvSpPr>
        <p:spPr>
          <a:xfrm>
            <a:off x="858542" y="4505806"/>
            <a:ext cx="3157404" cy="1948884"/>
          </a:xfrm>
          <a:prstGeom prst="rect">
            <a:avLst/>
          </a:prstGeom>
        </p:spPr>
        <p:txBody>
          <a:bodyPr/>
          <a:lstStyle>
            <a:lvl1pPr marL="0" indent="0">
              <a:lnSpc>
                <a:spcPct val="100000"/>
              </a:lnSpc>
              <a:buFontTx/>
              <a:buNone/>
              <a:defRPr sz="2100" b="0" i="0">
                <a:solidFill>
                  <a:schemeClr val="tx1"/>
                </a:solidFill>
                <a:latin typeface="Calibri" panose="020F0502020204030204" pitchFamily="34" charset="0"/>
                <a:cs typeface="Calibri" panose="020F0502020204030204" pitchFamily="34" charset="0"/>
              </a:defRPr>
            </a:lvl1pPr>
            <a:lvl2pPr marL="457200" indent="0">
              <a:buFontTx/>
              <a:buNone/>
              <a:defRPr sz="4000" b="0" i="0">
                <a:solidFill>
                  <a:schemeClr val="bg1"/>
                </a:solidFill>
                <a:latin typeface="Calibri Light" panose="020F0302020204030204" pitchFamily="34" charset="0"/>
                <a:cs typeface="Calibri Light" panose="020F0302020204030204" pitchFamily="34" charset="0"/>
              </a:defRPr>
            </a:lvl2pPr>
            <a:lvl3pPr marL="914400" indent="0">
              <a:buFontTx/>
              <a:buNone/>
              <a:defRPr sz="4000" b="0" i="0">
                <a:solidFill>
                  <a:schemeClr val="bg1"/>
                </a:solidFill>
                <a:latin typeface="Calibri Light" panose="020F0302020204030204" pitchFamily="34" charset="0"/>
                <a:cs typeface="Calibri Light" panose="020F0302020204030204" pitchFamily="34" charset="0"/>
              </a:defRPr>
            </a:lvl3pPr>
            <a:lvl4pPr marL="1371600" indent="0">
              <a:buFontTx/>
              <a:buNone/>
              <a:defRPr sz="4000" b="0" i="0">
                <a:solidFill>
                  <a:schemeClr val="bg1"/>
                </a:solidFill>
                <a:latin typeface="Calibri Light" panose="020F0302020204030204" pitchFamily="34" charset="0"/>
                <a:cs typeface="Calibri Light" panose="020F0302020204030204" pitchFamily="34" charset="0"/>
              </a:defRPr>
            </a:lvl4pPr>
            <a:lvl5pPr marL="1828800" indent="0">
              <a:buFontTx/>
              <a:buNone/>
              <a:defRPr sz="4000" b="0" i="0">
                <a:solidFill>
                  <a:schemeClr val="bg1"/>
                </a:solidFill>
                <a:latin typeface="Calibri Light" panose="020F0302020204030204" pitchFamily="34" charset="0"/>
                <a:cs typeface="Calibri Light" panose="020F0302020204030204" pitchFamily="34" charset="0"/>
              </a:defRPr>
            </a:lvl5pPr>
          </a:lstStyle>
          <a:p>
            <a:pPr lvl="0"/>
            <a:r>
              <a:rPr lang="en-US"/>
              <a:t>Oma </a:t>
            </a:r>
            <a:r>
              <a:rPr lang="en-US" err="1"/>
              <a:t>gnihil</a:t>
            </a:r>
            <a:r>
              <a:rPr lang="en-US"/>
              <a:t> </a:t>
            </a:r>
            <a:r>
              <a:rPr lang="en-US" err="1"/>
              <a:t>iliam</a:t>
            </a:r>
            <a:r>
              <a:rPr lang="en-US"/>
              <a:t> </a:t>
            </a:r>
            <a:r>
              <a:rPr lang="en-US" err="1"/>
              <a:t>renis</a:t>
            </a:r>
            <a:r>
              <a:rPr lang="en-US"/>
              <a:t> et </a:t>
            </a:r>
            <a:r>
              <a:rPr lang="en-US" err="1"/>
              <a:t>omnis</a:t>
            </a:r>
            <a:r>
              <a:rPr lang="en-US"/>
              <a:t> nob </a:t>
            </a:r>
            <a:r>
              <a:rPr lang="en-US" err="1"/>
              <a:t>dolo</a:t>
            </a:r>
            <a:r>
              <a:rPr lang="en-US"/>
              <a:t> </a:t>
            </a:r>
            <a:r>
              <a:rPr lang="en-US" err="1"/>
              <a:t>rit</a:t>
            </a:r>
            <a:r>
              <a:rPr lang="en-US"/>
              <a:t> </a:t>
            </a:r>
            <a:r>
              <a:rPr lang="en-US" err="1"/>
              <a:t>omlsim</a:t>
            </a:r>
            <a:r>
              <a:rPr lang="en-US"/>
              <a:t> </a:t>
            </a:r>
            <a:r>
              <a:rPr lang="en-US" err="1"/>
              <a:t>iliquamlodo</a:t>
            </a:r>
            <a:r>
              <a:rPr lang="en-US"/>
              <a:t> </a:t>
            </a:r>
            <a:r>
              <a:rPr lang="en-US" err="1"/>
              <a:t>riatiam</a:t>
            </a:r>
            <a:r>
              <a:rPr lang="en-US"/>
              <a:t>, </a:t>
            </a:r>
            <a:r>
              <a:rPr lang="en-US" err="1"/>
              <a:t>ullia</a:t>
            </a:r>
            <a:r>
              <a:rPr lang="en-US"/>
              <a:t> </a:t>
            </a:r>
            <a:r>
              <a:rPr lang="en-US" err="1"/>
              <a:t>nime</a:t>
            </a:r>
            <a:r>
              <a:rPr lang="en-US"/>
              <a:t> </a:t>
            </a:r>
            <a:r>
              <a:rPr lang="en-US" err="1"/>
              <a:t>conseque</a:t>
            </a:r>
            <a:r>
              <a:rPr lang="en-US"/>
              <a:t>. Must </a:t>
            </a:r>
            <a:r>
              <a:rPr lang="en-US" err="1"/>
              <a:t>mai</a:t>
            </a:r>
            <a:r>
              <a:rPr lang="en-US"/>
              <a:t> </a:t>
            </a:r>
            <a:r>
              <a:rPr lang="en-US" err="1"/>
              <a:t>ossi</a:t>
            </a:r>
            <a:r>
              <a:rPr lang="en-US"/>
              <a:t> </a:t>
            </a:r>
            <a:r>
              <a:rPr lang="en-US" err="1"/>
              <a:t>digendi</a:t>
            </a:r>
            <a:r>
              <a:rPr lang="en-US"/>
              <a:t> et </a:t>
            </a:r>
            <a:r>
              <a:rPr lang="en-US" err="1"/>
              <a:t>remquas</a:t>
            </a:r>
            <a:r>
              <a:rPr lang="en-US"/>
              <a:t> </a:t>
            </a:r>
            <a:r>
              <a:rPr lang="en-US" err="1"/>
              <a:t>qu</a:t>
            </a:r>
            <a:r>
              <a:rPr lang="en-US"/>
              <a:t> </a:t>
            </a:r>
            <a:r>
              <a:rPr lang="en-US" err="1"/>
              <a:t>iliquamlodo</a:t>
            </a:r>
            <a:r>
              <a:rPr lang="en-US"/>
              <a:t> </a:t>
            </a:r>
            <a:r>
              <a:rPr lang="en-US" err="1"/>
              <a:t>riatiam</a:t>
            </a:r>
            <a:r>
              <a:rPr lang="en-US"/>
              <a:t>.</a:t>
            </a:r>
          </a:p>
        </p:txBody>
      </p:sp>
      <p:sp>
        <p:nvSpPr>
          <p:cNvPr id="4" name="Picture Placeholder 3">
            <a:extLst>
              <a:ext uri="{FF2B5EF4-FFF2-40B4-BE49-F238E27FC236}">
                <a16:creationId xmlns:a16="http://schemas.microsoft.com/office/drawing/2014/main" id="{EC143D48-8C0C-C549-9E5B-E52472A7375F}"/>
              </a:ext>
            </a:extLst>
          </p:cNvPr>
          <p:cNvSpPr>
            <a:spLocks noGrp="1"/>
          </p:cNvSpPr>
          <p:nvPr>
            <p:ph type="pic" sz="quarter" idx="30" hasCustomPrompt="1"/>
          </p:nvPr>
        </p:nvSpPr>
        <p:spPr>
          <a:xfrm>
            <a:off x="858542" y="1109298"/>
            <a:ext cx="3169046" cy="3169046"/>
          </a:xfrm>
          <a:prstGeom prst="ellipse">
            <a:avLst/>
          </a:prstGeom>
        </p:spPr>
        <p:txBody>
          <a:bodyPr/>
          <a:lstStyle>
            <a:lvl1pPr marL="0" indent="0" algn="ctr">
              <a:buNone/>
              <a:defRPr sz="1600"/>
            </a:lvl1pPr>
          </a:lstStyle>
          <a:p>
            <a:r>
              <a:rPr lang="en-US"/>
              <a:t>Click icon to update headshot</a:t>
            </a:r>
          </a:p>
        </p:txBody>
      </p:sp>
      <p:pic>
        <p:nvPicPr>
          <p:cNvPr id="28" name="Picture 27">
            <a:extLst>
              <a:ext uri="{FF2B5EF4-FFF2-40B4-BE49-F238E27FC236}">
                <a16:creationId xmlns:a16="http://schemas.microsoft.com/office/drawing/2014/main" id="{50FDCAAA-89AF-3642-97C8-9F30BF480BA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350121" y="4292205"/>
            <a:ext cx="764617" cy="656470"/>
          </a:xfrm>
          <a:prstGeom prst="rect">
            <a:avLst/>
          </a:prstGeom>
        </p:spPr>
      </p:pic>
      <p:sp>
        <p:nvSpPr>
          <p:cNvPr id="29" name="Text Placeholder 10">
            <a:extLst>
              <a:ext uri="{FF2B5EF4-FFF2-40B4-BE49-F238E27FC236}">
                <a16:creationId xmlns:a16="http://schemas.microsoft.com/office/drawing/2014/main" id="{B3FACEC1-D191-D94C-9958-152129019A9A}"/>
              </a:ext>
            </a:extLst>
          </p:cNvPr>
          <p:cNvSpPr>
            <a:spLocks noGrp="1"/>
          </p:cNvSpPr>
          <p:nvPr>
            <p:ph type="body" sz="quarter" idx="31" hasCustomPrompt="1"/>
          </p:nvPr>
        </p:nvSpPr>
        <p:spPr>
          <a:xfrm>
            <a:off x="5570082" y="6777058"/>
            <a:ext cx="3157403" cy="338003"/>
          </a:xfrm>
          <a:prstGeom prst="rect">
            <a:avLst/>
          </a:prstGeom>
        </p:spPr>
        <p:txBody>
          <a:bodyPr anchor="t"/>
          <a:lstStyle>
            <a:lvl1pPr marL="0" indent="0">
              <a:lnSpc>
                <a:spcPct val="85000"/>
              </a:lnSpc>
              <a:buFontTx/>
              <a:buNone/>
              <a:defRPr sz="1800" b="1" i="0">
                <a:solidFill>
                  <a:schemeClr val="tx2"/>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err="1"/>
              <a:t>Firstname</a:t>
            </a:r>
            <a:r>
              <a:rPr lang="en-US"/>
              <a:t> </a:t>
            </a:r>
            <a:r>
              <a:rPr lang="en-US" err="1"/>
              <a:t>Lastname</a:t>
            </a:r>
            <a:endParaRPr lang="en-US"/>
          </a:p>
        </p:txBody>
      </p:sp>
      <p:sp>
        <p:nvSpPr>
          <p:cNvPr id="33" name="Text Placeholder 10">
            <a:extLst>
              <a:ext uri="{FF2B5EF4-FFF2-40B4-BE49-F238E27FC236}">
                <a16:creationId xmlns:a16="http://schemas.microsoft.com/office/drawing/2014/main" id="{9B6536BF-418D-3A41-BD28-C8DE247E452A}"/>
              </a:ext>
            </a:extLst>
          </p:cNvPr>
          <p:cNvSpPr>
            <a:spLocks noGrp="1"/>
          </p:cNvSpPr>
          <p:nvPr>
            <p:ph type="body" sz="quarter" idx="32" hasCustomPrompt="1"/>
          </p:nvPr>
        </p:nvSpPr>
        <p:spPr>
          <a:xfrm>
            <a:off x="5570083" y="7128681"/>
            <a:ext cx="3157402" cy="338003"/>
          </a:xfrm>
          <a:prstGeom prst="rect">
            <a:avLst/>
          </a:prstGeom>
        </p:spPr>
        <p:txBody>
          <a:bodyPr anchor="t"/>
          <a:lstStyle>
            <a:lvl1pPr marL="0" indent="0">
              <a:lnSpc>
                <a:spcPct val="85000"/>
              </a:lnSpc>
              <a:buFontTx/>
              <a:buNone/>
              <a:defRPr sz="1400" b="0" i="0">
                <a:solidFill>
                  <a:schemeClr val="tx1"/>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Title</a:t>
            </a:r>
          </a:p>
        </p:txBody>
      </p:sp>
      <p:sp>
        <p:nvSpPr>
          <p:cNvPr id="34" name="Text Placeholder 8">
            <a:extLst>
              <a:ext uri="{FF2B5EF4-FFF2-40B4-BE49-F238E27FC236}">
                <a16:creationId xmlns:a16="http://schemas.microsoft.com/office/drawing/2014/main" id="{A0C3A5A9-2E95-724E-9B1B-B20E17E26095}"/>
              </a:ext>
            </a:extLst>
          </p:cNvPr>
          <p:cNvSpPr>
            <a:spLocks noGrp="1"/>
          </p:cNvSpPr>
          <p:nvPr>
            <p:ph type="body" sz="quarter" idx="33" hasCustomPrompt="1"/>
          </p:nvPr>
        </p:nvSpPr>
        <p:spPr>
          <a:xfrm>
            <a:off x="5570082" y="4505806"/>
            <a:ext cx="3157404" cy="1948884"/>
          </a:xfrm>
          <a:prstGeom prst="rect">
            <a:avLst/>
          </a:prstGeom>
        </p:spPr>
        <p:txBody>
          <a:bodyPr/>
          <a:lstStyle>
            <a:lvl1pPr marL="0" indent="0">
              <a:lnSpc>
                <a:spcPct val="100000"/>
              </a:lnSpc>
              <a:buFontTx/>
              <a:buNone/>
              <a:defRPr sz="2100" b="0" i="0">
                <a:solidFill>
                  <a:schemeClr val="tx1"/>
                </a:solidFill>
                <a:latin typeface="Calibri" panose="020F0502020204030204" pitchFamily="34" charset="0"/>
                <a:cs typeface="Calibri" panose="020F0502020204030204" pitchFamily="34" charset="0"/>
              </a:defRPr>
            </a:lvl1pPr>
            <a:lvl2pPr marL="457200" indent="0">
              <a:buFontTx/>
              <a:buNone/>
              <a:defRPr sz="4000" b="0" i="0">
                <a:solidFill>
                  <a:schemeClr val="bg1"/>
                </a:solidFill>
                <a:latin typeface="Calibri Light" panose="020F0302020204030204" pitchFamily="34" charset="0"/>
                <a:cs typeface="Calibri Light" panose="020F0302020204030204" pitchFamily="34" charset="0"/>
              </a:defRPr>
            </a:lvl2pPr>
            <a:lvl3pPr marL="914400" indent="0">
              <a:buFontTx/>
              <a:buNone/>
              <a:defRPr sz="4000" b="0" i="0">
                <a:solidFill>
                  <a:schemeClr val="bg1"/>
                </a:solidFill>
                <a:latin typeface="Calibri Light" panose="020F0302020204030204" pitchFamily="34" charset="0"/>
                <a:cs typeface="Calibri Light" panose="020F0302020204030204" pitchFamily="34" charset="0"/>
              </a:defRPr>
            </a:lvl3pPr>
            <a:lvl4pPr marL="1371600" indent="0">
              <a:buFontTx/>
              <a:buNone/>
              <a:defRPr sz="4000" b="0" i="0">
                <a:solidFill>
                  <a:schemeClr val="bg1"/>
                </a:solidFill>
                <a:latin typeface="Calibri Light" panose="020F0302020204030204" pitchFamily="34" charset="0"/>
                <a:cs typeface="Calibri Light" panose="020F0302020204030204" pitchFamily="34" charset="0"/>
              </a:defRPr>
            </a:lvl4pPr>
            <a:lvl5pPr marL="1828800" indent="0">
              <a:buFontTx/>
              <a:buNone/>
              <a:defRPr sz="4000" b="0" i="0">
                <a:solidFill>
                  <a:schemeClr val="bg1"/>
                </a:solidFill>
                <a:latin typeface="Calibri Light" panose="020F0302020204030204" pitchFamily="34" charset="0"/>
                <a:cs typeface="Calibri Light" panose="020F0302020204030204" pitchFamily="34" charset="0"/>
              </a:defRPr>
            </a:lvl5pPr>
          </a:lstStyle>
          <a:p>
            <a:pPr lvl="0"/>
            <a:r>
              <a:rPr lang="en-US"/>
              <a:t>Oma </a:t>
            </a:r>
            <a:r>
              <a:rPr lang="en-US" err="1"/>
              <a:t>gnihil</a:t>
            </a:r>
            <a:r>
              <a:rPr lang="en-US"/>
              <a:t> </a:t>
            </a:r>
            <a:r>
              <a:rPr lang="en-US" err="1"/>
              <a:t>iliam</a:t>
            </a:r>
            <a:r>
              <a:rPr lang="en-US"/>
              <a:t> </a:t>
            </a:r>
            <a:r>
              <a:rPr lang="en-US" err="1"/>
              <a:t>renis</a:t>
            </a:r>
            <a:r>
              <a:rPr lang="en-US"/>
              <a:t> et </a:t>
            </a:r>
            <a:r>
              <a:rPr lang="en-US" err="1"/>
              <a:t>omnis</a:t>
            </a:r>
            <a:r>
              <a:rPr lang="en-US"/>
              <a:t> nob </a:t>
            </a:r>
            <a:r>
              <a:rPr lang="en-US" err="1"/>
              <a:t>dolo</a:t>
            </a:r>
            <a:r>
              <a:rPr lang="en-US"/>
              <a:t> </a:t>
            </a:r>
            <a:r>
              <a:rPr lang="en-US" err="1"/>
              <a:t>rit</a:t>
            </a:r>
            <a:r>
              <a:rPr lang="en-US"/>
              <a:t> </a:t>
            </a:r>
            <a:r>
              <a:rPr lang="en-US" err="1"/>
              <a:t>omlsim</a:t>
            </a:r>
            <a:r>
              <a:rPr lang="en-US"/>
              <a:t> </a:t>
            </a:r>
            <a:r>
              <a:rPr lang="en-US" err="1"/>
              <a:t>iliquamlodo</a:t>
            </a:r>
            <a:r>
              <a:rPr lang="en-US"/>
              <a:t> </a:t>
            </a:r>
            <a:r>
              <a:rPr lang="en-US" err="1"/>
              <a:t>riatiam</a:t>
            </a:r>
            <a:r>
              <a:rPr lang="en-US"/>
              <a:t>, </a:t>
            </a:r>
            <a:r>
              <a:rPr lang="en-US" err="1"/>
              <a:t>ullia</a:t>
            </a:r>
            <a:r>
              <a:rPr lang="en-US"/>
              <a:t> </a:t>
            </a:r>
            <a:r>
              <a:rPr lang="en-US" err="1"/>
              <a:t>nime</a:t>
            </a:r>
            <a:r>
              <a:rPr lang="en-US"/>
              <a:t> </a:t>
            </a:r>
            <a:r>
              <a:rPr lang="en-US" err="1"/>
              <a:t>conseque</a:t>
            </a:r>
            <a:r>
              <a:rPr lang="en-US"/>
              <a:t>. Must </a:t>
            </a:r>
            <a:r>
              <a:rPr lang="en-US" err="1"/>
              <a:t>mai</a:t>
            </a:r>
            <a:r>
              <a:rPr lang="en-US"/>
              <a:t> </a:t>
            </a:r>
            <a:r>
              <a:rPr lang="en-US" err="1"/>
              <a:t>ossi</a:t>
            </a:r>
            <a:r>
              <a:rPr lang="en-US"/>
              <a:t> </a:t>
            </a:r>
            <a:r>
              <a:rPr lang="en-US" err="1"/>
              <a:t>digendi</a:t>
            </a:r>
            <a:r>
              <a:rPr lang="en-US"/>
              <a:t> et </a:t>
            </a:r>
            <a:r>
              <a:rPr lang="en-US" err="1"/>
              <a:t>remquas</a:t>
            </a:r>
            <a:r>
              <a:rPr lang="en-US"/>
              <a:t> </a:t>
            </a:r>
            <a:r>
              <a:rPr lang="en-US" err="1"/>
              <a:t>qu</a:t>
            </a:r>
            <a:r>
              <a:rPr lang="en-US"/>
              <a:t> </a:t>
            </a:r>
            <a:r>
              <a:rPr lang="en-US" err="1"/>
              <a:t>iliquamlodo</a:t>
            </a:r>
            <a:r>
              <a:rPr lang="en-US"/>
              <a:t> </a:t>
            </a:r>
            <a:r>
              <a:rPr lang="en-US" err="1"/>
              <a:t>riatiam</a:t>
            </a:r>
            <a:r>
              <a:rPr lang="en-US"/>
              <a:t>.</a:t>
            </a:r>
          </a:p>
        </p:txBody>
      </p:sp>
      <p:sp>
        <p:nvSpPr>
          <p:cNvPr id="35" name="Picture Placeholder 3">
            <a:extLst>
              <a:ext uri="{FF2B5EF4-FFF2-40B4-BE49-F238E27FC236}">
                <a16:creationId xmlns:a16="http://schemas.microsoft.com/office/drawing/2014/main" id="{D5180FCE-90E8-FC4C-9B4C-72CC60A57656}"/>
              </a:ext>
            </a:extLst>
          </p:cNvPr>
          <p:cNvSpPr>
            <a:spLocks noGrp="1"/>
          </p:cNvSpPr>
          <p:nvPr>
            <p:ph type="pic" sz="quarter" idx="34" hasCustomPrompt="1"/>
          </p:nvPr>
        </p:nvSpPr>
        <p:spPr>
          <a:xfrm>
            <a:off x="5570082" y="1109298"/>
            <a:ext cx="3169046" cy="3169046"/>
          </a:xfrm>
          <a:prstGeom prst="ellipse">
            <a:avLst/>
          </a:prstGeom>
        </p:spPr>
        <p:txBody>
          <a:bodyPr/>
          <a:lstStyle>
            <a:lvl1pPr marL="0" indent="0" algn="ctr">
              <a:buNone/>
              <a:defRPr sz="1600"/>
            </a:lvl1pPr>
          </a:lstStyle>
          <a:p>
            <a:r>
              <a:rPr lang="en-US"/>
              <a:t>Click icon to update headshot</a:t>
            </a:r>
          </a:p>
        </p:txBody>
      </p:sp>
      <p:pic>
        <p:nvPicPr>
          <p:cNvPr id="36" name="Picture 35">
            <a:extLst>
              <a:ext uri="{FF2B5EF4-FFF2-40B4-BE49-F238E27FC236}">
                <a16:creationId xmlns:a16="http://schemas.microsoft.com/office/drawing/2014/main" id="{67CED26A-8C37-FA46-B691-FD619BF59CB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849853" y="4292205"/>
            <a:ext cx="764617" cy="656470"/>
          </a:xfrm>
          <a:prstGeom prst="rect">
            <a:avLst/>
          </a:prstGeom>
        </p:spPr>
      </p:pic>
      <p:sp>
        <p:nvSpPr>
          <p:cNvPr id="37" name="Text Placeholder 10">
            <a:extLst>
              <a:ext uri="{FF2B5EF4-FFF2-40B4-BE49-F238E27FC236}">
                <a16:creationId xmlns:a16="http://schemas.microsoft.com/office/drawing/2014/main" id="{1BFEC2F7-B88C-3A41-BDCA-AB065577B644}"/>
              </a:ext>
            </a:extLst>
          </p:cNvPr>
          <p:cNvSpPr>
            <a:spLocks noGrp="1"/>
          </p:cNvSpPr>
          <p:nvPr>
            <p:ph type="body" sz="quarter" idx="35" hasCustomPrompt="1"/>
          </p:nvPr>
        </p:nvSpPr>
        <p:spPr>
          <a:xfrm>
            <a:off x="10069814" y="6777058"/>
            <a:ext cx="3157403" cy="338003"/>
          </a:xfrm>
          <a:prstGeom prst="rect">
            <a:avLst/>
          </a:prstGeom>
        </p:spPr>
        <p:txBody>
          <a:bodyPr anchor="t"/>
          <a:lstStyle>
            <a:lvl1pPr marL="0" indent="0">
              <a:lnSpc>
                <a:spcPct val="85000"/>
              </a:lnSpc>
              <a:buFontTx/>
              <a:buNone/>
              <a:defRPr sz="1800" b="1" i="0">
                <a:solidFill>
                  <a:schemeClr val="tx2"/>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err="1"/>
              <a:t>Firstname</a:t>
            </a:r>
            <a:r>
              <a:rPr lang="en-US"/>
              <a:t> </a:t>
            </a:r>
            <a:r>
              <a:rPr lang="en-US" err="1"/>
              <a:t>Lastname</a:t>
            </a:r>
            <a:endParaRPr lang="en-US"/>
          </a:p>
        </p:txBody>
      </p:sp>
      <p:sp>
        <p:nvSpPr>
          <p:cNvPr id="39" name="Text Placeholder 10">
            <a:extLst>
              <a:ext uri="{FF2B5EF4-FFF2-40B4-BE49-F238E27FC236}">
                <a16:creationId xmlns:a16="http://schemas.microsoft.com/office/drawing/2014/main" id="{6F23DC1E-B71E-2442-A092-F35B9DA26878}"/>
              </a:ext>
            </a:extLst>
          </p:cNvPr>
          <p:cNvSpPr>
            <a:spLocks noGrp="1"/>
          </p:cNvSpPr>
          <p:nvPr>
            <p:ph type="body" sz="quarter" idx="36" hasCustomPrompt="1"/>
          </p:nvPr>
        </p:nvSpPr>
        <p:spPr>
          <a:xfrm>
            <a:off x="10069815" y="7128681"/>
            <a:ext cx="3157402" cy="338003"/>
          </a:xfrm>
          <a:prstGeom prst="rect">
            <a:avLst/>
          </a:prstGeom>
        </p:spPr>
        <p:txBody>
          <a:bodyPr anchor="t"/>
          <a:lstStyle>
            <a:lvl1pPr marL="0" indent="0">
              <a:lnSpc>
                <a:spcPct val="85000"/>
              </a:lnSpc>
              <a:buFontTx/>
              <a:buNone/>
              <a:defRPr sz="1400" b="0" i="0">
                <a:solidFill>
                  <a:schemeClr val="tx1"/>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Title</a:t>
            </a:r>
          </a:p>
        </p:txBody>
      </p:sp>
      <p:sp>
        <p:nvSpPr>
          <p:cNvPr id="40" name="Text Placeholder 8">
            <a:extLst>
              <a:ext uri="{FF2B5EF4-FFF2-40B4-BE49-F238E27FC236}">
                <a16:creationId xmlns:a16="http://schemas.microsoft.com/office/drawing/2014/main" id="{FF947926-3BAB-6948-9951-DA7A5A771ADA}"/>
              </a:ext>
            </a:extLst>
          </p:cNvPr>
          <p:cNvSpPr>
            <a:spLocks noGrp="1"/>
          </p:cNvSpPr>
          <p:nvPr>
            <p:ph type="body" sz="quarter" idx="37" hasCustomPrompt="1"/>
          </p:nvPr>
        </p:nvSpPr>
        <p:spPr>
          <a:xfrm>
            <a:off x="10069814" y="4505806"/>
            <a:ext cx="3157404" cy="1948884"/>
          </a:xfrm>
          <a:prstGeom prst="rect">
            <a:avLst/>
          </a:prstGeom>
        </p:spPr>
        <p:txBody>
          <a:bodyPr/>
          <a:lstStyle>
            <a:lvl1pPr marL="0" indent="0">
              <a:lnSpc>
                <a:spcPct val="100000"/>
              </a:lnSpc>
              <a:buFontTx/>
              <a:buNone/>
              <a:defRPr sz="2100" b="0" i="0">
                <a:solidFill>
                  <a:schemeClr val="tx1"/>
                </a:solidFill>
                <a:latin typeface="Calibri" panose="020F0502020204030204" pitchFamily="34" charset="0"/>
                <a:cs typeface="Calibri" panose="020F0502020204030204" pitchFamily="34" charset="0"/>
              </a:defRPr>
            </a:lvl1pPr>
            <a:lvl2pPr marL="457200" indent="0">
              <a:buFontTx/>
              <a:buNone/>
              <a:defRPr sz="4000" b="0" i="0">
                <a:solidFill>
                  <a:schemeClr val="bg1"/>
                </a:solidFill>
                <a:latin typeface="Calibri Light" panose="020F0302020204030204" pitchFamily="34" charset="0"/>
                <a:cs typeface="Calibri Light" panose="020F0302020204030204" pitchFamily="34" charset="0"/>
              </a:defRPr>
            </a:lvl2pPr>
            <a:lvl3pPr marL="914400" indent="0">
              <a:buFontTx/>
              <a:buNone/>
              <a:defRPr sz="4000" b="0" i="0">
                <a:solidFill>
                  <a:schemeClr val="bg1"/>
                </a:solidFill>
                <a:latin typeface="Calibri Light" panose="020F0302020204030204" pitchFamily="34" charset="0"/>
                <a:cs typeface="Calibri Light" panose="020F0302020204030204" pitchFamily="34" charset="0"/>
              </a:defRPr>
            </a:lvl3pPr>
            <a:lvl4pPr marL="1371600" indent="0">
              <a:buFontTx/>
              <a:buNone/>
              <a:defRPr sz="4000" b="0" i="0">
                <a:solidFill>
                  <a:schemeClr val="bg1"/>
                </a:solidFill>
                <a:latin typeface="Calibri Light" panose="020F0302020204030204" pitchFamily="34" charset="0"/>
                <a:cs typeface="Calibri Light" panose="020F0302020204030204" pitchFamily="34" charset="0"/>
              </a:defRPr>
            </a:lvl4pPr>
            <a:lvl5pPr marL="1828800" indent="0">
              <a:buFontTx/>
              <a:buNone/>
              <a:defRPr sz="4000" b="0" i="0">
                <a:solidFill>
                  <a:schemeClr val="bg1"/>
                </a:solidFill>
                <a:latin typeface="Calibri Light" panose="020F0302020204030204" pitchFamily="34" charset="0"/>
                <a:cs typeface="Calibri Light" panose="020F0302020204030204" pitchFamily="34" charset="0"/>
              </a:defRPr>
            </a:lvl5pPr>
          </a:lstStyle>
          <a:p>
            <a:pPr lvl="0"/>
            <a:r>
              <a:rPr lang="en-US"/>
              <a:t>Oma </a:t>
            </a:r>
            <a:r>
              <a:rPr lang="en-US" err="1"/>
              <a:t>gnihil</a:t>
            </a:r>
            <a:r>
              <a:rPr lang="en-US"/>
              <a:t> </a:t>
            </a:r>
            <a:r>
              <a:rPr lang="en-US" err="1"/>
              <a:t>iliam</a:t>
            </a:r>
            <a:r>
              <a:rPr lang="en-US"/>
              <a:t> </a:t>
            </a:r>
            <a:r>
              <a:rPr lang="en-US" err="1"/>
              <a:t>renis</a:t>
            </a:r>
            <a:r>
              <a:rPr lang="en-US"/>
              <a:t> et </a:t>
            </a:r>
            <a:r>
              <a:rPr lang="en-US" err="1"/>
              <a:t>omnis</a:t>
            </a:r>
            <a:r>
              <a:rPr lang="en-US"/>
              <a:t> nob </a:t>
            </a:r>
            <a:r>
              <a:rPr lang="en-US" err="1"/>
              <a:t>dolo</a:t>
            </a:r>
            <a:r>
              <a:rPr lang="en-US"/>
              <a:t> </a:t>
            </a:r>
            <a:r>
              <a:rPr lang="en-US" err="1"/>
              <a:t>rit</a:t>
            </a:r>
            <a:r>
              <a:rPr lang="en-US"/>
              <a:t> </a:t>
            </a:r>
            <a:r>
              <a:rPr lang="en-US" err="1"/>
              <a:t>omlsim</a:t>
            </a:r>
            <a:r>
              <a:rPr lang="en-US"/>
              <a:t> </a:t>
            </a:r>
            <a:r>
              <a:rPr lang="en-US" err="1"/>
              <a:t>iliquamlodo</a:t>
            </a:r>
            <a:r>
              <a:rPr lang="en-US"/>
              <a:t> </a:t>
            </a:r>
            <a:r>
              <a:rPr lang="en-US" err="1"/>
              <a:t>riatiam</a:t>
            </a:r>
            <a:r>
              <a:rPr lang="en-US"/>
              <a:t>, </a:t>
            </a:r>
            <a:r>
              <a:rPr lang="en-US" err="1"/>
              <a:t>ullia</a:t>
            </a:r>
            <a:r>
              <a:rPr lang="en-US"/>
              <a:t> </a:t>
            </a:r>
            <a:r>
              <a:rPr lang="en-US" err="1"/>
              <a:t>nime</a:t>
            </a:r>
            <a:r>
              <a:rPr lang="en-US"/>
              <a:t> </a:t>
            </a:r>
            <a:r>
              <a:rPr lang="en-US" err="1"/>
              <a:t>conseque</a:t>
            </a:r>
            <a:r>
              <a:rPr lang="en-US"/>
              <a:t>. Must </a:t>
            </a:r>
            <a:r>
              <a:rPr lang="en-US" err="1"/>
              <a:t>mai</a:t>
            </a:r>
            <a:r>
              <a:rPr lang="en-US"/>
              <a:t> </a:t>
            </a:r>
            <a:r>
              <a:rPr lang="en-US" err="1"/>
              <a:t>ossi</a:t>
            </a:r>
            <a:r>
              <a:rPr lang="en-US"/>
              <a:t> </a:t>
            </a:r>
            <a:r>
              <a:rPr lang="en-US" err="1"/>
              <a:t>digendi</a:t>
            </a:r>
            <a:r>
              <a:rPr lang="en-US"/>
              <a:t> et </a:t>
            </a:r>
            <a:r>
              <a:rPr lang="en-US" err="1"/>
              <a:t>remquas</a:t>
            </a:r>
            <a:r>
              <a:rPr lang="en-US"/>
              <a:t> </a:t>
            </a:r>
            <a:r>
              <a:rPr lang="en-US" err="1"/>
              <a:t>qu</a:t>
            </a:r>
            <a:r>
              <a:rPr lang="en-US"/>
              <a:t> </a:t>
            </a:r>
            <a:r>
              <a:rPr lang="en-US" err="1"/>
              <a:t>iliquamlodo</a:t>
            </a:r>
            <a:r>
              <a:rPr lang="en-US"/>
              <a:t> </a:t>
            </a:r>
            <a:r>
              <a:rPr lang="en-US" err="1"/>
              <a:t>riatiam</a:t>
            </a:r>
            <a:r>
              <a:rPr lang="en-US"/>
              <a:t>.</a:t>
            </a:r>
          </a:p>
        </p:txBody>
      </p:sp>
      <p:sp>
        <p:nvSpPr>
          <p:cNvPr id="41" name="Picture Placeholder 3">
            <a:extLst>
              <a:ext uri="{FF2B5EF4-FFF2-40B4-BE49-F238E27FC236}">
                <a16:creationId xmlns:a16="http://schemas.microsoft.com/office/drawing/2014/main" id="{47652EF8-D2E8-CF44-8440-50D6A7C88CA0}"/>
              </a:ext>
            </a:extLst>
          </p:cNvPr>
          <p:cNvSpPr>
            <a:spLocks noGrp="1"/>
          </p:cNvSpPr>
          <p:nvPr>
            <p:ph type="pic" sz="quarter" idx="38" hasCustomPrompt="1"/>
          </p:nvPr>
        </p:nvSpPr>
        <p:spPr>
          <a:xfrm>
            <a:off x="10069814" y="1109298"/>
            <a:ext cx="3169046" cy="3169046"/>
          </a:xfrm>
          <a:prstGeom prst="ellipse">
            <a:avLst/>
          </a:prstGeom>
        </p:spPr>
        <p:txBody>
          <a:bodyPr/>
          <a:lstStyle>
            <a:lvl1pPr marL="0" indent="0" algn="ctr">
              <a:buNone/>
              <a:defRPr sz="1600"/>
            </a:lvl1pPr>
          </a:lstStyle>
          <a:p>
            <a:r>
              <a:rPr lang="en-US"/>
              <a:t>Click icon to update headshot</a:t>
            </a:r>
          </a:p>
        </p:txBody>
      </p:sp>
    </p:spTree>
    <p:extLst>
      <p:ext uri="{BB962C8B-B14F-4D97-AF65-F5344CB8AC3E}">
        <p14:creationId xmlns:p14="http://schemas.microsoft.com/office/powerpoint/2010/main" val="428973686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1A">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F245A3DC-6FE7-054B-A66F-C979463976EB}"/>
              </a:ext>
            </a:extLst>
          </p:cNvPr>
          <p:cNvSpPr>
            <a:spLocks noGrp="1"/>
          </p:cNvSpPr>
          <p:nvPr>
            <p:ph type="body" sz="quarter" idx="12" hasCustomPrompt="1"/>
          </p:nvPr>
        </p:nvSpPr>
        <p:spPr>
          <a:xfrm>
            <a:off x="752895" y="2511194"/>
            <a:ext cx="12832475" cy="332712"/>
          </a:xfrm>
          <a:prstGeom prst="rect">
            <a:avLst/>
          </a:prstGeom>
        </p:spPr>
        <p:txBody>
          <a:bodyPr/>
          <a:lstStyle>
            <a:lvl1pPr marL="0" indent="0">
              <a:buNone/>
              <a:defRPr sz="2000" b="0" i="0" cap="none" baseline="0">
                <a:solidFill>
                  <a:schemeClr val="tx1"/>
                </a:solidFill>
                <a:latin typeface="Calibri" panose="020F0502020204030204" pitchFamily="34" charset="0"/>
                <a:cs typeface="Calibri" panose="020F050202020403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a:t>Click to edit master text styles</a:t>
            </a:r>
          </a:p>
        </p:txBody>
      </p:sp>
      <p:sp>
        <p:nvSpPr>
          <p:cNvPr id="4" name="Text Placeholder 12">
            <a:extLst>
              <a:ext uri="{FF2B5EF4-FFF2-40B4-BE49-F238E27FC236}">
                <a16:creationId xmlns:a16="http://schemas.microsoft.com/office/drawing/2014/main" id="{CA5584E5-1EAB-FE48-BD99-4059A41A93C5}"/>
              </a:ext>
            </a:extLst>
          </p:cNvPr>
          <p:cNvSpPr>
            <a:spLocks noGrp="1"/>
          </p:cNvSpPr>
          <p:nvPr>
            <p:ph type="body" sz="quarter" idx="11" hasCustomPrompt="1"/>
          </p:nvPr>
        </p:nvSpPr>
        <p:spPr>
          <a:xfrm>
            <a:off x="752371" y="1298576"/>
            <a:ext cx="12832999" cy="1167031"/>
          </a:xfrm>
          <a:prstGeom prst="rect">
            <a:avLst/>
          </a:prstGeom>
        </p:spPr>
        <p:txBody>
          <a:bodyPr anchor="t"/>
          <a:lstStyle>
            <a:lvl1pPr marL="0" indent="0">
              <a:buNone/>
              <a:defRPr sz="4800" b="0" i="0" spc="100" baseline="0">
                <a:solidFill>
                  <a:schemeClr val="tx1"/>
                </a:solidFill>
                <a:latin typeface="Calibri Light" panose="020F0302020204030204" pitchFamily="34" charset="0"/>
                <a:cs typeface="Calibri Light" panose="020F0302020204030204" pitchFamily="34" charset="0"/>
              </a:defRPr>
            </a:lvl1pPr>
          </a:lstStyle>
          <a:p>
            <a:pPr lvl="0"/>
            <a:r>
              <a:rPr lang="en-US"/>
              <a:t>48 </a:t>
            </a:r>
            <a:r>
              <a:rPr lang="en-US" err="1"/>
              <a:t>pt</a:t>
            </a:r>
            <a:r>
              <a:rPr lang="en-US"/>
              <a:t> headline goes here lorem ipsum</a:t>
            </a:r>
          </a:p>
        </p:txBody>
      </p:sp>
    </p:spTree>
    <p:extLst>
      <p:ext uri="{BB962C8B-B14F-4D97-AF65-F5344CB8AC3E}">
        <p14:creationId xmlns:p14="http://schemas.microsoft.com/office/powerpoint/2010/main" val="60580682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over_lab">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C05DC41-1AF6-B14D-AF15-34159830CD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111"/>
          <a:stretch/>
        </p:blipFill>
        <p:spPr>
          <a:xfrm>
            <a:off x="2289828" y="0"/>
            <a:ext cx="12340572" cy="8229600"/>
          </a:xfrm>
          <a:prstGeom prst="rect">
            <a:avLst/>
          </a:prstGeom>
        </p:spPr>
      </p:pic>
      <p:sp>
        <p:nvSpPr>
          <p:cNvPr id="7" name="Rectangle 6">
            <a:extLst>
              <a:ext uri="{FF2B5EF4-FFF2-40B4-BE49-F238E27FC236}">
                <a16:creationId xmlns:a16="http://schemas.microsoft.com/office/drawing/2014/main" id="{DA48EE8C-F3B4-DFA0-7EBC-917094A7B8FF}"/>
              </a:ext>
            </a:extLst>
          </p:cNvPr>
          <p:cNvSpPr/>
          <p:nvPr userDrawn="1"/>
        </p:nvSpPr>
        <p:spPr>
          <a:xfrm rot="16200000">
            <a:off x="974364" y="-975405"/>
            <a:ext cx="8229600" cy="10178322"/>
          </a:xfrm>
          <a:prstGeom prst="rect">
            <a:avLst/>
          </a:prstGeom>
          <a:gradFill>
            <a:gsLst>
              <a:gs pos="5000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sp>
        <p:nvSpPr>
          <p:cNvPr id="8" name="Rectangle 7">
            <a:extLst>
              <a:ext uri="{FF2B5EF4-FFF2-40B4-BE49-F238E27FC236}">
                <a16:creationId xmlns:a16="http://schemas.microsoft.com/office/drawing/2014/main" id="{F6858EE1-C8DF-911E-6506-E989FADC8511}"/>
              </a:ext>
            </a:extLst>
          </p:cNvPr>
          <p:cNvSpPr/>
          <p:nvPr userDrawn="1"/>
        </p:nvSpPr>
        <p:spPr>
          <a:xfrm rot="16200000">
            <a:off x="1980943" y="-975405"/>
            <a:ext cx="8229600" cy="10178322"/>
          </a:xfrm>
          <a:prstGeom prst="rect">
            <a:avLst/>
          </a:prstGeom>
          <a:gradFill>
            <a:gsLst>
              <a:gs pos="5000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pic>
        <p:nvPicPr>
          <p:cNvPr id="2" name="Picture 1" descr="Logo, company name&#10;&#10;Description automatically generated">
            <a:extLst>
              <a:ext uri="{FF2B5EF4-FFF2-40B4-BE49-F238E27FC236}">
                <a16:creationId xmlns:a16="http://schemas.microsoft.com/office/drawing/2014/main" id="{048868E0-9F81-1D08-5074-3742FFE5BEE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2945" y="82213"/>
            <a:ext cx="4462272" cy="2221801"/>
          </a:xfrm>
          <a:prstGeom prst="rect">
            <a:avLst/>
          </a:prstGeom>
        </p:spPr>
      </p:pic>
      <p:sp>
        <p:nvSpPr>
          <p:cNvPr id="3" name="Text Placeholder 10">
            <a:extLst>
              <a:ext uri="{FF2B5EF4-FFF2-40B4-BE49-F238E27FC236}">
                <a16:creationId xmlns:a16="http://schemas.microsoft.com/office/drawing/2014/main" id="{E5C395BA-A10F-9278-6C71-2BFB347B24D5}"/>
              </a:ext>
            </a:extLst>
          </p:cNvPr>
          <p:cNvSpPr>
            <a:spLocks noGrp="1"/>
          </p:cNvSpPr>
          <p:nvPr>
            <p:ph type="body" sz="quarter" idx="13" hasCustomPrompt="1"/>
          </p:nvPr>
        </p:nvSpPr>
        <p:spPr>
          <a:xfrm>
            <a:off x="1361281" y="5291531"/>
            <a:ext cx="7670800" cy="438150"/>
          </a:xfrm>
          <a:prstGeom prst="rect">
            <a:avLst/>
          </a:prstGeom>
        </p:spPr>
        <p:txBody>
          <a:bodyPr anchor="t"/>
          <a:lstStyle>
            <a:lvl1pPr marL="0" indent="0">
              <a:lnSpc>
                <a:spcPct val="85000"/>
              </a:lnSpc>
              <a:buFontTx/>
              <a:buNone/>
              <a:defRPr sz="3600" b="0" i="0">
                <a:solidFill>
                  <a:schemeClr val="tx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Subtitle/speaker name</a:t>
            </a:r>
          </a:p>
        </p:txBody>
      </p:sp>
      <p:sp>
        <p:nvSpPr>
          <p:cNvPr id="4" name="Text Placeholder 10">
            <a:extLst>
              <a:ext uri="{FF2B5EF4-FFF2-40B4-BE49-F238E27FC236}">
                <a16:creationId xmlns:a16="http://schemas.microsoft.com/office/drawing/2014/main" id="{3FC7534E-324B-5D31-EB8F-9713F711832B}"/>
              </a:ext>
            </a:extLst>
          </p:cNvPr>
          <p:cNvSpPr>
            <a:spLocks noGrp="1"/>
          </p:cNvSpPr>
          <p:nvPr>
            <p:ph type="body" sz="quarter" idx="15" hasCustomPrompt="1"/>
          </p:nvPr>
        </p:nvSpPr>
        <p:spPr>
          <a:xfrm>
            <a:off x="1361281" y="2975913"/>
            <a:ext cx="9240458" cy="1909684"/>
          </a:xfrm>
          <a:prstGeom prst="rect">
            <a:avLst/>
          </a:prstGeom>
        </p:spPr>
        <p:txBody>
          <a:bodyPr anchor="t"/>
          <a:lstStyle>
            <a:lvl1pPr marL="0" indent="0">
              <a:lnSpc>
                <a:spcPct val="85000"/>
              </a:lnSpc>
              <a:buFontTx/>
              <a:buNone/>
              <a:defRPr sz="7200" b="0" i="0">
                <a:solidFill>
                  <a:schemeClr val="tx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72pt front page</a:t>
            </a:r>
            <a:br>
              <a:rPr lang="en-US"/>
            </a:br>
            <a:r>
              <a:rPr lang="en-US"/>
              <a:t>headline here</a:t>
            </a:r>
          </a:p>
        </p:txBody>
      </p:sp>
      <p:sp>
        <p:nvSpPr>
          <p:cNvPr id="5" name="Text Placeholder 10">
            <a:extLst>
              <a:ext uri="{FF2B5EF4-FFF2-40B4-BE49-F238E27FC236}">
                <a16:creationId xmlns:a16="http://schemas.microsoft.com/office/drawing/2014/main" id="{5A13E1E8-783B-6E8B-D7F2-A26C7A146E93}"/>
              </a:ext>
            </a:extLst>
          </p:cNvPr>
          <p:cNvSpPr>
            <a:spLocks noGrp="1"/>
          </p:cNvSpPr>
          <p:nvPr>
            <p:ph type="body" sz="quarter" idx="14" hasCustomPrompt="1"/>
          </p:nvPr>
        </p:nvSpPr>
        <p:spPr>
          <a:xfrm>
            <a:off x="1373981" y="5921208"/>
            <a:ext cx="7670800" cy="438150"/>
          </a:xfrm>
          <a:prstGeom prst="rect">
            <a:avLst/>
          </a:prstGeom>
        </p:spPr>
        <p:txBody>
          <a:bodyPr anchor="t"/>
          <a:lstStyle>
            <a:lvl1pPr marL="0" indent="0">
              <a:lnSpc>
                <a:spcPct val="85000"/>
              </a:lnSpc>
              <a:buFontTx/>
              <a:buNone/>
              <a:defRPr sz="1800" b="1" i="0">
                <a:solidFill>
                  <a:schemeClr val="tx1"/>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Month XX, 2024</a:t>
            </a:r>
          </a:p>
        </p:txBody>
      </p:sp>
      <p:sp>
        <p:nvSpPr>
          <p:cNvPr id="6" name="Footer Placeholder 1">
            <a:extLst>
              <a:ext uri="{FF2B5EF4-FFF2-40B4-BE49-F238E27FC236}">
                <a16:creationId xmlns:a16="http://schemas.microsoft.com/office/drawing/2014/main" id="{AF1FC75C-48B5-D8A7-BAE1-843D5744982C}"/>
              </a:ext>
            </a:extLst>
          </p:cNvPr>
          <p:cNvSpPr>
            <a:spLocks noGrp="1"/>
          </p:cNvSpPr>
          <p:nvPr userDrawn="1"/>
        </p:nvSpPr>
        <p:spPr>
          <a:xfrm>
            <a:off x="606996" y="7609313"/>
            <a:ext cx="2458996" cy="125218"/>
          </a:xfrm>
          <a:prstGeom prst="rect">
            <a:avLst/>
          </a:prstGeom>
        </p:spPr>
        <p:style>
          <a:lnRef idx="0">
            <a:scrgbClr r="0" g="0" b="0"/>
          </a:lnRef>
          <a:fillRef idx="0">
            <a:scrgbClr r="0" g="0" b="0"/>
          </a:fillRef>
          <a:effectRef idx="0">
            <a:scrgbClr r="0" g="0" b="0"/>
          </a:effectRef>
          <a:fontRef idx="major"/>
        </p:style>
        <p:txBody>
          <a:bodyPr vert="horz" lIns="0" tIns="0" rIns="0" bIns="0" rtlCol="0" anchor="ctr"/>
          <a:lstStyle>
            <a:defPPr>
              <a:defRPr lang="en-US"/>
            </a:defPPr>
            <a:lvl1pPr marL="0" algn="l" defTabSz="914400" rtl="0" eaLnBrk="1" latinLnBrk="0" hangingPunct="1">
              <a:defRPr sz="900" kern="1200">
                <a:solidFill>
                  <a:schemeClr val="tx1">
                    <a:lumMod val="75000"/>
                    <a:lumOff val="25000"/>
                  </a:schemeClr>
                </a:solidFill>
                <a:latin typeface="+mj-lt"/>
                <a:ea typeface="+mj-ea"/>
                <a:cs typeface="+mj-cs"/>
              </a:defRPr>
            </a:lvl1pPr>
            <a:lvl2pPr marL="457200" algn="l" defTabSz="914400" rtl="0" eaLnBrk="1" latinLnBrk="0" hangingPunct="1">
              <a:defRPr sz="1800" kern="1200">
                <a:solidFill>
                  <a:schemeClr val="tx1"/>
                </a:solidFill>
                <a:latin typeface="+mj-lt"/>
                <a:ea typeface="+mj-ea"/>
                <a:cs typeface="+mj-cs"/>
              </a:defRPr>
            </a:lvl2pPr>
            <a:lvl3pPr marL="914400" algn="l" defTabSz="914400" rtl="0" eaLnBrk="1" latinLnBrk="0" hangingPunct="1">
              <a:defRPr sz="1800" kern="1200">
                <a:solidFill>
                  <a:schemeClr val="tx1"/>
                </a:solidFill>
                <a:latin typeface="+mj-lt"/>
                <a:ea typeface="+mj-ea"/>
                <a:cs typeface="+mj-cs"/>
              </a:defRPr>
            </a:lvl3pPr>
            <a:lvl4pPr marL="1371600" algn="l" defTabSz="914400" rtl="0" eaLnBrk="1" latinLnBrk="0" hangingPunct="1">
              <a:defRPr sz="1800" kern="1200">
                <a:solidFill>
                  <a:schemeClr val="tx1"/>
                </a:solidFill>
                <a:latin typeface="+mj-lt"/>
                <a:ea typeface="+mj-ea"/>
                <a:cs typeface="+mj-cs"/>
              </a:defRPr>
            </a:lvl4pPr>
            <a:lvl5pPr marL="1828800" algn="l" defTabSz="914400" rtl="0" eaLnBrk="1" latinLnBrk="0" hangingPunct="1">
              <a:defRPr sz="1800" kern="1200">
                <a:solidFill>
                  <a:schemeClr val="tx1"/>
                </a:solidFill>
                <a:latin typeface="+mj-lt"/>
                <a:ea typeface="+mj-ea"/>
                <a:cs typeface="+mj-cs"/>
              </a:defRPr>
            </a:lvl5pPr>
            <a:lvl6pPr marL="2286000" algn="l" defTabSz="914400" rtl="0" eaLnBrk="1" latinLnBrk="0" hangingPunct="1">
              <a:defRPr sz="1800" kern="1200">
                <a:solidFill>
                  <a:schemeClr val="tx1"/>
                </a:solidFill>
                <a:latin typeface="+mj-lt"/>
                <a:ea typeface="+mj-ea"/>
                <a:cs typeface="+mj-cs"/>
              </a:defRPr>
            </a:lvl6pPr>
            <a:lvl7pPr marL="2743200" algn="l" defTabSz="914400" rtl="0" eaLnBrk="1" latinLnBrk="0" hangingPunct="1">
              <a:defRPr sz="1800" kern="1200">
                <a:solidFill>
                  <a:schemeClr val="tx1"/>
                </a:solidFill>
                <a:latin typeface="+mj-lt"/>
                <a:ea typeface="+mj-ea"/>
                <a:cs typeface="+mj-cs"/>
              </a:defRPr>
            </a:lvl7pPr>
            <a:lvl8pPr marL="3200400" algn="l" defTabSz="914400" rtl="0" eaLnBrk="1" latinLnBrk="0" hangingPunct="1">
              <a:defRPr sz="1800" kern="1200">
                <a:solidFill>
                  <a:schemeClr val="tx1"/>
                </a:solidFill>
                <a:latin typeface="+mj-lt"/>
                <a:ea typeface="+mj-ea"/>
                <a:cs typeface="+mj-cs"/>
              </a:defRPr>
            </a:lvl8pPr>
            <a:lvl9pPr marL="3657600" algn="l" defTabSz="914400" rtl="0" eaLnBrk="1" latinLnBrk="0" hangingPunct="1">
              <a:defRPr sz="1800" kern="1200">
                <a:solidFill>
                  <a:schemeClr val="tx1"/>
                </a:solidFill>
                <a:latin typeface="+mj-lt"/>
                <a:ea typeface="+mj-ea"/>
                <a:cs typeface="+mj-cs"/>
              </a:defRPr>
            </a:lvl9pPr>
          </a:lstStyle>
          <a:p>
            <a:r>
              <a:rPr lang="en-US" sz="1000" b="0" i="0">
                <a:solidFill>
                  <a:schemeClr val="tx1"/>
                </a:solidFill>
                <a:latin typeface="Calibri" panose="020F0502020204030204" pitchFamily="34" charset="0"/>
                <a:cs typeface="Calibri" panose="020F0502020204030204" pitchFamily="34" charset="0"/>
              </a:rPr>
              <a:t>© 2024 Cardinal Health. All Rights Reserved</a:t>
            </a:r>
            <a:r>
              <a:rPr lang="en-US" sz="1000" b="0" i="0" spc="120">
                <a:solidFill>
                  <a:schemeClr val="tx1"/>
                </a:solidFill>
                <a:latin typeface="Calibri" panose="020F0502020204030204" pitchFamily="34" charset="0"/>
                <a:cs typeface="Calibri" panose="020F0502020204030204" pitchFamily="34" charset="0"/>
              </a:rPr>
              <a:t>.</a:t>
            </a:r>
            <a:r>
              <a:rPr lang="en-US" sz="1000" b="0" i="0" spc="120" baseline="0">
                <a:solidFill>
                  <a:schemeClr val="tx1"/>
                </a:solidFill>
                <a:latin typeface="Calibri" panose="020F0502020204030204" pitchFamily="34" charset="0"/>
                <a:cs typeface="Calibri" panose="020F0502020204030204" pitchFamily="34" charset="0"/>
              </a:rPr>
              <a:t> </a:t>
            </a:r>
            <a:endParaRPr lang="en-US" sz="1000" b="0" i="0" spc="12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145405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1B">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F245A3DC-6FE7-054B-A66F-C979463976EB}"/>
              </a:ext>
            </a:extLst>
          </p:cNvPr>
          <p:cNvSpPr>
            <a:spLocks noGrp="1"/>
          </p:cNvSpPr>
          <p:nvPr>
            <p:ph type="body" sz="quarter" idx="12" hasCustomPrompt="1"/>
          </p:nvPr>
        </p:nvSpPr>
        <p:spPr>
          <a:xfrm>
            <a:off x="752896" y="2511194"/>
            <a:ext cx="12832394" cy="332712"/>
          </a:xfrm>
          <a:prstGeom prst="rect">
            <a:avLst/>
          </a:prstGeom>
        </p:spPr>
        <p:txBody>
          <a:bodyPr/>
          <a:lstStyle>
            <a:lvl1pPr marL="0" indent="0">
              <a:buNone/>
              <a:defRPr sz="2000" b="0" i="0" cap="none" baseline="0">
                <a:solidFill>
                  <a:schemeClr val="tx1"/>
                </a:solidFill>
                <a:latin typeface="Calibri" panose="020F0502020204030204" pitchFamily="34" charset="0"/>
                <a:cs typeface="Calibri" panose="020F050202020403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a:t>Click to edit master text styles</a:t>
            </a:r>
          </a:p>
        </p:txBody>
      </p:sp>
      <p:sp>
        <p:nvSpPr>
          <p:cNvPr id="8" name="Text Placeholder 16">
            <a:extLst>
              <a:ext uri="{FF2B5EF4-FFF2-40B4-BE49-F238E27FC236}">
                <a16:creationId xmlns:a16="http://schemas.microsoft.com/office/drawing/2014/main" id="{1CD719E9-ED2B-6C44-8602-A3EB301D0B6A}"/>
              </a:ext>
            </a:extLst>
          </p:cNvPr>
          <p:cNvSpPr>
            <a:spLocks noGrp="1"/>
          </p:cNvSpPr>
          <p:nvPr>
            <p:ph type="body" sz="quarter" idx="15"/>
          </p:nvPr>
        </p:nvSpPr>
        <p:spPr>
          <a:xfrm>
            <a:off x="752241" y="3232885"/>
            <a:ext cx="12832394" cy="461669"/>
          </a:xfrm>
          <a:prstGeom prst="rect">
            <a:avLst/>
          </a:prstGeom>
        </p:spPr>
        <p:txBody>
          <a:bodyPr/>
          <a:lstStyle>
            <a:lvl1pPr marL="0" indent="0">
              <a:buNone/>
              <a:defRPr sz="2400" b="0" i="0">
                <a:solidFill>
                  <a:schemeClr val="tx2"/>
                </a:solidFill>
                <a:latin typeface="Calibri" panose="020F0502020204030204" pitchFamily="34" charset="0"/>
                <a:cs typeface="Calibri" panose="020F0502020204030204" pitchFamily="34" charset="0"/>
              </a:defRPr>
            </a:lvl1pPr>
          </a:lstStyle>
          <a:p>
            <a:pPr lvl="0"/>
            <a:r>
              <a:rPr lang="en-US"/>
              <a:t>Click to edit Master text styles</a:t>
            </a:r>
          </a:p>
        </p:txBody>
      </p:sp>
      <p:sp>
        <p:nvSpPr>
          <p:cNvPr id="9" name="Text Placeholder 20">
            <a:extLst>
              <a:ext uri="{FF2B5EF4-FFF2-40B4-BE49-F238E27FC236}">
                <a16:creationId xmlns:a16="http://schemas.microsoft.com/office/drawing/2014/main" id="{64A0496A-A10D-4E4F-BC63-3EEC096EE507}"/>
              </a:ext>
            </a:extLst>
          </p:cNvPr>
          <p:cNvSpPr>
            <a:spLocks noGrp="1"/>
          </p:cNvSpPr>
          <p:nvPr>
            <p:ph type="body" sz="quarter" idx="16"/>
          </p:nvPr>
        </p:nvSpPr>
        <p:spPr>
          <a:xfrm>
            <a:off x="751721" y="3716293"/>
            <a:ext cx="12832999" cy="3467100"/>
          </a:xfrm>
          <a:prstGeom prst="rect">
            <a:avLst/>
          </a:prstGeom>
        </p:spPr>
        <p:txBody>
          <a:bodyPr/>
          <a:lstStyle>
            <a:lvl1pPr>
              <a:buClr>
                <a:srgbClr val="E41F35"/>
              </a:buClr>
              <a:defRPr sz="2400" b="0" i="0">
                <a:solidFill>
                  <a:schemeClr val="tx1"/>
                </a:solidFill>
                <a:latin typeface="Calibri" panose="020F0502020204030204" pitchFamily="34" charset="0"/>
                <a:cs typeface="Calibri" panose="020F0502020204030204" pitchFamily="34" charset="0"/>
              </a:defRPr>
            </a:lvl1pPr>
            <a:lvl2pPr marL="685783" indent="-228594">
              <a:buClr>
                <a:srgbClr val="E41F35"/>
              </a:buClr>
              <a:buFont typeface="Courier New" panose="02070309020205020404" pitchFamily="49" charset="0"/>
              <a:buChar char="o"/>
              <a:defRPr sz="2000" b="0" i="0">
                <a:solidFill>
                  <a:schemeClr val="tx1"/>
                </a:solidFill>
                <a:latin typeface="Calibri" panose="020F0502020204030204" pitchFamily="34" charset="0"/>
                <a:cs typeface="Calibri" panose="020F0502020204030204" pitchFamily="34" charset="0"/>
              </a:defRPr>
            </a:lvl2pPr>
            <a:lvl3pPr marL="1142971" indent="-228594">
              <a:buClr>
                <a:srgbClr val="E41F35"/>
              </a:buClr>
              <a:buFont typeface="Arial" panose="020B0604020202020204" pitchFamily="34" charset="0"/>
              <a:buChar char="–"/>
              <a:defRPr sz="1800" b="0" i="0">
                <a:solidFill>
                  <a:schemeClr val="tx1"/>
                </a:solidFill>
                <a:latin typeface="Calibri" panose="020F0502020204030204" pitchFamily="34" charset="0"/>
                <a:cs typeface="Calibri" panose="020F0502020204030204" pitchFamily="34" charset="0"/>
              </a:defRPr>
            </a:lvl3pPr>
            <a:lvl4pPr marL="1600160" indent="-228594">
              <a:buClr>
                <a:srgbClr val="E41F35"/>
              </a:buClr>
              <a:buFont typeface="Wingdings" panose="05000000000000000000" pitchFamily="2" charset="2"/>
              <a:buChar char="§"/>
              <a:defRPr sz="1600" b="0" i="0">
                <a:solidFill>
                  <a:schemeClr val="tx1"/>
                </a:solidFill>
                <a:latin typeface="Calibri" panose="020F0502020204030204" pitchFamily="34" charset="0"/>
                <a:cs typeface="Calibri" panose="020F0502020204030204" pitchFamily="34" charset="0"/>
              </a:defRPr>
            </a:lvl4pPr>
            <a:lvl5pPr marL="2057349" indent="-228594">
              <a:buClr>
                <a:srgbClr val="E41F35"/>
              </a:buClr>
              <a:buFont typeface="Arial" panose="020B0604020202020204" pitchFamily="34" charset="0"/>
              <a:buChar char="–"/>
              <a:defRPr sz="1600" b="0" i="0">
                <a:solidFill>
                  <a:schemeClr val="tx1"/>
                </a:solidFill>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2">
            <a:extLst>
              <a:ext uri="{FF2B5EF4-FFF2-40B4-BE49-F238E27FC236}">
                <a16:creationId xmlns:a16="http://schemas.microsoft.com/office/drawing/2014/main" id="{29C8ACA8-3D07-E448-90A0-C4D881FDAC91}"/>
              </a:ext>
            </a:extLst>
          </p:cNvPr>
          <p:cNvSpPr>
            <a:spLocks noGrp="1"/>
          </p:cNvSpPr>
          <p:nvPr>
            <p:ph type="body" sz="quarter" idx="11" hasCustomPrompt="1"/>
          </p:nvPr>
        </p:nvSpPr>
        <p:spPr>
          <a:xfrm>
            <a:off x="752371" y="1298576"/>
            <a:ext cx="12832999" cy="1167031"/>
          </a:xfrm>
          <a:prstGeom prst="rect">
            <a:avLst/>
          </a:prstGeom>
        </p:spPr>
        <p:txBody>
          <a:bodyPr anchor="t"/>
          <a:lstStyle>
            <a:lvl1pPr marL="0" indent="0">
              <a:buNone/>
              <a:defRPr sz="4800" b="0" i="0" spc="100" baseline="0">
                <a:solidFill>
                  <a:schemeClr val="tx1"/>
                </a:solidFill>
                <a:latin typeface="Calibri Light" panose="020F0302020204030204" pitchFamily="34" charset="0"/>
                <a:cs typeface="Calibri Light" panose="020F0302020204030204" pitchFamily="34" charset="0"/>
              </a:defRPr>
            </a:lvl1pPr>
          </a:lstStyle>
          <a:p>
            <a:pPr lvl="0"/>
            <a:r>
              <a:rPr lang="en-US"/>
              <a:t>48 </a:t>
            </a:r>
            <a:r>
              <a:rPr lang="en-US" err="1"/>
              <a:t>pt</a:t>
            </a:r>
            <a:r>
              <a:rPr lang="en-US"/>
              <a:t> headline goes here lorem ipsum</a:t>
            </a:r>
          </a:p>
        </p:txBody>
      </p:sp>
    </p:spTree>
    <p:extLst>
      <p:ext uri="{BB962C8B-B14F-4D97-AF65-F5344CB8AC3E}">
        <p14:creationId xmlns:p14="http://schemas.microsoft.com/office/powerpoint/2010/main" val="227960696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1C">
    <p:spTree>
      <p:nvGrpSpPr>
        <p:cNvPr id="1" name=""/>
        <p:cNvGrpSpPr/>
        <p:nvPr/>
      </p:nvGrpSpPr>
      <p:grpSpPr>
        <a:xfrm>
          <a:off x="0" y="0"/>
          <a:ext cx="0" cy="0"/>
          <a:chOff x="0" y="0"/>
          <a:chExt cx="0" cy="0"/>
        </a:xfrm>
      </p:grpSpPr>
      <p:sp>
        <p:nvSpPr>
          <p:cNvPr id="15" name="Text Placeholder 16">
            <a:extLst>
              <a:ext uri="{FF2B5EF4-FFF2-40B4-BE49-F238E27FC236}">
                <a16:creationId xmlns:a16="http://schemas.microsoft.com/office/drawing/2014/main" id="{70DA07C2-CC8C-224E-BDFF-B2856443CE3A}"/>
              </a:ext>
            </a:extLst>
          </p:cNvPr>
          <p:cNvSpPr>
            <a:spLocks noGrp="1"/>
          </p:cNvSpPr>
          <p:nvPr>
            <p:ph type="body" sz="quarter" idx="13"/>
          </p:nvPr>
        </p:nvSpPr>
        <p:spPr>
          <a:xfrm>
            <a:off x="745404" y="3231880"/>
            <a:ext cx="5442216" cy="461669"/>
          </a:xfrm>
          <a:prstGeom prst="rect">
            <a:avLst/>
          </a:prstGeom>
        </p:spPr>
        <p:txBody>
          <a:bodyPr/>
          <a:lstStyle>
            <a:lvl1pPr marL="0" indent="0">
              <a:buNone/>
              <a:defRPr sz="2400" b="0" i="0">
                <a:solidFill>
                  <a:srgbClr val="E41F35"/>
                </a:solidFill>
                <a:latin typeface="Calibri" panose="020F0502020204030204" pitchFamily="34" charset="0"/>
                <a:cs typeface="Calibri" panose="020F0502020204030204" pitchFamily="34" charset="0"/>
              </a:defRPr>
            </a:lvl1pPr>
          </a:lstStyle>
          <a:p>
            <a:pPr lvl="0"/>
            <a:r>
              <a:rPr lang="en-US"/>
              <a:t>Click to edit Master text styles</a:t>
            </a:r>
          </a:p>
        </p:txBody>
      </p:sp>
      <p:sp>
        <p:nvSpPr>
          <p:cNvPr id="16" name="Text Placeholder 20">
            <a:extLst>
              <a:ext uri="{FF2B5EF4-FFF2-40B4-BE49-F238E27FC236}">
                <a16:creationId xmlns:a16="http://schemas.microsoft.com/office/drawing/2014/main" id="{7319B1D3-04DC-2640-9E70-D2E454FDC95F}"/>
              </a:ext>
            </a:extLst>
          </p:cNvPr>
          <p:cNvSpPr>
            <a:spLocks noGrp="1"/>
          </p:cNvSpPr>
          <p:nvPr>
            <p:ph type="body" sz="quarter" idx="14"/>
          </p:nvPr>
        </p:nvSpPr>
        <p:spPr>
          <a:xfrm>
            <a:off x="744881" y="3715288"/>
            <a:ext cx="5442472" cy="3467100"/>
          </a:xfrm>
          <a:prstGeom prst="rect">
            <a:avLst/>
          </a:prstGeom>
        </p:spPr>
        <p:txBody>
          <a:bodyPr/>
          <a:lstStyle>
            <a:lvl1pPr>
              <a:buClr>
                <a:srgbClr val="E41F35"/>
              </a:buClr>
              <a:defRPr sz="2400" b="0" i="0">
                <a:solidFill>
                  <a:schemeClr val="tx1"/>
                </a:solidFill>
                <a:latin typeface="Calibri" panose="020F0502020204030204" pitchFamily="34" charset="0"/>
                <a:cs typeface="Calibri" panose="020F0502020204030204" pitchFamily="34" charset="0"/>
              </a:defRPr>
            </a:lvl1pPr>
            <a:lvl2pPr marL="685783" indent="-228594">
              <a:buClr>
                <a:srgbClr val="E41F35"/>
              </a:buClr>
              <a:buFont typeface="Courier New" panose="02070309020205020404" pitchFamily="49" charset="0"/>
              <a:buChar char="o"/>
              <a:defRPr sz="2000" b="0" i="0">
                <a:solidFill>
                  <a:schemeClr val="tx1"/>
                </a:solidFill>
                <a:latin typeface="Calibri" panose="020F0502020204030204" pitchFamily="34" charset="0"/>
                <a:cs typeface="Calibri" panose="020F0502020204030204" pitchFamily="34" charset="0"/>
              </a:defRPr>
            </a:lvl2pPr>
            <a:lvl3pPr marL="1142971" indent="-228594">
              <a:buClr>
                <a:srgbClr val="E41F35"/>
              </a:buClr>
              <a:buFont typeface="Arial" panose="020B0604020202020204" pitchFamily="34" charset="0"/>
              <a:buChar char="–"/>
              <a:defRPr sz="1800" b="0" i="0">
                <a:solidFill>
                  <a:schemeClr val="tx1"/>
                </a:solidFill>
                <a:latin typeface="Calibri" panose="020F0502020204030204" pitchFamily="34" charset="0"/>
                <a:cs typeface="Calibri" panose="020F0502020204030204" pitchFamily="34" charset="0"/>
              </a:defRPr>
            </a:lvl3pPr>
            <a:lvl4pPr marL="1600160" indent="-228594">
              <a:buClr>
                <a:srgbClr val="E41F35"/>
              </a:buClr>
              <a:buFont typeface="Wingdings" panose="05000000000000000000" pitchFamily="2" charset="2"/>
              <a:buChar char="§"/>
              <a:defRPr sz="1600" b="0" i="0">
                <a:solidFill>
                  <a:schemeClr val="tx1"/>
                </a:solidFill>
                <a:latin typeface="Calibri" panose="020F0502020204030204" pitchFamily="34" charset="0"/>
                <a:cs typeface="Calibri" panose="020F0502020204030204" pitchFamily="34" charset="0"/>
              </a:defRPr>
            </a:lvl4pPr>
            <a:lvl5pPr marL="2057349" indent="-228594">
              <a:buClr>
                <a:srgbClr val="E41F35"/>
              </a:buClr>
              <a:buFont typeface="Arial" panose="020B0604020202020204" pitchFamily="34" charset="0"/>
              <a:buChar char="–"/>
              <a:defRPr sz="1600" b="0" i="0">
                <a:solidFill>
                  <a:schemeClr val="tx1"/>
                </a:solidFill>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6">
            <a:extLst>
              <a:ext uri="{FF2B5EF4-FFF2-40B4-BE49-F238E27FC236}">
                <a16:creationId xmlns:a16="http://schemas.microsoft.com/office/drawing/2014/main" id="{67352F43-1B64-1346-8DAF-5F8627406E64}"/>
              </a:ext>
            </a:extLst>
          </p:cNvPr>
          <p:cNvSpPr>
            <a:spLocks noGrp="1"/>
          </p:cNvSpPr>
          <p:nvPr>
            <p:ph type="body" sz="quarter" idx="17"/>
          </p:nvPr>
        </p:nvSpPr>
        <p:spPr>
          <a:xfrm>
            <a:off x="6353007" y="3231875"/>
            <a:ext cx="5507303" cy="462674"/>
          </a:xfrm>
          <a:prstGeom prst="rect">
            <a:avLst/>
          </a:prstGeom>
        </p:spPr>
        <p:txBody>
          <a:bodyPr/>
          <a:lstStyle>
            <a:lvl1pPr marL="0" indent="0">
              <a:buNone/>
              <a:defRPr sz="2400" b="0" i="0">
                <a:solidFill>
                  <a:srgbClr val="E41F35"/>
                </a:solidFill>
                <a:latin typeface="Calibri" panose="020F0502020204030204" pitchFamily="34" charset="0"/>
                <a:cs typeface="Calibri" panose="020F0502020204030204" pitchFamily="34" charset="0"/>
              </a:defRPr>
            </a:lvl1pPr>
          </a:lstStyle>
          <a:p>
            <a:pPr lvl="0"/>
            <a:r>
              <a:rPr lang="en-US"/>
              <a:t>Click to edit Master text styles</a:t>
            </a:r>
          </a:p>
        </p:txBody>
      </p:sp>
      <p:sp>
        <p:nvSpPr>
          <p:cNvPr id="18" name="Text Placeholder 20">
            <a:extLst>
              <a:ext uri="{FF2B5EF4-FFF2-40B4-BE49-F238E27FC236}">
                <a16:creationId xmlns:a16="http://schemas.microsoft.com/office/drawing/2014/main" id="{B910E24A-0D96-C14A-8BCD-C9A1B60BE533}"/>
              </a:ext>
            </a:extLst>
          </p:cNvPr>
          <p:cNvSpPr>
            <a:spLocks noGrp="1"/>
          </p:cNvSpPr>
          <p:nvPr>
            <p:ph type="body" sz="quarter" idx="18"/>
          </p:nvPr>
        </p:nvSpPr>
        <p:spPr>
          <a:xfrm>
            <a:off x="6352485" y="3716293"/>
            <a:ext cx="5507561" cy="3467100"/>
          </a:xfrm>
          <a:prstGeom prst="rect">
            <a:avLst/>
          </a:prstGeom>
        </p:spPr>
        <p:txBody>
          <a:bodyPr/>
          <a:lstStyle>
            <a:lvl1pPr>
              <a:buClr>
                <a:srgbClr val="E41F35"/>
              </a:buClr>
              <a:defRPr sz="2400" b="0" i="0">
                <a:solidFill>
                  <a:schemeClr val="tx1"/>
                </a:solidFill>
                <a:latin typeface="Calibri" panose="020F0502020204030204" pitchFamily="34" charset="0"/>
                <a:cs typeface="Calibri" panose="020F0502020204030204" pitchFamily="34" charset="0"/>
              </a:defRPr>
            </a:lvl1pPr>
            <a:lvl2pPr marL="685783" indent="-228594">
              <a:buClr>
                <a:srgbClr val="E41F35"/>
              </a:buClr>
              <a:buFont typeface="Courier New" panose="02070309020205020404" pitchFamily="49" charset="0"/>
              <a:buChar char="o"/>
              <a:defRPr sz="2000" b="0" i="0">
                <a:solidFill>
                  <a:schemeClr val="tx1"/>
                </a:solidFill>
                <a:latin typeface="Calibri" panose="020F0502020204030204" pitchFamily="34" charset="0"/>
                <a:cs typeface="Calibri" panose="020F0502020204030204" pitchFamily="34" charset="0"/>
              </a:defRPr>
            </a:lvl2pPr>
            <a:lvl3pPr marL="1142971" indent="-228594">
              <a:buClr>
                <a:srgbClr val="E41F35"/>
              </a:buClr>
              <a:buFont typeface="Arial" panose="020B0604020202020204" pitchFamily="34" charset="0"/>
              <a:buChar char="–"/>
              <a:defRPr sz="1800" b="0" i="0">
                <a:solidFill>
                  <a:schemeClr val="tx1"/>
                </a:solidFill>
                <a:latin typeface="Calibri" panose="020F0502020204030204" pitchFamily="34" charset="0"/>
                <a:cs typeface="Calibri" panose="020F0502020204030204" pitchFamily="34" charset="0"/>
              </a:defRPr>
            </a:lvl3pPr>
            <a:lvl4pPr marL="1600160" indent="-228594">
              <a:buClr>
                <a:srgbClr val="E41F35"/>
              </a:buClr>
              <a:buFont typeface="Wingdings" panose="05000000000000000000" pitchFamily="2" charset="2"/>
              <a:buChar char="§"/>
              <a:defRPr sz="1600" b="0" i="0">
                <a:solidFill>
                  <a:schemeClr val="tx1"/>
                </a:solidFill>
                <a:latin typeface="Calibri" panose="020F0502020204030204" pitchFamily="34" charset="0"/>
                <a:cs typeface="Calibri" panose="020F0502020204030204" pitchFamily="34" charset="0"/>
              </a:defRPr>
            </a:lvl4pPr>
            <a:lvl5pPr marL="2057349" indent="-228594">
              <a:buClr>
                <a:srgbClr val="E41F35"/>
              </a:buClr>
              <a:buFont typeface="Arial" panose="020B0604020202020204" pitchFamily="34" charset="0"/>
              <a:buChar char="–"/>
              <a:defRPr sz="1600" b="0" i="0">
                <a:solidFill>
                  <a:schemeClr val="tx1"/>
                </a:solidFill>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4">
            <a:extLst>
              <a:ext uri="{FF2B5EF4-FFF2-40B4-BE49-F238E27FC236}">
                <a16:creationId xmlns:a16="http://schemas.microsoft.com/office/drawing/2014/main" id="{F245A3DC-6FE7-054B-A66F-C979463976EB}"/>
              </a:ext>
            </a:extLst>
          </p:cNvPr>
          <p:cNvSpPr>
            <a:spLocks noGrp="1"/>
          </p:cNvSpPr>
          <p:nvPr>
            <p:ph type="body" sz="quarter" idx="12" hasCustomPrompt="1"/>
          </p:nvPr>
        </p:nvSpPr>
        <p:spPr>
          <a:xfrm>
            <a:off x="752896" y="2511194"/>
            <a:ext cx="12832474" cy="332712"/>
          </a:xfrm>
          <a:prstGeom prst="rect">
            <a:avLst/>
          </a:prstGeom>
        </p:spPr>
        <p:txBody>
          <a:bodyPr/>
          <a:lstStyle>
            <a:lvl1pPr marL="0" indent="0">
              <a:buNone/>
              <a:defRPr sz="2000" b="0" i="0" cap="none" baseline="0">
                <a:solidFill>
                  <a:schemeClr val="tx1"/>
                </a:solidFill>
                <a:latin typeface="Calibri" panose="020F0502020204030204" pitchFamily="34" charset="0"/>
                <a:cs typeface="Calibri" panose="020F050202020403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a:t>Click to edit master text styles</a:t>
            </a:r>
          </a:p>
        </p:txBody>
      </p:sp>
      <p:sp>
        <p:nvSpPr>
          <p:cNvPr id="8" name="Text Placeholder 12">
            <a:extLst>
              <a:ext uri="{FF2B5EF4-FFF2-40B4-BE49-F238E27FC236}">
                <a16:creationId xmlns:a16="http://schemas.microsoft.com/office/drawing/2014/main" id="{FE9F2C1E-056E-4143-BAF5-5A3C0EF67485}"/>
              </a:ext>
            </a:extLst>
          </p:cNvPr>
          <p:cNvSpPr>
            <a:spLocks noGrp="1"/>
          </p:cNvSpPr>
          <p:nvPr>
            <p:ph type="body" sz="quarter" idx="11" hasCustomPrompt="1"/>
          </p:nvPr>
        </p:nvSpPr>
        <p:spPr>
          <a:xfrm>
            <a:off x="752371" y="1298576"/>
            <a:ext cx="12832999" cy="1167031"/>
          </a:xfrm>
          <a:prstGeom prst="rect">
            <a:avLst/>
          </a:prstGeom>
        </p:spPr>
        <p:txBody>
          <a:bodyPr anchor="t"/>
          <a:lstStyle>
            <a:lvl1pPr marL="0" indent="0">
              <a:buNone/>
              <a:defRPr sz="4800" b="0" i="0" spc="100" baseline="0">
                <a:solidFill>
                  <a:schemeClr val="tx1"/>
                </a:solidFill>
                <a:latin typeface="Calibri Light" panose="020F0302020204030204" pitchFamily="34" charset="0"/>
                <a:cs typeface="Calibri Light" panose="020F0302020204030204" pitchFamily="34" charset="0"/>
              </a:defRPr>
            </a:lvl1pPr>
          </a:lstStyle>
          <a:p>
            <a:pPr lvl="0"/>
            <a:r>
              <a:rPr lang="en-US"/>
              <a:t>48 </a:t>
            </a:r>
            <a:r>
              <a:rPr lang="en-US" err="1"/>
              <a:t>pt</a:t>
            </a:r>
            <a:r>
              <a:rPr lang="en-US"/>
              <a:t> headline goes here lorem ipsum</a:t>
            </a:r>
          </a:p>
        </p:txBody>
      </p:sp>
    </p:spTree>
    <p:extLst>
      <p:ext uri="{BB962C8B-B14F-4D97-AF65-F5344CB8AC3E}">
        <p14:creationId xmlns:p14="http://schemas.microsoft.com/office/powerpoint/2010/main" val="122811240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1D">
    <p:spTree>
      <p:nvGrpSpPr>
        <p:cNvPr id="1" name=""/>
        <p:cNvGrpSpPr/>
        <p:nvPr/>
      </p:nvGrpSpPr>
      <p:grpSpPr>
        <a:xfrm>
          <a:off x="0" y="0"/>
          <a:ext cx="0" cy="0"/>
          <a:chOff x="0" y="0"/>
          <a:chExt cx="0" cy="0"/>
        </a:xfrm>
      </p:grpSpPr>
      <p:sp>
        <p:nvSpPr>
          <p:cNvPr id="8" name="Text Placeholder 16">
            <a:extLst>
              <a:ext uri="{FF2B5EF4-FFF2-40B4-BE49-F238E27FC236}">
                <a16:creationId xmlns:a16="http://schemas.microsoft.com/office/drawing/2014/main" id="{2B0DC9AD-8017-3B49-B46D-9AB9C8AC7277}"/>
              </a:ext>
            </a:extLst>
          </p:cNvPr>
          <p:cNvSpPr>
            <a:spLocks noGrp="1"/>
          </p:cNvSpPr>
          <p:nvPr>
            <p:ph type="body" sz="quarter" idx="19"/>
          </p:nvPr>
        </p:nvSpPr>
        <p:spPr>
          <a:xfrm>
            <a:off x="746059" y="3099355"/>
            <a:ext cx="3518843" cy="872391"/>
          </a:xfrm>
          <a:prstGeom prst="rect">
            <a:avLst/>
          </a:prstGeom>
        </p:spPr>
        <p:txBody>
          <a:bodyPr anchor="t"/>
          <a:lstStyle>
            <a:lvl1pPr marL="0" indent="0">
              <a:buNone/>
              <a:defRPr sz="2400" b="0" i="0">
                <a:solidFill>
                  <a:srgbClr val="E41F35"/>
                </a:solidFill>
                <a:latin typeface="Calibri" panose="020F0502020204030204" pitchFamily="34" charset="0"/>
                <a:cs typeface="Calibri" panose="020F0502020204030204" pitchFamily="34" charset="0"/>
              </a:defRPr>
            </a:lvl1pPr>
          </a:lstStyle>
          <a:p>
            <a:pPr lvl="0"/>
            <a:r>
              <a:rPr lang="en-US"/>
              <a:t>Click to edit Master text styles</a:t>
            </a:r>
          </a:p>
        </p:txBody>
      </p:sp>
      <p:sp>
        <p:nvSpPr>
          <p:cNvPr id="9" name="Text Placeholder 20">
            <a:extLst>
              <a:ext uri="{FF2B5EF4-FFF2-40B4-BE49-F238E27FC236}">
                <a16:creationId xmlns:a16="http://schemas.microsoft.com/office/drawing/2014/main" id="{4A76540F-7F2D-6148-A496-4E9F376F58B3}"/>
              </a:ext>
            </a:extLst>
          </p:cNvPr>
          <p:cNvSpPr>
            <a:spLocks noGrp="1"/>
          </p:cNvSpPr>
          <p:nvPr>
            <p:ph type="body" sz="quarter" idx="20"/>
          </p:nvPr>
        </p:nvSpPr>
        <p:spPr>
          <a:xfrm>
            <a:off x="745538" y="3993486"/>
            <a:ext cx="3519329" cy="3467100"/>
          </a:xfrm>
          <a:prstGeom prst="rect">
            <a:avLst/>
          </a:prstGeom>
        </p:spPr>
        <p:txBody>
          <a:bodyPr anchor="t"/>
          <a:lstStyle>
            <a:lvl1pPr>
              <a:buClr>
                <a:srgbClr val="E41F35"/>
              </a:buClr>
              <a:defRPr sz="2400" b="0" i="0">
                <a:solidFill>
                  <a:schemeClr val="tx1"/>
                </a:solidFill>
                <a:latin typeface="Calibri" panose="020F0502020204030204" pitchFamily="34" charset="0"/>
                <a:cs typeface="Calibri" panose="020F0502020204030204" pitchFamily="34" charset="0"/>
              </a:defRPr>
            </a:lvl1pPr>
            <a:lvl2pPr marL="685783" indent="-228594">
              <a:buClr>
                <a:srgbClr val="E41F35"/>
              </a:buClr>
              <a:buFont typeface="Courier New" panose="02070309020205020404" pitchFamily="49" charset="0"/>
              <a:buChar char="o"/>
              <a:defRPr sz="2000" b="0" i="0">
                <a:solidFill>
                  <a:schemeClr val="tx1"/>
                </a:solidFill>
                <a:latin typeface="Calibri" panose="020F0502020204030204" pitchFamily="34" charset="0"/>
                <a:cs typeface="Calibri" panose="020F0502020204030204" pitchFamily="34" charset="0"/>
              </a:defRPr>
            </a:lvl2pPr>
            <a:lvl3pPr marL="1142971" indent="-228594">
              <a:buClr>
                <a:srgbClr val="E41F35"/>
              </a:buClr>
              <a:buFont typeface="Arial" panose="020B0604020202020204" pitchFamily="34" charset="0"/>
              <a:buChar char="–"/>
              <a:defRPr sz="1800" b="0" i="0">
                <a:solidFill>
                  <a:schemeClr val="tx1"/>
                </a:solidFill>
                <a:latin typeface="Calibri" panose="020F0502020204030204" pitchFamily="34" charset="0"/>
                <a:cs typeface="Calibri" panose="020F0502020204030204" pitchFamily="34" charset="0"/>
              </a:defRPr>
            </a:lvl3pPr>
            <a:lvl4pPr marL="1600160" indent="-228594">
              <a:buClr>
                <a:srgbClr val="E41F35"/>
              </a:buClr>
              <a:buFont typeface="Wingdings" panose="05000000000000000000" pitchFamily="2" charset="2"/>
              <a:buChar char="§"/>
              <a:defRPr sz="1600" b="0" i="0">
                <a:solidFill>
                  <a:schemeClr val="tx1"/>
                </a:solidFill>
                <a:latin typeface="Calibri" panose="020F0502020204030204" pitchFamily="34" charset="0"/>
                <a:cs typeface="Calibri" panose="020F0502020204030204" pitchFamily="34" charset="0"/>
              </a:defRPr>
            </a:lvl4pPr>
            <a:lvl5pPr marL="2057349" indent="-228594">
              <a:buClr>
                <a:srgbClr val="E41F35"/>
              </a:buClr>
              <a:buFont typeface="Arial" panose="020B0604020202020204" pitchFamily="34" charset="0"/>
              <a:buChar char="–"/>
              <a:defRPr sz="1600" b="0" i="0">
                <a:solidFill>
                  <a:schemeClr val="tx1"/>
                </a:solidFill>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6">
            <a:extLst>
              <a:ext uri="{FF2B5EF4-FFF2-40B4-BE49-F238E27FC236}">
                <a16:creationId xmlns:a16="http://schemas.microsoft.com/office/drawing/2014/main" id="{94B804AE-B26E-1642-B7B7-E38233A2C8A5}"/>
              </a:ext>
            </a:extLst>
          </p:cNvPr>
          <p:cNvSpPr>
            <a:spLocks noGrp="1"/>
          </p:cNvSpPr>
          <p:nvPr>
            <p:ph type="body" sz="quarter" idx="15"/>
          </p:nvPr>
        </p:nvSpPr>
        <p:spPr>
          <a:xfrm>
            <a:off x="4552601" y="3099355"/>
            <a:ext cx="3519365" cy="872392"/>
          </a:xfrm>
          <a:prstGeom prst="rect">
            <a:avLst/>
          </a:prstGeom>
        </p:spPr>
        <p:txBody>
          <a:bodyPr anchor="t"/>
          <a:lstStyle>
            <a:lvl1pPr marL="0" indent="0">
              <a:buNone/>
              <a:defRPr sz="2400" b="0" i="0">
                <a:solidFill>
                  <a:srgbClr val="E41F35"/>
                </a:solidFill>
                <a:latin typeface="Calibri" panose="020F0502020204030204" pitchFamily="34" charset="0"/>
                <a:cs typeface="Calibri" panose="020F0502020204030204" pitchFamily="34" charset="0"/>
              </a:defRPr>
            </a:lvl1pPr>
          </a:lstStyle>
          <a:p>
            <a:pPr lvl="0"/>
            <a:r>
              <a:rPr lang="en-US"/>
              <a:t>Click to edit Master text styles</a:t>
            </a:r>
          </a:p>
        </p:txBody>
      </p:sp>
      <p:sp>
        <p:nvSpPr>
          <p:cNvPr id="12" name="Text Placeholder 20">
            <a:extLst>
              <a:ext uri="{FF2B5EF4-FFF2-40B4-BE49-F238E27FC236}">
                <a16:creationId xmlns:a16="http://schemas.microsoft.com/office/drawing/2014/main" id="{DDEF686A-D09A-5E43-ABC3-D5E69A3B9EB3}"/>
              </a:ext>
            </a:extLst>
          </p:cNvPr>
          <p:cNvSpPr>
            <a:spLocks noGrp="1"/>
          </p:cNvSpPr>
          <p:nvPr>
            <p:ph type="body" sz="quarter" idx="16"/>
          </p:nvPr>
        </p:nvSpPr>
        <p:spPr>
          <a:xfrm>
            <a:off x="4552602" y="3993486"/>
            <a:ext cx="3519329" cy="3467100"/>
          </a:xfrm>
          <a:prstGeom prst="rect">
            <a:avLst/>
          </a:prstGeom>
        </p:spPr>
        <p:txBody>
          <a:bodyPr anchor="t"/>
          <a:lstStyle>
            <a:lvl1pPr>
              <a:buClr>
                <a:srgbClr val="E41F35"/>
              </a:buClr>
              <a:defRPr sz="2400" b="0" i="0">
                <a:solidFill>
                  <a:schemeClr val="tx1"/>
                </a:solidFill>
                <a:latin typeface="Calibri" panose="020F0502020204030204" pitchFamily="34" charset="0"/>
                <a:cs typeface="Calibri" panose="020F0502020204030204" pitchFamily="34" charset="0"/>
              </a:defRPr>
            </a:lvl1pPr>
            <a:lvl2pPr marL="685783" indent="-228594">
              <a:buClr>
                <a:srgbClr val="E41F35"/>
              </a:buClr>
              <a:buFont typeface="Courier New" panose="02070309020205020404" pitchFamily="49" charset="0"/>
              <a:buChar char="o"/>
              <a:defRPr sz="2000" b="0" i="0">
                <a:solidFill>
                  <a:schemeClr val="tx1"/>
                </a:solidFill>
                <a:latin typeface="Calibri" panose="020F0502020204030204" pitchFamily="34" charset="0"/>
                <a:cs typeface="Calibri" panose="020F0502020204030204" pitchFamily="34" charset="0"/>
              </a:defRPr>
            </a:lvl2pPr>
            <a:lvl3pPr marL="1142971" indent="-228594">
              <a:buClr>
                <a:srgbClr val="E41F35"/>
              </a:buClr>
              <a:buFont typeface="Arial" panose="020B0604020202020204" pitchFamily="34" charset="0"/>
              <a:buChar char="–"/>
              <a:defRPr sz="1800" b="0" i="0">
                <a:solidFill>
                  <a:schemeClr val="tx1"/>
                </a:solidFill>
                <a:latin typeface="Calibri" panose="020F0502020204030204" pitchFamily="34" charset="0"/>
                <a:cs typeface="Calibri" panose="020F0502020204030204" pitchFamily="34" charset="0"/>
              </a:defRPr>
            </a:lvl3pPr>
            <a:lvl4pPr marL="1600160" indent="-228594">
              <a:buClr>
                <a:srgbClr val="E41F35"/>
              </a:buClr>
              <a:buFont typeface="Wingdings" panose="05000000000000000000" pitchFamily="2" charset="2"/>
              <a:buChar char="§"/>
              <a:defRPr sz="1600" b="0" i="0">
                <a:solidFill>
                  <a:schemeClr val="tx1"/>
                </a:solidFill>
                <a:latin typeface="Calibri" panose="020F0502020204030204" pitchFamily="34" charset="0"/>
                <a:cs typeface="Calibri" panose="020F0502020204030204" pitchFamily="34" charset="0"/>
              </a:defRPr>
            </a:lvl4pPr>
            <a:lvl5pPr marL="2057349" indent="-228594">
              <a:buClr>
                <a:srgbClr val="E41F35"/>
              </a:buClr>
              <a:buFont typeface="Arial" panose="020B0604020202020204" pitchFamily="34" charset="0"/>
              <a:buChar char="–"/>
              <a:defRPr sz="1600" b="0" i="0">
                <a:solidFill>
                  <a:schemeClr val="tx1"/>
                </a:solidFill>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6">
            <a:extLst>
              <a:ext uri="{FF2B5EF4-FFF2-40B4-BE49-F238E27FC236}">
                <a16:creationId xmlns:a16="http://schemas.microsoft.com/office/drawing/2014/main" id="{92C62B0D-B231-0B45-8B10-6DB99AA331E7}"/>
              </a:ext>
            </a:extLst>
          </p:cNvPr>
          <p:cNvSpPr>
            <a:spLocks noGrp="1"/>
          </p:cNvSpPr>
          <p:nvPr>
            <p:ph type="body" sz="quarter" idx="21"/>
          </p:nvPr>
        </p:nvSpPr>
        <p:spPr>
          <a:xfrm>
            <a:off x="8341203" y="3099355"/>
            <a:ext cx="3518843" cy="872391"/>
          </a:xfrm>
          <a:prstGeom prst="rect">
            <a:avLst/>
          </a:prstGeom>
        </p:spPr>
        <p:txBody>
          <a:bodyPr anchor="t"/>
          <a:lstStyle>
            <a:lvl1pPr marL="0" indent="0">
              <a:buNone/>
              <a:defRPr sz="2400" b="0" i="0">
                <a:solidFill>
                  <a:srgbClr val="E41F35"/>
                </a:solidFill>
                <a:latin typeface="Calibri" panose="020F0502020204030204" pitchFamily="34" charset="0"/>
                <a:cs typeface="Calibri" panose="020F0502020204030204" pitchFamily="34" charset="0"/>
              </a:defRPr>
            </a:lvl1pPr>
          </a:lstStyle>
          <a:p>
            <a:pPr lvl="0"/>
            <a:r>
              <a:rPr lang="en-US"/>
              <a:t>Click to edit Master text styles</a:t>
            </a:r>
          </a:p>
        </p:txBody>
      </p:sp>
      <p:sp>
        <p:nvSpPr>
          <p:cNvPr id="14" name="Text Placeholder 20">
            <a:extLst>
              <a:ext uri="{FF2B5EF4-FFF2-40B4-BE49-F238E27FC236}">
                <a16:creationId xmlns:a16="http://schemas.microsoft.com/office/drawing/2014/main" id="{DFB035F0-D67B-9D4E-98EA-61BFBCDE9006}"/>
              </a:ext>
            </a:extLst>
          </p:cNvPr>
          <p:cNvSpPr>
            <a:spLocks noGrp="1"/>
          </p:cNvSpPr>
          <p:nvPr>
            <p:ph type="body" sz="quarter" idx="22"/>
          </p:nvPr>
        </p:nvSpPr>
        <p:spPr>
          <a:xfrm>
            <a:off x="8340683" y="3993486"/>
            <a:ext cx="3519329" cy="3467100"/>
          </a:xfrm>
          <a:prstGeom prst="rect">
            <a:avLst/>
          </a:prstGeom>
        </p:spPr>
        <p:txBody>
          <a:bodyPr anchor="t"/>
          <a:lstStyle>
            <a:lvl1pPr>
              <a:buClr>
                <a:srgbClr val="E41F35"/>
              </a:buClr>
              <a:defRPr sz="2400" b="0" i="0">
                <a:solidFill>
                  <a:schemeClr val="tx1"/>
                </a:solidFill>
                <a:latin typeface="Calibri" panose="020F0502020204030204" pitchFamily="34" charset="0"/>
                <a:cs typeface="Calibri" panose="020F0502020204030204" pitchFamily="34" charset="0"/>
              </a:defRPr>
            </a:lvl1pPr>
            <a:lvl2pPr marL="685783" indent="-228594">
              <a:buClr>
                <a:srgbClr val="E41F35"/>
              </a:buClr>
              <a:buFont typeface="Courier New" panose="02070309020205020404" pitchFamily="49" charset="0"/>
              <a:buChar char="o"/>
              <a:defRPr sz="2000" b="0" i="0">
                <a:solidFill>
                  <a:schemeClr val="tx1"/>
                </a:solidFill>
                <a:latin typeface="Calibri" panose="020F0502020204030204" pitchFamily="34" charset="0"/>
                <a:cs typeface="Calibri" panose="020F0502020204030204" pitchFamily="34" charset="0"/>
              </a:defRPr>
            </a:lvl2pPr>
            <a:lvl3pPr marL="1142971" indent="-228594">
              <a:buClr>
                <a:srgbClr val="E41F35"/>
              </a:buClr>
              <a:buFont typeface="Arial" panose="020B0604020202020204" pitchFamily="34" charset="0"/>
              <a:buChar char="–"/>
              <a:defRPr sz="1800" b="0" i="0">
                <a:solidFill>
                  <a:schemeClr val="tx1"/>
                </a:solidFill>
                <a:latin typeface="Calibri" panose="020F0502020204030204" pitchFamily="34" charset="0"/>
                <a:cs typeface="Calibri" panose="020F0502020204030204" pitchFamily="34" charset="0"/>
              </a:defRPr>
            </a:lvl3pPr>
            <a:lvl4pPr marL="1600160" indent="-228594">
              <a:buClr>
                <a:srgbClr val="E41F35"/>
              </a:buClr>
              <a:buFont typeface="Wingdings" panose="05000000000000000000" pitchFamily="2" charset="2"/>
              <a:buChar char="§"/>
              <a:defRPr sz="1600" b="0" i="0">
                <a:solidFill>
                  <a:schemeClr val="tx1"/>
                </a:solidFill>
                <a:latin typeface="Calibri" panose="020F0502020204030204" pitchFamily="34" charset="0"/>
                <a:cs typeface="Calibri" panose="020F0502020204030204" pitchFamily="34" charset="0"/>
              </a:defRPr>
            </a:lvl4pPr>
            <a:lvl5pPr marL="2057349" indent="-228594">
              <a:buClr>
                <a:srgbClr val="E41F35"/>
              </a:buClr>
              <a:buFont typeface="Arial" panose="020B0604020202020204" pitchFamily="34" charset="0"/>
              <a:buChar char="–"/>
              <a:defRPr sz="1600" b="0" i="0">
                <a:solidFill>
                  <a:schemeClr val="tx1"/>
                </a:solidFill>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2">
            <a:extLst>
              <a:ext uri="{FF2B5EF4-FFF2-40B4-BE49-F238E27FC236}">
                <a16:creationId xmlns:a16="http://schemas.microsoft.com/office/drawing/2014/main" id="{082C7831-DEFF-FF48-883C-D48CF7D659AD}"/>
              </a:ext>
            </a:extLst>
          </p:cNvPr>
          <p:cNvSpPr>
            <a:spLocks noGrp="1"/>
          </p:cNvSpPr>
          <p:nvPr>
            <p:ph type="body" sz="quarter" idx="11" hasCustomPrompt="1"/>
          </p:nvPr>
        </p:nvSpPr>
        <p:spPr>
          <a:xfrm>
            <a:off x="752371" y="1298576"/>
            <a:ext cx="12832999" cy="1167031"/>
          </a:xfrm>
          <a:prstGeom prst="rect">
            <a:avLst/>
          </a:prstGeom>
        </p:spPr>
        <p:txBody>
          <a:bodyPr anchor="t"/>
          <a:lstStyle>
            <a:lvl1pPr marL="0" indent="0">
              <a:buNone/>
              <a:defRPr sz="4800" b="0" i="0" spc="100" baseline="0">
                <a:solidFill>
                  <a:schemeClr val="tx1"/>
                </a:solidFill>
                <a:latin typeface="Calibri Light" panose="020F0302020204030204" pitchFamily="34" charset="0"/>
                <a:cs typeface="Calibri Light" panose="020F0302020204030204" pitchFamily="34" charset="0"/>
              </a:defRPr>
            </a:lvl1pPr>
          </a:lstStyle>
          <a:p>
            <a:pPr lvl="0"/>
            <a:r>
              <a:rPr lang="en-US"/>
              <a:t>48 </a:t>
            </a:r>
            <a:r>
              <a:rPr lang="en-US" err="1"/>
              <a:t>pt</a:t>
            </a:r>
            <a:r>
              <a:rPr lang="en-US"/>
              <a:t> headline goes here lorem ipsum</a:t>
            </a:r>
          </a:p>
        </p:txBody>
      </p:sp>
      <p:sp>
        <p:nvSpPr>
          <p:cNvPr id="11" name="Text Placeholder 14">
            <a:extLst>
              <a:ext uri="{FF2B5EF4-FFF2-40B4-BE49-F238E27FC236}">
                <a16:creationId xmlns:a16="http://schemas.microsoft.com/office/drawing/2014/main" id="{F245A3DC-6FE7-054B-A66F-C979463976EB}"/>
              </a:ext>
            </a:extLst>
          </p:cNvPr>
          <p:cNvSpPr>
            <a:spLocks noGrp="1"/>
          </p:cNvSpPr>
          <p:nvPr>
            <p:ph type="body" sz="quarter" idx="12" hasCustomPrompt="1"/>
          </p:nvPr>
        </p:nvSpPr>
        <p:spPr>
          <a:xfrm>
            <a:off x="752896" y="2511194"/>
            <a:ext cx="12832474" cy="332712"/>
          </a:xfrm>
          <a:prstGeom prst="rect">
            <a:avLst/>
          </a:prstGeom>
        </p:spPr>
        <p:txBody>
          <a:bodyPr anchor="t"/>
          <a:lstStyle>
            <a:lvl1pPr marL="0" indent="0">
              <a:buNone/>
              <a:defRPr sz="2000" b="0" i="0" cap="none" baseline="0">
                <a:solidFill>
                  <a:schemeClr val="tx1"/>
                </a:solidFill>
                <a:latin typeface="Calibri" panose="020F0502020204030204" pitchFamily="34" charset="0"/>
                <a:cs typeface="Calibri" panose="020F050202020403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54517513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2">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CCBF44C5-5591-C248-AFF4-BDF5B3981449}"/>
              </a:ext>
            </a:extLst>
          </p:cNvPr>
          <p:cNvSpPr>
            <a:spLocks noGrp="1"/>
          </p:cNvSpPr>
          <p:nvPr>
            <p:ph type="body" sz="quarter" idx="17" hasCustomPrompt="1"/>
          </p:nvPr>
        </p:nvSpPr>
        <p:spPr>
          <a:xfrm>
            <a:off x="752371" y="3416621"/>
            <a:ext cx="12832997" cy="2461665"/>
          </a:xfrm>
          <a:prstGeom prst="rect">
            <a:avLst/>
          </a:prstGeom>
        </p:spPr>
        <p:txBody>
          <a:bodyPr anchor="t"/>
          <a:lstStyle>
            <a:lvl1pPr marL="285750" marR="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lang="en-US" sz="1800" smtClean="0">
                <a:solidFill>
                  <a:schemeClr val="tx1"/>
                </a:solidFill>
                <a:effectLst/>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marL="285750" marR="0" lvl="0" indent="-285750" algn="l" defTabSz="914400" rtl="0" eaLnBrk="1" fontAlgn="auto" latinLnBrk="0" hangingPunct="1">
              <a:lnSpc>
                <a:spcPct val="100000"/>
              </a:lnSpc>
              <a:spcBef>
                <a:spcPts val="1000"/>
              </a:spcBef>
              <a:spcAft>
                <a:spcPts val="0"/>
              </a:spcAft>
              <a:buClrTx/>
              <a:buSzTx/>
              <a:tabLst/>
              <a:defRPr/>
            </a:pPr>
            <a:r>
              <a:rPr lang="en-US">
                <a:effectLst/>
                <a:latin typeface="Calibri Light" panose="020F0302020204030204" pitchFamily="34" charset="0"/>
              </a:rPr>
              <a:t>Callout 1</a:t>
            </a:r>
          </a:p>
          <a:p>
            <a:pPr marL="285750" marR="0" lvl="0" indent="-285750" algn="l" defTabSz="914400" rtl="0" eaLnBrk="1" fontAlgn="auto" latinLnBrk="0" hangingPunct="1">
              <a:lnSpc>
                <a:spcPct val="100000"/>
              </a:lnSpc>
              <a:spcBef>
                <a:spcPts val="1000"/>
              </a:spcBef>
              <a:spcAft>
                <a:spcPts val="0"/>
              </a:spcAft>
              <a:buClrTx/>
              <a:buSzTx/>
              <a:tabLst/>
              <a:defRPr/>
            </a:pPr>
            <a:r>
              <a:rPr lang="en-US">
                <a:effectLst/>
                <a:latin typeface="Calibri Light" panose="020F0302020204030204" pitchFamily="34" charset="0"/>
              </a:rPr>
              <a:t>Callout 2</a:t>
            </a:r>
          </a:p>
          <a:p>
            <a:pPr marL="285750" marR="0" lvl="0" indent="-285750" algn="l" defTabSz="914400" rtl="0" eaLnBrk="1" fontAlgn="auto" latinLnBrk="0" hangingPunct="1">
              <a:lnSpc>
                <a:spcPct val="100000"/>
              </a:lnSpc>
              <a:spcBef>
                <a:spcPts val="1000"/>
              </a:spcBef>
              <a:spcAft>
                <a:spcPts val="0"/>
              </a:spcAft>
              <a:buClrTx/>
              <a:buSzTx/>
              <a:tabLst/>
              <a:defRPr/>
            </a:pPr>
            <a:r>
              <a:rPr lang="en-US">
                <a:effectLst/>
                <a:latin typeface="Calibri Light" panose="020F0302020204030204" pitchFamily="34" charset="0"/>
              </a:rPr>
              <a:t>Callout 3</a:t>
            </a:r>
          </a:p>
        </p:txBody>
      </p:sp>
      <p:sp>
        <p:nvSpPr>
          <p:cNvPr id="9" name="Text Placeholder 10">
            <a:extLst>
              <a:ext uri="{FF2B5EF4-FFF2-40B4-BE49-F238E27FC236}">
                <a16:creationId xmlns:a16="http://schemas.microsoft.com/office/drawing/2014/main" id="{458E3445-B051-ED40-A0DC-EB7F2C564E35}"/>
              </a:ext>
            </a:extLst>
          </p:cNvPr>
          <p:cNvSpPr>
            <a:spLocks noGrp="1"/>
          </p:cNvSpPr>
          <p:nvPr>
            <p:ph type="body" sz="quarter" idx="13" hasCustomPrompt="1"/>
          </p:nvPr>
        </p:nvSpPr>
        <p:spPr>
          <a:xfrm>
            <a:off x="752372" y="2702050"/>
            <a:ext cx="12832998" cy="422677"/>
          </a:xfrm>
          <a:prstGeom prst="rect">
            <a:avLst/>
          </a:prstGeom>
        </p:spPr>
        <p:txBody>
          <a:bodyPr anchor="t"/>
          <a:lstStyle>
            <a:lvl1pPr marL="0" indent="0">
              <a:lnSpc>
                <a:spcPct val="85000"/>
              </a:lnSpc>
              <a:buFontTx/>
              <a:buNone/>
              <a:defRPr sz="2100" b="1" i="0">
                <a:solidFill>
                  <a:srgbClr val="E41F35"/>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err="1"/>
              <a:t>Subheader</a:t>
            </a:r>
            <a:r>
              <a:rPr lang="en-US"/>
              <a:t>/title</a:t>
            </a:r>
          </a:p>
        </p:txBody>
      </p:sp>
      <p:sp>
        <p:nvSpPr>
          <p:cNvPr id="2" name="Text Placeholder 12">
            <a:extLst>
              <a:ext uri="{FF2B5EF4-FFF2-40B4-BE49-F238E27FC236}">
                <a16:creationId xmlns:a16="http://schemas.microsoft.com/office/drawing/2014/main" id="{4697BA90-BCA8-E30D-F347-94F92F34D489}"/>
              </a:ext>
            </a:extLst>
          </p:cNvPr>
          <p:cNvSpPr>
            <a:spLocks noGrp="1"/>
          </p:cNvSpPr>
          <p:nvPr>
            <p:ph type="body" sz="quarter" idx="11" hasCustomPrompt="1"/>
          </p:nvPr>
        </p:nvSpPr>
        <p:spPr>
          <a:xfrm>
            <a:off x="752371" y="1298576"/>
            <a:ext cx="12832999" cy="1167031"/>
          </a:xfrm>
          <a:prstGeom prst="rect">
            <a:avLst/>
          </a:prstGeom>
        </p:spPr>
        <p:txBody>
          <a:bodyPr anchor="t"/>
          <a:lstStyle>
            <a:lvl1pPr marL="0" indent="0">
              <a:buNone/>
              <a:defRPr sz="4800" b="0" i="0" spc="100" baseline="0">
                <a:solidFill>
                  <a:schemeClr val="tx1"/>
                </a:solidFill>
                <a:latin typeface="Calibri Light" panose="020F0302020204030204" pitchFamily="34" charset="0"/>
                <a:cs typeface="Calibri Light" panose="020F0302020204030204" pitchFamily="34" charset="0"/>
              </a:defRPr>
            </a:lvl1pPr>
          </a:lstStyle>
          <a:p>
            <a:pPr lvl="0"/>
            <a:r>
              <a:rPr lang="en-US"/>
              <a:t>48 </a:t>
            </a:r>
            <a:r>
              <a:rPr lang="en-US" err="1"/>
              <a:t>pt</a:t>
            </a:r>
            <a:r>
              <a:rPr lang="en-US"/>
              <a:t> headline goes here lorem ipsum</a:t>
            </a:r>
          </a:p>
        </p:txBody>
      </p:sp>
    </p:spTree>
    <p:extLst>
      <p:ext uri="{BB962C8B-B14F-4D97-AF65-F5344CB8AC3E}">
        <p14:creationId xmlns:p14="http://schemas.microsoft.com/office/powerpoint/2010/main" val="137254255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3">
    <p:spTree>
      <p:nvGrpSpPr>
        <p:cNvPr id="1" name=""/>
        <p:cNvGrpSpPr/>
        <p:nvPr/>
      </p:nvGrpSpPr>
      <p:grpSpPr>
        <a:xfrm>
          <a:off x="0" y="0"/>
          <a:ext cx="0" cy="0"/>
          <a:chOff x="0" y="0"/>
          <a:chExt cx="0" cy="0"/>
        </a:xfrm>
      </p:grpSpPr>
      <p:sp>
        <p:nvSpPr>
          <p:cNvPr id="14" name="Text Placeholder 6">
            <a:extLst>
              <a:ext uri="{FF2B5EF4-FFF2-40B4-BE49-F238E27FC236}">
                <a16:creationId xmlns:a16="http://schemas.microsoft.com/office/drawing/2014/main" id="{FD293152-B64E-244A-9D08-382E811E29EE}"/>
              </a:ext>
            </a:extLst>
          </p:cNvPr>
          <p:cNvSpPr>
            <a:spLocks noGrp="1"/>
          </p:cNvSpPr>
          <p:nvPr>
            <p:ph type="body" sz="quarter" idx="20" hasCustomPrompt="1"/>
          </p:nvPr>
        </p:nvSpPr>
        <p:spPr>
          <a:xfrm>
            <a:off x="1073258" y="3886463"/>
            <a:ext cx="2146300" cy="436562"/>
          </a:xfrm>
          <a:prstGeom prst="rect">
            <a:avLst/>
          </a:prstGeom>
        </p:spPr>
        <p:txBody>
          <a:bodyPr anchor="b"/>
          <a:lstStyle>
            <a:lvl1pPr marL="0" indent="0">
              <a:buNone/>
              <a:defRPr sz="2100" b="1" i="0">
                <a:solidFill>
                  <a:schemeClr val="tx1"/>
                </a:solidFill>
                <a:latin typeface="Calibri" panose="020F0502020204030204" pitchFamily="34" charset="0"/>
                <a:cs typeface="Calibri" panose="020F0502020204030204" pitchFamily="34" charset="0"/>
              </a:defRPr>
            </a:lvl1pPr>
          </a:lstStyle>
          <a:p>
            <a:pPr lvl="0"/>
            <a:r>
              <a:rPr lang="en-US" err="1"/>
              <a:t>Subheadline</a:t>
            </a:r>
            <a:endParaRPr lang="en-US"/>
          </a:p>
        </p:txBody>
      </p:sp>
      <p:sp>
        <p:nvSpPr>
          <p:cNvPr id="15" name="Text Placeholder 6">
            <a:extLst>
              <a:ext uri="{FF2B5EF4-FFF2-40B4-BE49-F238E27FC236}">
                <a16:creationId xmlns:a16="http://schemas.microsoft.com/office/drawing/2014/main" id="{733E416C-C967-C741-BE3B-A07BAC8B187F}"/>
              </a:ext>
            </a:extLst>
          </p:cNvPr>
          <p:cNvSpPr>
            <a:spLocks noGrp="1"/>
          </p:cNvSpPr>
          <p:nvPr>
            <p:ph type="body" sz="quarter" idx="21" hasCustomPrompt="1"/>
          </p:nvPr>
        </p:nvSpPr>
        <p:spPr>
          <a:xfrm>
            <a:off x="1073258" y="4398603"/>
            <a:ext cx="2146300" cy="1926313"/>
          </a:xfrm>
          <a:prstGeom prst="rect">
            <a:avLst/>
          </a:prstGeom>
        </p:spPr>
        <p:txBody>
          <a:bodyPr lIns="91440" rIns="91440"/>
          <a:lstStyle>
            <a:lvl1pPr marL="182880" indent="-182880">
              <a:lnSpc>
                <a:spcPct val="100000"/>
              </a:lnSpc>
              <a:spcBef>
                <a:spcPts val="400"/>
              </a:spcBef>
              <a:buFont typeface="Arial" panose="020B0604020202020204" pitchFamily="34" charset="0"/>
              <a:buChar char="•"/>
              <a:defRPr sz="1600">
                <a:solidFill>
                  <a:schemeClr val="tx1"/>
                </a:solidFill>
              </a:defRPr>
            </a:lvl1pPr>
            <a:lvl2pPr marL="457200" indent="0">
              <a:lnSpc>
                <a:spcPct val="100000"/>
              </a:lnSpc>
              <a:buNone/>
              <a:defRPr sz="1600"/>
            </a:lvl2pPr>
          </a:lstStyle>
          <a:p>
            <a:pPr lvl="0"/>
            <a:r>
              <a:rPr lang="en-US"/>
              <a:t>Bullet point</a:t>
            </a:r>
          </a:p>
          <a:p>
            <a:pPr lvl="0"/>
            <a:r>
              <a:rPr lang="en-US"/>
              <a:t>Bullet point</a:t>
            </a:r>
          </a:p>
          <a:p>
            <a:pPr lvl="0"/>
            <a:r>
              <a:rPr lang="en-US"/>
              <a:t>Bullet point</a:t>
            </a:r>
          </a:p>
        </p:txBody>
      </p:sp>
      <p:sp>
        <p:nvSpPr>
          <p:cNvPr id="17" name="Text Placeholder 6">
            <a:extLst>
              <a:ext uri="{FF2B5EF4-FFF2-40B4-BE49-F238E27FC236}">
                <a16:creationId xmlns:a16="http://schemas.microsoft.com/office/drawing/2014/main" id="{C94A196A-E4BB-D946-BB7B-5EEBBC9C8915}"/>
              </a:ext>
            </a:extLst>
          </p:cNvPr>
          <p:cNvSpPr>
            <a:spLocks noGrp="1"/>
          </p:cNvSpPr>
          <p:nvPr>
            <p:ph type="body" sz="quarter" idx="22" hasCustomPrompt="1"/>
          </p:nvPr>
        </p:nvSpPr>
        <p:spPr>
          <a:xfrm>
            <a:off x="3639787" y="3886463"/>
            <a:ext cx="2146300" cy="436562"/>
          </a:xfrm>
          <a:prstGeom prst="rect">
            <a:avLst/>
          </a:prstGeom>
        </p:spPr>
        <p:txBody>
          <a:bodyPr anchor="b"/>
          <a:lstStyle>
            <a:lvl1pPr marL="0" indent="0">
              <a:buNone/>
              <a:defRPr sz="2100" b="1" i="0">
                <a:solidFill>
                  <a:schemeClr val="tx1"/>
                </a:solidFill>
                <a:latin typeface="Calibri" panose="020F0502020204030204" pitchFamily="34" charset="0"/>
                <a:cs typeface="Calibri" panose="020F0502020204030204" pitchFamily="34" charset="0"/>
              </a:defRPr>
            </a:lvl1pPr>
          </a:lstStyle>
          <a:p>
            <a:pPr lvl="0"/>
            <a:r>
              <a:rPr lang="en-US" err="1"/>
              <a:t>Subheadline</a:t>
            </a:r>
            <a:endParaRPr lang="en-US"/>
          </a:p>
        </p:txBody>
      </p:sp>
      <p:sp>
        <p:nvSpPr>
          <p:cNvPr id="18" name="Text Placeholder 6">
            <a:extLst>
              <a:ext uri="{FF2B5EF4-FFF2-40B4-BE49-F238E27FC236}">
                <a16:creationId xmlns:a16="http://schemas.microsoft.com/office/drawing/2014/main" id="{97AEC9BA-D36F-B446-AFF6-26CDDE1FB3A8}"/>
              </a:ext>
            </a:extLst>
          </p:cNvPr>
          <p:cNvSpPr>
            <a:spLocks noGrp="1"/>
          </p:cNvSpPr>
          <p:nvPr>
            <p:ph type="body" sz="quarter" idx="23" hasCustomPrompt="1"/>
          </p:nvPr>
        </p:nvSpPr>
        <p:spPr>
          <a:xfrm>
            <a:off x="3639787" y="4398603"/>
            <a:ext cx="2146300" cy="1926313"/>
          </a:xfrm>
          <a:prstGeom prst="rect">
            <a:avLst/>
          </a:prstGeom>
        </p:spPr>
        <p:txBody>
          <a:bodyPr lIns="91440" rIns="91440"/>
          <a:lstStyle>
            <a:lvl1pPr marL="182880" indent="-182880">
              <a:lnSpc>
                <a:spcPct val="100000"/>
              </a:lnSpc>
              <a:spcBef>
                <a:spcPts val="400"/>
              </a:spcBef>
              <a:buFont typeface="Arial" panose="020B0604020202020204" pitchFamily="34" charset="0"/>
              <a:buChar char="•"/>
              <a:defRPr sz="1600">
                <a:solidFill>
                  <a:schemeClr val="tx1"/>
                </a:solidFill>
              </a:defRPr>
            </a:lvl1pPr>
            <a:lvl2pPr marL="457200" indent="0">
              <a:lnSpc>
                <a:spcPct val="100000"/>
              </a:lnSpc>
              <a:buNone/>
              <a:defRPr sz="1600"/>
            </a:lvl2pPr>
          </a:lstStyle>
          <a:p>
            <a:pPr lvl="0"/>
            <a:r>
              <a:rPr lang="en-US"/>
              <a:t>Bullet point</a:t>
            </a:r>
          </a:p>
          <a:p>
            <a:pPr lvl="0"/>
            <a:r>
              <a:rPr lang="en-US"/>
              <a:t>Bullet point</a:t>
            </a:r>
          </a:p>
          <a:p>
            <a:pPr lvl="0"/>
            <a:r>
              <a:rPr lang="en-US"/>
              <a:t>Bullet point</a:t>
            </a:r>
          </a:p>
        </p:txBody>
      </p:sp>
      <p:sp>
        <p:nvSpPr>
          <p:cNvPr id="19" name="Text Placeholder 6">
            <a:extLst>
              <a:ext uri="{FF2B5EF4-FFF2-40B4-BE49-F238E27FC236}">
                <a16:creationId xmlns:a16="http://schemas.microsoft.com/office/drawing/2014/main" id="{11B75BCD-460E-0F45-A28D-2088086D1C66}"/>
              </a:ext>
            </a:extLst>
          </p:cNvPr>
          <p:cNvSpPr>
            <a:spLocks noGrp="1"/>
          </p:cNvSpPr>
          <p:nvPr>
            <p:ph type="body" sz="quarter" idx="24" hasCustomPrompt="1"/>
          </p:nvPr>
        </p:nvSpPr>
        <p:spPr>
          <a:xfrm>
            <a:off x="6136803" y="3886463"/>
            <a:ext cx="2146300" cy="436562"/>
          </a:xfrm>
          <a:prstGeom prst="rect">
            <a:avLst/>
          </a:prstGeom>
        </p:spPr>
        <p:txBody>
          <a:bodyPr anchor="b"/>
          <a:lstStyle>
            <a:lvl1pPr marL="0" indent="0">
              <a:buNone/>
              <a:defRPr sz="2100" b="1" i="0">
                <a:solidFill>
                  <a:schemeClr val="tx1"/>
                </a:solidFill>
                <a:latin typeface="Calibri" panose="020F0502020204030204" pitchFamily="34" charset="0"/>
                <a:cs typeface="Calibri" panose="020F0502020204030204" pitchFamily="34" charset="0"/>
              </a:defRPr>
            </a:lvl1pPr>
          </a:lstStyle>
          <a:p>
            <a:pPr lvl="0"/>
            <a:r>
              <a:rPr lang="en-US" err="1"/>
              <a:t>Subheadline</a:t>
            </a:r>
            <a:endParaRPr lang="en-US"/>
          </a:p>
        </p:txBody>
      </p:sp>
      <p:sp>
        <p:nvSpPr>
          <p:cNvPr id="20" name="Text Placeholder 6">
            <a:extLst>
              <a:ext uri="{FF2B5EF4-FFF2-40B4-BE49-F238E27FC236}">
                <a16:creationId xmlns:a16="http://schemas.microsoft.com/office/drawing/2014/main" id="{ECE875F7-D345-7242-8E2F-34BA5F39699F}"/>
              </a:ext>
            </a:extLst>
          </p:cNvPr>
          <p:cNvSpPr>
            <a:spLocks noGrp="1"/>
          </p:cNvSpPr>
          <p:nvPr>
            <p:ph type="body" sz="quarter" idx="25" hasCustomPrompt="1"/>
          </p:nvPr>
        </p:nvSpPr>
        <p:spPr>
          <a:xfrm>
            <a:off x="6136803" y="4398603"/>
            <a:ext cx="2146300" cy="1926313"/>
          </a:xfrm>
          <a:prstGeom prst="rect">
            <a:avLst/>
          </a:prstGeom>
        </p:spPr>
        <p:txBody>
          <a:bodyPr lIns="91440" rIns="91440"/>
          <a:lstStyle>
            <a:lvl1pPr marL="0" indent="0">
              <a:lnSpc>
                <a:spcPct val="100000"/>
              </a:lnSpc>
              <a:spcBef>
                <a:spcPts val="400"/>
              </a:spcBef>
              <a:buFont typeface="Arial" panose="020B0604020202020204" pitchFamily="34" charset="0"/>
              <a:buNone/>
              <a:defRPr sz="1600">
                <a:solidFill>
                  <a:schemeClr val="tx1"/>
                </a:solidFill>
              </a:defRPr>
            </a:lvl1pPr>
            <a:lvl2pPr marL="457200" indent="0">
              <a:lnSpc>
                <a:spcPct val="100000"/>
              </a:lnSpc>
              <a:buNone/>
              <a:defRPr sz="1600"/>
            </a:lvl2pPr>
          </a:lstStyle>
          <a:p>
            <a:pPr lvl="0"/>
            <a:r>
              <a:rPr lang="en-US" err="1"/>
              <a:t>Exceatiis</a:t>
            </a:r>
            <a:r>
              <a:rPr lang="en-US"/>
              <a:t> </a:t>
            </a:r>
            <a:r>
              <a:rPr lang="en-US" err="1"/>
              <a:t>volo</a:t>
            </a:r>
            <a:r>
              <a:rPr lang="en-US"/>
              <a:t> que </a:t>
            </a:r>
            <a:r>
              <a:rPr lang="en-US" err="1"/>
              <a:t>reperspel</a:t>
            </a:r>
            <a:r>
              <a:rPr lang="en-US"/>
              <a:t> </a:t>
            </a:r>
            <a:r>
              <a:rPr lang="en-US" err="1"/>
              <a:t>ea</a:t>
            </a:r>
            <a:r>
              <a:rPr lang="en-US"/>
              <a:t> </a:t>
            </a:r>
            <a:r>
              <a:rPr lang="en-US" err="1"/>
              <a:t>sumque</a:t>
            </a:r>
            <a:r>
              <a:rPr lang="en-US"/>
              <a:t> </a:t>
            </a:r>
            <a:r>
              <a:rPr lang="en-US" err="1"/>
              <a:t>velique</a:t>
            </a:r>
            <a:r>
              <a:rPr lang="en-US"/>
              <a:t> </a:t>
            </a:r>
            <a:r>
              <a:rPr lang="en-US" err="1"/>
              <a:t>nam</a:t>
            </a:r>
            <a:r>
              <a:rPr lang="en-US"/>
              <a:t> </a:t>
            </a:r>
            <a:r>
              <a:rPr lang="en-US" err="1"/>
              <a:t>quae</a:t>
            </a:r>
            <a:r>
              <a:rPr lang="en-US"/>
              <a:t> </a:t>
            </a:r>
            <a:r>
              <a:rPr lang="en-US" err="1"/>
              <a:t>vo</a:t>
            </a:r>
            <a:r>
              <a:rPr lang="en-US"/>
              <a:t> </a:t>
            </a:r>
            <a:r>
              <a:rPr lang="en-US" err="1"/>
              <a:t>uptae</a:t>
            </a:r>
            <a:r>
              <a:rPr lang="en-US"/>
              <a:t>. Nam </a:t>
            </a:r>
            <a:r>
              <a:rPr lang="en-US" err="1"/>
              <a:t>ut</a:t>
            </a:r>
            <a:r>
              <a:rPr lang="en-US"/>
              <a:t> </a:t>
            </a:r>
            <a:r>
              <a:rPr lang="en-US" err="1"/>
              <a:t>omn</a:t>
            </a:r>
            <a:r>
              <a:rPr lang="en-US"/>
              <a:t> </a:t>
            </a:r>
            <a:r>
              <a:rPr lang="en-US" err="1"/>
              <a:t>impoasimentis</a:t>
            </a:r>
            <a:r>
              <a:rPr lang="en-US"/>
              <a:t> </a:t>
            </a:r>
            <a:r>
              <a:rPr lang="en-US" err="1"/>
              <a:t>uptae</a:t>
            </a:r>
            <a:r>
              <a:rPr lang="en-US"/>
              <a:t>. Nam </a:t>
            </a:r>
            <a:r>
              <a:rPr lang="en-US" err="1"/>
              <a:t>ut</a:t>
            </a:r>
            <a:r>
              <a:rPr lang="en-US"/>
              <a:t> </a:t>
            </a:r>
            <a:r>
              <a:rPr lang="en-US" err="1"/>
              <a:t>omnim</a:t>
            </a:r>
            <a:endParaRPr lang="en-US"/>
          </a:p>
        </p:txBody>
      </p:sp>
      <p:sp>
        <p:nvSpPr>
          <p:cNvPr id="21" name="Text Placeholder 6">
            <a:extLst>
              <a:ext uri="{FF2B5EF4-FFF2-40B4-BE49-F238E27FC236}">
                <a16:creationId xmlns:a16="http://schemas.microsoft.com/office/drawing/2014/main" id="{77C62D54-AA96-C94D-95BA-6EE0C0AD99B9}"/>
              </a:ext>
            </a:extLst>
          </p:cNvPr>
          <p:cNvSpPr>
            <a:spLocks noGrp="1"/>
          </p:cNvSpPr>
          <p:nvPr>
            <p:ph type="body" sz="quarter" idx="26" hasCustomPrompt="1"/>
          </p:nvPr>
        </p:nvSpPr>
        <p:spPr>
          <a:xfrm>
            <a:off x="8651403" y="3886463"/>
            <a:ext cx="2146300" cy="436562"/>
          </a:xfrm>
          <a:prstGeom prst="rect">
            <a:avLst/>
          </a:prstGeom>
        </p:spPr>
        <p:txBody>
          <a:bodyPr anchor="b"/>
          <a:lstStyle>
            <a:lvl1pPr marL="0" indent="0">
              <a:buNone/>
              <a:defRPr sz="2100" b="1" i="0">
                <a:solidFill>
                  <a:schemeClr val="tx1"/>
                </a:solidFill>
                <a:latin typeface="Calibri" panose="020F0502020204030204" pitchFamily="34" charset="0"/>
                <a:cs typeface="Calibri" panose="020F0502020204030204" pitchFamily="34" charset="0"/>
              </a:defRPr>
            </a:lvl1pPr>
          </a:lstStyle>
          <a:p>
            <a:pPr lvl="0"/>
            <a:r>
              <a:rPr lang="en-US" err="1"/>
              <a:t>Subheadline</a:t>
            </a:r>
            <a:endParaRPr lang="en-US"/>
          </a:p>
        </p:txBody>
      </p:sp>
      <p:sp>
        <p:nvSpPr>
          <p:cNvPr id="22" name="Text Placeholder 6">
            <a:extLst>
              <a:ext uri="{FF2B5EF4-FFF2-40B4-BE49-F238E27FC236}">
                <a16:creationId xmlns:a16="http://schemas.microsoft.com/office/drawing/2014/main" id="{3E355C16-7CEC-6A4A-9916-97D3696B9434}"/>
              </a:ext>
            </a:extLst>
          </p:cNvPr>
          <p:cNvSpPr>
            <a:spLocks noGrp="1"/>
          </p:cNvSpPr>
          <p:nvPr>
            <p:ph type="body" sz="quarter" idx="27" hasCustomPrompt="1"/>
          </p:nvPr>
        </p:nvSpPr>
        <p:spPr>
          <a:xfrm>
            <a:off x="8651403" y="4398603"/>
            <a:ext cx="2146300" cy="1926313"/>
          </a:xfrm>
          <a:prstGeom prst="rect">
            <a:avLst/>
          </a:prstGeom>
        </p:spPr>
        <p:txBody>
          <a:bodyPr lIns="91440" rIns="91440"/>
          <a:lstStyle>
            <a:lvl1pPr marL="0" indent="0">
              <a:lnSpc>
                <a:spcPct val="100000"/>
              </a:lnSpc>
              <a:spcBef>
                <a:spcPts val="400"/>
              </a:spcBef>
              <a:buFont typeface="Arial" panose="020B0604020202020204" pitchFamily="34" charset="0"/>
              <a:buNone/>
              <a:defRPr sz="1600">
                <a:solidFill>
                  <a:schemeClr val="tx1"/>
                </a:solidFill>
              </a:defRPr>
            </a:lvl1pPr>
            <a:lvl2pPr marL="457200" indent="0">
              <a:lnSpc>
                <a:spcPct val="100000"/>
              </a:lnSpc>
              <a:buNone/>
              <a:defRPr sz="1600"/>
            </a:lvl2pPr>
          </a:lstStyle>
          <a:p>
            <a:pPr lvl="0"/>
            <a:r>
              <a:rPr lang="en-US" err="1"/>
              <a:t>Exceatiis</a:t>
            </a:r>
            <a:r>
              <a:rPr lang="en-US"/>
              <a:t> </a:t>
            </a:r>
            <a:r>
              <a:rPr lang="en-US" err="1"/>
              <a:t>volo</a:t>
            </a:r>
            <a:r>
              <a:rPr lang="en-US"/>
              <a:t> que </a:t>
            </a:r>
            <a:r>
              <a:rPr lang="en-US" err="1"/>
              <a:t>reperspel</a:t>
            </a:r>
            <a:r>
              <a:rPr lang="en-US"/>
              <a:t> </a:t>
            </a:r>
            <a:r>
              <a:rPr lang="en-US" err="1"/>
              <a:t>ea</a:t>
            </a:r>
            <a:r>
              <a:rPr lang="en-US"/>
              <a:t> </a:t>
            </a:r>
            <a:r>
              <a:rPr lang="en-US" err="1"/>
              <a:t>sumque</a:t>
            </a:r>
            <a:r>
              <a:rPr lang="en-US"/>
              <a:t> </a:t>
            </a:r>
            <a:r>
              <a:rPr lang="en-US" err="1"/>
              <a:t>velique</a:t>
            </a:r>
            <a:r>
              <a:rPr lang="en-US"/>
              <a:t> </a:t>
            </a:r>
            <a:r>
              <a:rPr lang="en-US" err="1"/>
              <a:t>nam</a:t>
            </a:r>
            <a:r>
              <a:rPr lang="en-US"/>
              <a:t> </a:t>
            </a:r>
            <a:r>
              <a:rPr lang="en-US" err="1"/>
              <a:t>quae</a:t>
            </a:r>
            <a:r>
              <a:rPr lang="en-US"/>
              <a:t> </a:t>
            </a:r>
            <a:r>
              <a:rPr lang="en-US" err="1"/>
              <a:t>vo</a:t>
            </a:r>
            <a:r>
              <a:rPr lang="en-US"/>
              <a:t> </a:t>
            </a:r>
            <a:r>
              <a:rPr lang="en-US" err="1"/>
              <a:t>uptae</a:t>
            </a:r>
            <a:r>
              <a:rPr lang="en-US"/>
              <a:t>. Nam </a:t>
            </a:r>
            <a:r>
              <a:rPr lang="en-US" err="1"/>
              <a:t>ut</a:t>
            </a:r>
            <a:r>
              <a:rPr lang="en-US"/>
              <a:t> </a:t>
            </a:r>
            <a:r>
              <a:rPr lang="en-US" err="1"/>
              <a:t>omn</a:t>
            </a:r>
            <a:r>
              <a:rPr lang="en-US"/>
              <a:t> </a:t>
            </a:r>
            <a:r>
              <a:rPr lang="en-US" err="1"/>
              <a:t>impoasimentis</a:t>
            </a:r>
            <a:r>
              <a:rPr lang="en-US"/>
              <a:t> </a:t>
            </a:r>
            <a:r>
              <a:rPr lang="en-US" err="1"/>
              <a:t>uptae</a:t>
            </a:r>
            <a:r>
              <a:rPr lang="en-US"/>
              <a:t>. Nam </a:t>
            </a:r>
            <a:r>
              <a:rPr lang="en-US" err="1"/>
              <a:t>ut</a:t>
            </a:r>
            <a:r>
              <a:rPr lang="en-US"/>
              <a:t> </a:t>
            </a:r>
            <a:r>
              <a:rPr lang="en-US" err="1"/>
              <a:t>omnim</a:t>
            </a:r>
            <a:endParaRPr lang="en-US"/>
          </a:p>
        </p:txBody>
      </p:sp>
      <p:sp>
        <p:nvSpPr>
          <p:cNvPr id="23" name="Text Placeholder 6">
            <a:extLst>
              <a:ext uri="{FF2B5EF4-FFF2-40B4-BE49-F238E27FC236}">
                <a16:creationId xmlns:a16="http://schemas.microsoft.com/office/drawing/2014/main" id="{A518673A-DCBD-8040-BF20-213D2E618DFC}"/>
              </a:ext>
            </a:extLst>
          </p:cNvPr>
          <p:cNvSpPr>
            <a:spLocks noGrp="1"/>
          </p:cNvSpPr>
          <p:nvPr>
            <p:ph type="body" sz="quarter" idx="28" hasCustomPrompt="1"/>
          </p:nvPr>
        </p:nvSpPr>
        <p:spPr>
          <a:xfrm>
            <a:off x="11271511" y="3886463"/>
            <a:ext cx="2146300" cy="436562"/>
          </a:xfrm>
          <a:prstGeom prst="rect">
            <a:avLst/>
          </a:prstGeom>
        </p:spPr>
        <p:txBody>
          <a:bodyPr anchor="b"/>
          <a:lstStyle>
            <a:lvl1pPr marL="0" indent="0">
              <a:buNone/>
              <a:defRPr sz="2100" b="1" i="0">
                <a:solidFill>
                  <a:schemeClr val="tx1"/>
                </a:solidFill>
                <a:latin typeface="Calibri" panose="020F0502020204030204" pitchFamily="34" charset="0"/>
                <a:cs typeface="Calibri" panose="020F0502020204030204" pitchFamily="34" charset="0"/>
              </a:defRPr>
            </a:lvl1pPr>
          </a:lstStyle>
          <a:p>
            <a:pPr lvl="0"/>
            <a:r>
              <a:rPr lang="en-US" err="1"/>
              <a:t>Subheadline</a:t>
            </a:r>
            <a:endParaRPr lang="en-US"/>
          </a:p>
        </p:txBody>
      </p:sp>
      <p:sp>
        <p:nvSpPr>
          <p:cNvPr id="24" name="Text Placeholder 6">
            <a:extLst>
              <a:ext uri="{FF2B5EF4-FFF2-40B4-BE49-F238E27FC236}">
                <a16:creationId xmlns:a16="http://schemas.microsoft.com/office/drawing/2014/main" id="{60D05D8A-F82A-8249-B45E-363938D26F70}"/>
              </a:ext>
            </a:extLst>
          </p:cNvPr>
          <p:cNvSpPr>
            <a:spLocks noGrp="1"/>
          </p:cNvSpPr>
          <p:nvPr>
            <p:ph type="body" sz="quarter" idx="29" hasCustomPrompt="1"/>
          </p:nvPr>
        </p:nvSpPr>
        <p:spPr>
          <a:xfrm>
            <a:off x="11271511" y="4398603"/>
            <a:ext cx="2146300" cy="1926313"/>
          </a:xfrm>
          <a:prstGeom prst="rect">
            <a:avLst/>
          </a:prstGeom>
        </p:spPr>
        <p:txBody>
          <a:bodyPr lIns="91440" rIns="91440"/>
          <a:lstStyle>
            <a:lvl1pPr marL="0" indent="0">
              <a:lnSpc>
                <a:spcPct val="100000"/>
              </a:lnSpc>
              <a:spcBef>
                <a:spcPts val="400"/>
              </a:spcBef>
              <a:buFont typeface="Arial" panose="020B0604020202020204" pitchFamily="34" charset="0"/>
              <a:buNone/>
              <a:defRPr sz="1600">
                <a:solidFill>
                  <a:schemeClr val="tx1"/>
                </a:solidFill>
              </a:defRPr>
            </a:lvl1pPr>
            <a:lvl2pPr marL="457200" indent="0">
              <a:lnSpc>
                <a:spcPct val="100000"/>
              </a:lnSpc>
              <a:buNone/>
              <a:defRPr sz="1600"/>
            </a:lvl2pPr>
          </a:lstStyle>
          <a:p>
            <a:pPr lvl="0"/>
            <a:r>
              <a:rPr lang="en-US" err="1"/>
              <a:t>Exceatiis</a:t>
            </a:r>
            <a:r>
              <a:rPr lang="en-US"/>
              <a:t> </a:t>
            </a:r>
            <a:r>
              <a:rPr lang="en-US" err="1"/>
              <a:t>volo</a:t>
            </a:r>
            <a:r>
              <a:rPr lang="en-US"/>
              <a:t> que </a:t>
            </a:r>
            <a:r>
              <a:rPr lang="en-US" err="1"/>
              <a:t>reperspel</a:t>
            </a:r>
            <a:r>
              <a:rPr lang="en-US"/>
              <a:t> </a:t>
            </a:r>
            <a:r>
              <a:rPr lang="en-US" err="1"/>
              <a:t>ea</a:t>
            </a:r>
            <a:r>
              <a:rPr lang="en-US"/>
              <a:t> </a:t>
            </a:r>
            <a:r>
              <a:rPr lang="en-US" err="1"/>
              <a:t>sumque</a:t>
            </a:r>
            <a:r>
              <a:rPr lang="en-US"/>
              <a:t> </a:t>
            </a:r>
            <a:r>
              <a:rPr lang="en-US" err="1"/>
              <a:t>velique</a:t>
            </a:r>
            <a:r>
              <a:rPr lang="en-US"/>
              <a:t> </a:t>
            </a:r>
            <a:r>
              <a:rPr lang="en-US" err="1"/>
              <a:t>nam</a:t>
            </a:r>
            <a:r>
              <a:rPr lang="en-US"/>
              <a:t> </a:t>
            </a:r>
            <a:r>
              <a:rPr lang="en-US" err="1"/>
              <a:t>quae</a:t>
            </a:r>
            <a:r>
              <a:rPr lang="en-US"/>
              <a:t> </a:t>
            </a:r>
            <a:r>
              <a:rPr lang="en-US" err="1"/>
              <a:t>vo</a:t>
            </a:r>
            <a:r>
              <a:rPr lang="en-US"/>
              <a:t> </a:t>
            </a:r>
            <a:r>
              <a:rPr lang="en-US" err="1"/>
              <a:t>uptae</a:t>
            </a:r>
            <a:r>
              <a:rPr lang="en-US"/>
              <a:t>. Nam </a:t>
            </a:r>
            <a:r>
              <a:rPr lang="en-US" err="1"/>
              <a:t>ut</a:t>
            </a:r>
            <a:r>
              <a:rPr lang="en-US"/>
              <a:t> </a:t>
            </a:r>
            <a:r>
              <a:rPr lang="en-US" err="1"/>
              <a:t>omn</a:t>
            </a:r>
            <a:r>
              <a:rPr lang="en-US"/>
              <a:t> </a:t>
            </a:r>
            <a:r>
              <a:rPr lang="en-US" err="1"/>
              <a:t>impoasimentis</a:t>
            </a:r>
            <a:r>
              <a:rPr lang="en-US"/>
              <a:t> </a:t>
            </a:r>
            <a:r>
              <a:rPr lang="en-US" err="1"/>
              <a:t>uptae</a:t>
            </a:r>
            <a:r>
              <a:rPr lang="en-US"/>
              <a:t>. Nam </a:t>
            </a:r>
            <a:r>
              <a:rPr lang="en-US" err="1"/>
              <a:t>ut</a:t>
            </a:r>
            <a:r>
              <a:rPr lang="en-US"/>
              <a:t> </a:t>
            </a:r>
            <a:r>
              <a:rPr lang="en-US" err="1"/>
              <a:t>omnim</a:t>
            </a:r>
            <a:endParaRPr lang="en-US"/>
          </a:p>
        </p:txBody>
      </p:sp>
      <p:sp>
        <p:nvSpPr>
          <p:cNvPr id="2" name="Text Placeholder 10">
            <a:extLst>
              <a:ext uri="{FF2B5EF4-FFF2-40B4-BE49-F238E27FC236}">
                <a16:creationId xmlns:a16="http://schemas.microsoft.com/office/drawing/2014/main" id="{15ED675B-FA98-23B4-7A63-8BEE0A0AFAB4}"/>
              </a:ext>
            </a:extLst>
          </p:cNvPr>
          <p:cNvSpPr>
            <a:spLocks noGrp="1"/>
          </p:cNvSpPr>
          <p:nvPr>
            <p:ph type="body" sz="quarter" idx="18" hasCustomPrompt="1"/>
          </p:nvPr>
        </p:nvSpPr>
        <p:spPr>
          <a:xfrm>
            <a:off x="748265" y="944440"/>
            <a:ext cx="13399534" cy="438150"/>
          </a:xfrm>
          <a:prstGeom prst="rect">
            <a:avLst/>
          </a:prstGeom>
        </p:spPr>
        <p:txBody>
          <a:bodyPr anchor="t"/>
          <a:lstStyle>
            <a:lvl1pPr marL="0" indent="0">
              <a:lnSpc>
                <a:spcPct val="85000"/>
              </a:lnSpc>
              <a:buFontTx/>
              <a:buNone/>
              <a:defRPr sz="2400" b="1" i="0">
                <a:solidFill>
                  <a:srgbClr val="E41F35"/>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Eyebrow lorem ipsum</a:t>
            </a:r>
          </a:p>
        </p:txBody>
      </p:sp>
      <p:sp>
        <p:nvSpPr>
          <p:cNvPr id="3" name="Text Placeholder 10">
            <a:extLst>
              <a:ext uri="{FF2B5EF4-FFF2-40B4-BE49-F238E27FC236}">
                <a16:creationId xmlns:a16="http://schemas.microsoft.com/office/drawing/2014/main" id="{74D4C1CA-73B8-FA5A-5DFD-D82932CBB7F9}"/>
              </a:ext>
            </a:extLst>
          </p:cNvPr>
          <p:cNvSpPr>
            <a:spLocks noGrp="1"/>
          </p:cNvSpPr>
          <p:nvPr>
            <p:ph type="body" sz="quarter" idx="30" hasCustomPrompt="1"/>
          </p:nvPr>
        </p:nvSpPr>
        <p:spPr>
          <a:xfrm>
            <a:off x="748266" y="1484191"/>
            <a:ext cx="13399534" cy="776409"/>
          </a:xfrm>
          <a:prstGeom prst="rect">
            <a:avLst/>
          </a:prstGeom>
        </p:spPr>
        <p:txBody>
          <a:bodyPr anchor="t"/>
          <a:lstStyle>
            <a:lvl1pPr marL="0" indent="0">
              <a:lnSpc>
                <a:spcPct val="85000"/>
              </a:lnSpc>
              <a:spcBef>
                <a:spcPts val="0"/>
              </a:spcBef>
              <a:buFontTx/>
              <a:buNone/>
              <a:defRPr sz="4800" b="0" i="0">
                <a:solidFill>
                  <a:schemeClr val="tx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r>
              <a:rPr lang="en-US">
                <a:effectLst/>
                <a:latin typeface="Calibri Light" panose="020F0302020204030204" pitchFamily="34" charset="0"/>
              </a:rPr>
              <a:t>48pt headline will always go here lorem ipsum dolor</a:t>
            </a:r>
          </a:p>
        </p:txBody>
      </p:sp>
      <p:sp>
        <p:nvSpPr>
          <p:cNvPr id="4" name="Text Placeholder 3">
            <a:extLst>
              <a:ext uri="{FF2B5EF4-FFF2-40B4-BE49-F238E27FC236}">
                <a16:creationId xmlns:a16="http://schemas.microsoft.com/office/drawing/2014/main" id="{CEAA092D-CA68-6F77-64B5-87565DA7E493}"/>
              </a:ext>
            </a:extLst>
          </p:cNvPr>
          <p:cNvSpPr>
            <a:spLocks noGrp="1"/>
          </p:cNvSpPr>
          <p:nvPr>
            <p:ph type="body" sz="quarter" idx="17" hasCustomPrompt="1"/>
          </p:nvPr>
        </p:nvSpPr>
        <p:spPr>
          <a:xfrm>
            <a:off x="748264" y="2418473"/>
            <a:ext cx="12669547" cy="608330"/>
          </a:xfrm>
          <a:prstGeom prst="rect">
            <a:avLst/>
          </a:prstGeom>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lang="en-US" sz="1800" smtClean="0">
                <a:solidFill>
                  <a:schemeClr val="tx1"/>
                </a:solidFill>
                <a:effectLst/>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err="1">
                <a:effectLst/>
                <a:latin typeface="Calibri Light" panose="020F0302020204030204" pitchFamily="34" charset="0"/>
              </a:rPr>
              <a:t>Pera</a:t>
            </a:r>
            <a:r>
              <a:rPr lang="en-US">
                <a:effectLst/>
                <a:latin typeface="Calibri Light" panose="020F0302020204030204" pitchFamily="34" charset="0"/>
              </a:rPr>
              <a:t> </a:t>
            </a:r>
            <a:r>
              <a:rPr lang="en-US" err="1">
                <a:effectLst/>
                <a:latin typeface="Calibri Light" panose="020F0302020204030204" pitchFamily="34" charset="0"/>
              </a:rPr>
              <a:t>commol</a:t>
            </a:r>
            <a:r>
              <a:rPr lang="en-US">
                <a:effectLst/>
                <a:latin typeface="Calibri Light" panose="020F0302020204030204" pitchFamily="34" charset="0"/>
              </a:rPr>
              <a:t> </a:t>
            </a:r>
            <a:r>
              <a:rPr lang="en-US" err="1">
                <a:effectLst/>
                <a:latin typeface="Calibri Light" panose="020F0302020204030204" pitchFamily="34" charset="0"/>
              </a:rPr>
              <a:t>uptia</a:t>
            </a:r>
            <a:r>
              <a:rPr lang="en-US">
                <a:effectLst/>
                <a:latin typeface="Calibri Light" panose="020F0302020204030204" pitchFamily="34" charset="0"/>
              </a:rPr>
              <a:t> is </a:t>
            </a:r>
            <a:r>
              <a:rPr lang="en-US" err="1">
                <a:effectLst/>
                <a:latin typeface="Calibri Light" panose="020F0302020204030204" pitchFamily="34" charset="0"/>
              </a:rPr>
              <a:t>recus</a:t>
            </a:r>
            <a:r>
              <a:rPr lang="en-US">
                <a:effectLst/>
                <a:latin typeface="Calibri Light" panose="020F0302020204030204" pitchFamily="34" charset="0"/>
              </a:rPr>
              <a:t> </a:t>
            </a:r>
            <a:r>
              <a:rPr lang="en-US" err="1">
                <a:effectLst/>
                <a:latin typeface="Calibri Light" panose="020F0302020204030204" pitchFamily="34" charset="0"/>
              </a:rPr>
              <a:t>eu</a:t>
            </a:r>
            <a:r>
              <a:rPr lang="en-US">
                <a:effectLst/>
                <a:latin typeface="Calibri Light" panose="020F0302020204030204" pitchFamily="34" charset="0"/>
              </a:rPr>
              <a:t> m </a:t>
            </a:r>
            <a:r>
              <a:rPr lang="en-US" err="1">
                <a:effectLst/>
                <a:latin typeface="Calibri Light" panose="020F0302020204030204" pitchFamily="34" charset="0"/>
              </a:rPr>
              <a:t>eos</a:t>
            </a:r>
            <a:r>
              <a:rPr lang="en-US">
                <a:effectLst/>
                <a:latin typeface="Calibri Light" panose="020F0302020204030204" pitchFamily="34" charset="0"/>
              </a:rPr>
              <a:t> </a:t>
            </a:r>
            <a:r>
              <a:rPr lang="en-US" err="1">
                <a:effectLst/>
                <a:latin typeface="Calibri Light" panose="020F0302020204030204" pitchFamily="34" charset="0"/>
              </a:rPr>
              <a:t>esti</a:t>
            </a:r>
            <a:r>
              <a:rPr lang="en-US">
                <a:effectLst/>
                <a:latin typeface="Calibri Light" panose="020F0302020204030204" pitchFamily="34" charset="0"/>
              </a:rPr>
              <a:t> </a:t>
            </a:r>
            <a:r>
              <a:rPr lang="en-US" err="1">
                <a:effectLst/>
                <a:latin typeface="Calibri Light" panose="020F0302020204030204" pitchFamily="34" charset="0"/>
              </a:rPr>
              <a:t>beatiis</a:t>
            </a:r>
            <a:r>
              <a:rPr lang="en-US">
                <a:effectLst/>
                <a:latin typeface="Calibri Light" panose="020F0302020204030204" pitchFamily="34" charset="0"/>
              </a:rPr>
              <a:t> ex. </a:t>
            </a:r>
            <a:r>
              <a:rPr lang="en-US" err="1">
                <a:effectLst/>
                <a:latin typeface="Calibri Light" panose="020F0302020204030204" pitchFamily="34" charset="0"/>
              </a:rPr>
              <a:t>Harvolum</a:t>
            </a:r>
            <a:r>
              <a:rPr lang="en-US">
                <a:effectLst/>
                <a:latin typeface="Calibri Light" panose="020F0302020204030204" pitchFamily="34" charset="0"/>
              </a:rPr>
              <a:t>. Lorem </a:t>
            </a:r>
            <a:r>
              <a:rPr lang="en-US" err="1">
                <a:effectLst/>
                <a:latin typeface="Calibri Light" panose="020F0302020204030204" pitchFamily="34" charset="0"/>
              </a:rPr>
              <a:t>ips</a:t>
            </a:r>
            <a:r>
              <a:rPr lang="en-US">
                <a:effectLst/>
                <a:latin typeface="Calibri Light" panose="020F0302020204030204" pitchFamily="34" charset="0"/>
              </a:rPr>
              <a:t> um dolor qua m Un </a:t>
            </a:r>
            <a:r>
              <a:rPr lang="en-US" err="1">
                <a:effectLst/>
                <a:latin typeface="Calibri Light" panose="020F0302020204030204" pitchFamily="34" charset="0"/>
              </a:rPr>
              <a:t>tio</a:t>
            </a:r>
            <a:r>
              <a:rPr lang="en-US">
                <a:effectLst/>
                <a:latin typeface="Calibri Light" panose="020F0302020204030204" pitchFamily="34" charset="0"/>
              </a:rPr>
              <a:t>. Tas </a:t>
            </a:r>
            <a:r>
              <a:rPr lang="en-US" err="1">
                <a:effectLst/>
                <a:latin typeface="Calibri Light" panose="020F0302020204030204" pitchFamily="34" charset="0"/>
              </a:rPr>
              <a:t>excerspedi</a:t>
            </a:r>
            <a:r>
              <a:rPr lang="en-US">
                <a:effectLst/>
                <a:latin typeface="Calibri Light" panose="020F0302020204030204" pitchFamily="34" charset="0"/>
              </a:rPr>
              <a:t> </a:t>
            </a:r>
            <a:r>
              <a:rPr lang="en-US" err="1">
                <a:effectLst/>
                <a:latin typeface="Calibri Light" panose="020F0302020204030204" pitchFamily="34" charset="0"/>
              </a:rPr>
              <a:t>aut</a:t>
            </a:r>
            <a:r>
              <a:rPr lang="en-US">
                <a:effectLst/>
                <a:latin typeface="Calibri Light" panose="020F0302020204030204" pitchFamily="34" charset="0"/>
              </a:rPr>
              <a:t> del </a:t>
            </a:r>
            <a:r>
              <a:rPr lang="en-US" err="1">
                <a:effectLst/>
                <a:latin typeface="Calibri Light" panose="020F0302020204030204" pitchFamily="34" charset="0"/>
              </a:rPr>
              <a:t>iquos</a:t>
            </a:r>
            <a:r>
              <a:rPr lang="en-US">
                <a:effectLst/>
                <a:latin typeface="Calibri Light" panose="020F0302020204030204" pitchFamily="34" charset="0"/>
              </a:rPr>
              <a:t> </a:t>
            </a:r>
            <a:r>
              <a:rPr lang="en-US" err="1">
                <a:effectLst/>
                <a:latin typeface="Calibri Light" panose="020F0302020204030204" pitchFamily="34" charset="0"/>
              </a:rPr>
              <a:t>eatia</a:t>
            </a:r>
            <a:r>
              <a:rPr lang="en-US">
                <a:effectLst/>
                <a:latin typeface="Calibri Light" panose="020F0302020204030204" pitchFamily="34" charset="0"/>
              </a:rPr>
              <a:t> vol </a:t>
            </a:r>
            <a:r>
              <a:rPr lang="en-US" err="1">
                <a:effectLst/>
                <a:latin typeface="Calibri Light" panose="020F0302020204030204" pitchFamily="34" charset="0"/>
              </a:rPr>
              <a:t>uptatet</a:t>
            </a:r>
            <a:r>
              <a:rPr lang="en-US">
                <a:effectLst/>
                <a:latin typeface="Calibri Light" panose="020F0302020204030204" pitchFamily="34" charset="0"/>
              </a:rPr>
              <a:t> </a:t>
            </a:r>
            <a:r>
              <a:rPr lang="en-US" err="1">
                <a:effectLst/>
                <a:latin typeface="Calibri Light" panose="020F0302020204030204" pitchFamily="34" charset="0"/>
              </a:rPr>
              <a:t>faccate</a:t>
            </a:r>
            <a:r>
              <a:rPr lang="en-US">
                <a:effectLst/>
                <a:latin typeface="Calibri Light" panose="020F0302020204030204" pitchFamily="34" charset="0"/>
              </a:rPr>
              <a:t> </a:t>
            </a:r>
            <a:r>
              <a:rPr lang="en-US" err="1">
                <a:effectLst/>
                <a:latin typeface="Calibri Light" panose="020F0302020204030204" pitchFamily="34" charset="0"/>
              </a:rPr>
              <a:t>providi</a:t>
            </a:r>
            <a:r>
              <a:rPr lang="en-US">
                <a:effectLst/>
                <a:latin typeface="Calibri Light" panose="020F0302020204030204" pitchFamily="34" charset="0"/>
              </a:rPr>
              <a:t> </a:t>
            </a:r>
            <a:r>
              <a:rPr lang="en-US" err="1">
                <a:effectLst/>
                <a:latin typeface="Calibri Light" panose="020F0302020204030204" pitchFamily="34" charset="0"/>
              </a:rPr>
              <a:t>intiore</a:t>
            </a:r>
            <a:r>
              <a:rPr lang="en-US">
                <a:effectLst/>
                <a:latin typeface="Calibri Light" panose="020F0302020204030204" pitchFamily="34" charset="0"/>
              </a:rPr>
              <a:t> par </a:t>
            </a:r>
            <a:r>
              <a:rPr lang="en-US" err="1">
                <a:effectLst/>
                <a:latin typeface="Calibri Light" panose="020F0302020204030204" pitchFamily="34" charset="0"/>
              </a:rPr>
              <a:t>chil</a:t>
            </a:r>
            <a:r>
              <a:rPr lang="en-US">
                <a:effectLst/>
                <a:latin typeface="Calibri Light" panose="020F0302020204030204" pitchFamily="34" charset="0"/>
              </a:rPr>
              <a:t> cor. </a:t>
            </a:r>
          </a:p>
        </p:txBody>
      </p:sp>
    </p:spTree>
    <p:extLst>
      <p:ext uri="{BB962C8B-B14F-4D97-AF65-F5344CB8AC3E}">
        <p14:creationId xmlns:p14="http://schemas.microsoft.com/office/powerpoint/2010/main" val="125637925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4">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CCBF44C5-5591-C248-AFF4-BDF5B3981449}"/>
              </a:ext>
            </a:extLst>
          </p:cNvPr>
          <p:cNvSpPr>
            <a:spLocks noGrp="1"/>
          </p:cNvSpPr>
          <p:nvPr>
            <p:ph type="body" sz="quarter" idx="17" hasCustomPrompt="1"/>
          </p:nvPr>
        </p:nvSpPr>
        <p:spPr>
          <a:xfrm>
            <a:off x="752372" y="3967611"/>
            <a:ext cx="3893368" cy="2276257"/>
          </a:xfrm>
          <a:prstGeom prst="rect">
            <a:avLst/>
          </a:prstGeom>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lang="en-US" sz="1800">
                <a:solidFill>
                  <a:schemeClr val="tx1"/>
                </a:solidFill>
                <a:effectLst/>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err="1">
                <a:effectLst/>
                <a:latin typeface="Calibri Light" panose="020F0302020204030204" pitchFamily="34" charset="0"/>
              </a:rPr>
              <a:t>Pera</a:t>
            </a:r>
            <a:r>
              <a:rPr lang="en-US">
                <a:effectLst/>
                <a:latin typeface="Calibri Light" panose="020F0302020204030204" pitchFamily="34" charset="0"/>
              </a:rPr>
              <a:t> </a:t>
            </a:r>
            <a:r>
              <a:rPr lang="en-US" err="1">
                <a:effectLst/>
                <a:latin typeface="Calibri Light" panose="020F0302020204030204" pitchFamily="34" charset="0"/>
              </a:rPr>
              <a:t>commol</a:t>
            </a:r>
            <a:r>
              <a:rPr lang="en-US">
                <a:effectLst/>
                <a:latin typeface="Calibri Light" panose="020F0302020204030204" pitchFamily="34" charset="0"/>
              </a:rPr>
              <a:t> </a:t>
            </a:r>
            <a:r>
              <a:rPr lang="en-US" err="1">
                <a:effectLst/>
                <a:latin typeface="Calibri Light" panose="020F0302020204030204" pitchFamily="34" charset="0"/>
              </a:rPr>
              <a:t>uptia</a:t>
            </a:r>
            <a:r>
              <a:rPr lang="en-US">
                <a:effectLst/>
                <a:latin typeface="Calibri Light" panose="020F0302020204030204" pitchFamily="34" charset="0"/>
              </a:rPr>
              <a:t> is </a:t>
            </a:r>
            <a:r>
              <a:rPr lang="en-US" err="1">
                <a:effectLst/>
                <a:latin typeface="Calibri Light" panose="020F0302020204030204" pitchFamily="34" charset="0"/>
              </a:rPr>
              <a:t>recus</a:t>
            </a:r>
            <a:r>
              <a:rPr lang="en-US">
                <a:effectLst/>
                <a:latin typeface="Calibri Light" panose="020F0302020204030204" pitchFamily="34" charset="0"/>
              </a:rPr>
              <a:t> </a:t>
            </a:r>
            <a:r>
              <a:rPr lang="en-US" err="1">
                <a:effectLst/>
                <a:latin typeface="Calibri Light" panose="020F0302020204030204" pitchFamily="34" charset="0"/>
              </a:rPr>
              <a:t>eu</a:t>
            </a:r>
            <a:r>
              <a:rPr lang="en-US">
                <a:effectLst/>
                <a:latin typeface="Calibri Light" panose="020F0302020204030204" pitchFamily="34" charset="0"/>
              </a:rPr>
              <a:t> m </a:t>
            </a:r>
            <a:r>
              <a:rPr lang="en-US" err="1">
                <a:effectLst/>
                <a:latin typeface="Calibri Light" panose="020F0302020204030204" pitchFamily="34" charset="0"/>
              </a:rPr>
              <a:t>eos</a:t>
            </a:r>
            <a:r>
              <a:rPr lang="en-US">
                <a:effectLst/>
                <a:latin typeface="Calibri Light" panose="020F0302020204030204" pitchFamily="34" charset="0"/>
              </a:rPr>
              <a:t> </a:t>
            </a:r>
            <a:r>
              <a:rPr lang="en-US" err="1">
                <a:effectLst/>
                <a:latin typeface="Calibri Light" panose="020F0302020204030204" pitchFamily="34" charset="0"/>
              </a:rPr>
              <a:t>esti</a:t>
            </a:r>
            <a:r>
              <a:rPr lang="en-US">
                <a:effectLst/>
                <a:latin typeface="Calibri Light" panose="020F0302020204030204" pitchFamily="34" charset="0"/>
              </a:rPr>
              <a:t> </a:t>
            </a:r>
            <a:r>
              <a:rPr lang="en-US" err="1">
                <a:effectLst/>
                <a:latin typeface="Calibri Light" panose="020F0302020204030204" pitchFamily="34" charset="0"/>
              </a:rPr>
              <a:t>beatiis</a:t>
            </a:r>
            <a:r>
              <a:rPr lang="en-US">
                <a:effectLst/>
                <a:latin typeface="Calibri Light" panose="020F0302020204030204" pitchFamily="34" charset="0"/>
              </a:rPr>
              <a:t> ex. </a:t>
            </a:r>
            <a:r>
              <a:rPr lang="en-US" err="1">
                <a:effectLst/>
                <a:latin typeface="Calibri Light" panose="020F0302020204030204" pitchFamily="34" charset="0"/>
              </a:rPr>
              <a:t>Harvolum</a:t>
            </a:r>
            <a:r>
              <a:rPr lang="en-US">
                <a:effectLst/>
                <a:latin typeface="Calibri Light" panose="020F0302020204030204" pitchFamily="34" charset="0"/>
              </a:rPr>
              <a:t>. Lorem </a:t>
            </a:r>
            <a:r>
              <a:rPr lang="en-US" err="1">
                <a:effectLst/>
                <a:latin typeface="Calibri Light" panose="020F0302020204030204" pitchFamily="34" charset="0"/>
              </a:rPr>
              <a:t>ips</a:t>
            </a:r>
            <a:r>
              <a:rPr lang="en-US">
                <a:effectLst/>
                <a:latin typeface="Calibri Light" panose="020F0302020204030204" pitchFamily="34" charset="0"/>
              </a:rPr>
              <a:t> um dolor qua m Un </a:t>
            </a:r>
            <a:r>
              <a:rPr lang="en-US" err="1">
                <a:effectLst/>
                <a:latin typeface="Calibri Light" panose="020F0302020204030204" pitchFamily="34" charset="0"/>
              </a:rPr>
              <a:t>tio</a:t>
            </a:r>
            <a:r>
              <a:rPr lang="en-US">
                <a:effectLst/>
                <a:latin typeface="Calibri Light" panose="020F0302020204030204" pitchFamily="34" charset="0"/>
              </a:rPr>
              <a:t>. Tas </a:t>
            </a:r>
            <a:r>
              <a:rPr lang="en-US" err="1">
                <a:effectLst/>
                <a:latin typeface="Calibri Light" panose="020F0302020204030204" pitchFamily="34" charset="0"/>
              </a:rPr>
              <a:t>excerspedi</a:t>
            </a:r>
            <a:r>
              <a:rPr lang="en-US">
                <a:effectLst/>
                <a:latin typeface="Calibri Light" panose="020F0302020204030204" pitchFamily="34" charset="0"/>
              </a:rPr>
              <a:t> </a:t>
            </a:r>
            <a:r>
              <a:rPr lang="en-US" err="1">
                <a:effectLst/>
                <a:latin typeface="Calibri Light" panose="020F0302020204030204" pitchFamily="34" charset="0"/>
              </a:rPr>
              <a:t>aut</a:t>
            </a:r>
            <a:r>
              <a:rPr lang="en-US">
                <a:effectLst/>
                <a:latin typeface="Calibri Light" panose="020F0302020204030204" pitchFamily="34" charset="0"/>
              </a:rPr>
              <a:t> del </a:t>
            </a:r>
            <a:r>
              <a:rPr lang="en-US" err="1">
                <a:effectLst/>
                <a:latin typeface="Calibri Light" panose="020F0302020204030204" pitchFamily="34" charset="0"/>
              </a:rPr>
              <a:t>iquos</a:t>
            </a:r>
            <a:r>
              <a:rPr lang="en-US">
                <a:effectLst/>
                <a:latin typeface="Calibri Light" panose="020F0302020204030204" pitchFamily="34" charset="0"/>
              </a:rPr>
              <a:t> </a:t>
            </a:r>
            <a:r>
              <a:rPr lang="en-US" err="1">
                <a:effectLst/>
                <a:latin typeface="Calibri Light" panose="020F0302020204030204" pitchFamily="34" charset="0"/>
              </a:rPr>
              <a:t>eatia</a:t>
            </a:r>
            <a:r>
              <a:rPr lang="en-US">
                <a:effectLst/>
                <a:latin typeface="Calibri Light" panose="020F0302020204030204" pitchFamily="34" charset="0"/>
              </a:rPr>
              <a:t> vol </a:t>
            </a:r>
            <a:r>
              <a:rPr lang="en-US" err="1">
                <a:effectLst/>
                <a:latin typeface="Calibri Light" panose="020F0302020204030204" pitchFamily="34" charset="0"/>
              </a:rPr>
              <a:t>uptatet</a:t>
            </a:r>
            <a:r>
              <a:rPr lang="en-US">
                <a:effectLst/>
                <a:latin typeface="Calibri Light" panose="020F0302020204030204" pitchFamily="34" charset="0"/>
              </a:rPr>
              <a:t> </a:t>
            </a:r>
            <a:r>
              <a:rPr lang="en-US" err="1">
                <a:effectLst/>
                <a:latin typeface="Calibri Light" panose="020F0302020204030204" pitchFamily="34" charset="0"/>
              </a:rPr>
              <a:t>faccate</a:t>
            </a:r>
            <a:r>
              <a:rPr lang="en-US">
                <a:effectLst/>
                <a:latin typeface="Calibri Light" panose="020F0302020204030204" pitchFamily="34" charset="0"/>
              </a:rPr>
              <a:t> </a:t>
            </a:r>
            <a:r>
              <a:rPr lang="en-US" err="1">
                <a:effectLst/>
                <a:latin typeface="Calibri Light" panose="020F0302020204030204" pitchFamily="34" charset="0"/>
              </a:rPr>
              <a:t>Pera</a:t>
            </a:r>
            <a:r>
              <a:rPr lang="en-US">
                <a:effectLst/>
                <a:latin typeface="Calibri Light" panose="020F0302020204030204" pitchFamily="34" charset="0"/>
              </a:rPr>
              <a:t> </a:t>
            </a:r>
            <a:r>
              <a:rPr lang="en-US" err="1">
                <a:effectLst/>
                <a:latin typeface="Calibri Light" panose="020F0302020204030204" pitchFamily="34" charset="0"/>
              </a:rPr>
              <a:t>commol</a:t>
            </a:r>
            <a:r>
              <a:rPr lang="en-US">
                <a:effectLst/>
                <a:latin typeface="Calibri Light" panose="020F0302020204030204" pitchFamily="34" charset="0"/>
              </a:rPr>
              <a:t> </a:t>
            </a:r>
            <a:r>
              <a:rPr lang="en-US" err="1">
                <a:effectLst/>
                <a:latin typeface="Calibri Light" panose="020F0302020204030204" pitchFamily="34" charset="0"/>
              </a:rPr>
              <a:t>uptia</a:t>
            </a:r>
            <a:r>
              <a:rPr lang="en-US">
                <a:effectLst/>
                <a:latin typeface="Calibri Light" panose="020F0302020204030204" pitchFamily="34" charset="0"/>
              </a:rPr>
              <a:t> is </a:t>
            </a:r>
            <a:r>
              <a:rPr lang="en-US" err="1">
                <a:effectLst/>
                <a:latin typeface="Calibri Light" panose="020F0302020204030204" pitchFamily="34" charset="0"/>
              </a:rPr>
              <a:t>recus</a:t>
            </a:r>
            <a:r>
              <a:rPr lang="en-US">
                <a:effectLst/>
                <a:latin typeface="Calibri Light" panose="020F0302020204030204" pitchFamily="34" charset="0"/>
              </a:rPr>
              <a:t> </a:t>
            </a:r>
            <a:r>
              <a:rPr lang="en-US" err="1">
                <a:effectLst/>
                <a:latin typeface="Calibri Light" panose="020F0302020204030204" pitchFamily="34" charset="0"/>
              </a:rPr>
              <a:t>eu</a:t>
            </a:r>
            <a:r>
              <a:rPr lang="en-US">
                <a:effectLst/>
                <a:latin typeface="Calibri Light" panose="020F0302020204030204" pitchFamily="34" charset="0"/>
              </a:rPr>
              <a:t> m </a:t>
            </a:r>
            <a:r>
              <a:rPr lang="en-US" err="1">
                <a:effectLst/>
                <a:latin typeface="Calibri Light" panose="020F0302020204030204" pitchFamily="34" charset="0"/>
              </a:rPr>
              <a:t>eos</a:t>
            </a:r>
            <a:r>
              <a:rPr lang="en-US">
                <a:effectLst/>
                <a:latin typeface="Calibri Light" panose="020F0302020204030204" pitchFamily="34" charset="0"/>
              </a:rPr>
              <a:t> </a:t>
            </a:r>
            <a:r>
              <a:rPr lang="en-US" err="1">
                <a:effectLst/>
                <a:latin typeface="Calibri Light" panose="020F0302020204030204" pitchFamily="34" charset="0"/>
              </a:rPr>
              <a:t>esti</a:t>
            </a:r>
            <a:r>
              <a:rPr lang="en-US">
                <a:effectLst/>
                <a:latin typeface="Calibri Light" panose="020F0302020204030204" pitchFamily="34" charset="0"/>
              </a:rPr>
              <a:t> </a:t>
            </a:r>
            <a:r>
              <a:rPr lang="en-US" err="1">
                <a:effectLst/>
                <a:latin typeface="Calibri Light" panose="020F0302020204030204" pitchFamily="34" charset="0"/>
              </a:rPr>
              <a:t>beatiis</a:t>
            </a:r>
            <a:r>
              <a:rPr lang="en-US">
                <a:effectLst/>
                <a:latin typeface="Calibri Light" panose="020F0302020204030204" pitchFamily="34" charset="0"/>
              </a:rPr>
              <a:t> ex. </a:t>
            </a:r>
            <a:r>
              <a:rPr lang="en-US" err="1">
                <a:effectLst/>
                <a:latin typeface="Calibri Light" panose="020F0302020204030204" pitchFamily="34" charset="0"/>
              </a:rPr>
              <a:t>Harvolum</a:t>
            </a:r>
            <a:r>
              <a:rPr lang="en-US">
                <a:effectLst/>
                <a:latin typeface="Calibri Light" panose="020F0302020204030204" pitchFamily="34" charset="0"/>
              </a:rPr>
              <a:t>. Lorem </a:t>
            </a:r>
            <a:r>
              <a:rPr lang="en-US" err="1">
                <a:effectLst/>
                <a:latin typeface="Calibri Light" panose="020F0302020204030204" pitchFamily="34" charset="0"/>
              </a:rPr>
              <a:t>ips</a:t>
            </a:r>
            <a:r>
              <a:rPr lang="en-US">
                <a:effectLst/>
                <a:latin typeface="Calibri Light" panose="020F0302020204030204" pitchFamily="34" charset="0"/>
              </a:rPr>
              <a:t> um.</a:t>
            </a:r>
          </a:p>
        </p:txBody>
      </p:sp>
      <p:sp>
        <p:nvSpPr>
          <p:cNvPr id="9" name="Text Placeholder 10">
            <a:extLst>
              <a:ext uri="{FF2B5EF4-FFF2-40B4-BE49-F238E27FC236}">
                <a16:creationId xmlns:a16="http://schemas.microsoft.com/office/drawing/2014/main" id="{458E3445-B051-ED40-A0DC-EB7F2C564E35}"/>
              </a:ext>
            </a:extLst>
          </p:cNvPr>
          <p:cNvSpPr>
            <a:spLocks noGrp="1"/>
          </p:cNvSpPr>
          <p:nvPr>
            <p:ph type="body" sz="quarter" idx="13" hasCustomPrompt="1"/>
          </p:nvPr>
        </p:nvSpPr>
        <p:spPr>
          <a:xfrm>
            <a:off x="752372" y="2921193"/>
            <a:ext cx="3893364" cy="957928"/>
          </a:xfrm>
          <a:prstGeom prst="rect">
            <a:avLst/>
          </a:prstGeom>
        </p:spPr>
        <p:txBody>
          <a:bodyPr anchor="t"/>
          <a:lstStyle>
            <a:lvl1pPr marL="0" indent="0">
              <a:lnSpc>
                <a:spcPct val="85000"/>
              </a:lnSpc>
              <a:buFontTx/>
              <a:buNone/>
              <a:defRPr sz="2400" b="1" i="0">
                <a:solidFill>
                  <a:schemeClr val="tx1"/>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err="1"/>
              <a:t>Subheader</a:t>
            </a:r>
            <a:r>
              <a:rPr lang="en-US"/>
              <a:t> lorem ipsum dolor </a:t>
            </a:r>
            <a:r>
              <a:rPr lang="en-US" err="1"/>
              <a:t>quam</a:t>
            </a:r>
            <a:r>
              <a:rPr lang="en-US"/>
              <a:t> sit </a:t>
            </a:r>
            <a:r>
              <a:rPr lang="en-US" err="1"/>
              <a:t>consequetor</a:t>
            </a:r>
            <a:endParaRPr lang="en-US"/>
          </a:p>
        </p:txBody>
      </p:sp>
      <p:sp>
        <p:nvSpPr>
          <p:cNvPr id="19" name="Text Placeholder 3">
            <a:extLst>
              <a:ext uri="{FF2B5EF4-FFF2-40B4-BE49-F238E27FC236}">
                <a16:creationId xmlns:a16="http://schemas.microsoft.com/office/drawing/2014/main" id="{B4396BED-3E20-2E43-86DF-3B03895E006E}"/>
              </a:ext>
            </a:extLst>
          </p:cNvPr>
          <p:cNvSpPr>
            <a:spLocks noGrp="1"/>
          </p:cNvSpPr>
          <p:nvPr>
            <p:ph type="body" sz="quarter" idx="18" hasCustomPrompt="1"/>
          </p:nvPr>
        </p:nvSpPr>
        <p:spPr>
          <a:xfrm>
            <a:off x="5331594" y="3967611"/>
            <a:ext cx="3893368" cy="2276257"/>
          </a:xfrm>
          <a:prstGeom prst="rect">
            <a:avLst/>
          </a:prstGeom>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lang="en-US" sz="1800">
                <a:solidFill>
                  <a:schemeClr val="tx1"/>
                </a:solidFill>
                <a:effectLst/>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err="1">
                <a:effectLst/>
                <a:latin typeface="Calibri Light" panose="020F0302020204030204" pitchFamily="34" charset="0"/>
              </a:rPr>
              <a:t>Pera</a:t>
            </a:r>
            <a:r>
              <a:rPr lang="en-US">
                <a:effectLst/>
                <a:latin typeface="Calibri Light" panose="020F0302020204030204" pitchFamily="34" charset="0"/>
              </a:rPr>
              <a:t> </a:t>
            </a:r>
            <a:r>
              <a:rPr lang="en-US" err="1">
                <a:effectLst/>
                <a:latin typeface="Calibri Light" panose="020F0302020204030204" pitchFamily="34" charset="0"/>
              </a:rPr>
              <a:t>commol</a:t>
            </a:r>
            <a:r>
              <a:rPr lang="en-US">
                <a:effectLst/>
                <a:latin typeface="Calibri Light" panose="020F0302020204030204" pitchFamily="34" charset="0"/>
              </a:rPr>
              <a:t> </a:t>
            </a:r>
            <a:r>
              <a:rPr lang="en-US" err="1">
                <a:effectLst/>
                <a:latin typeface="Calibri Light" panose="020F0302020204030204" pitchFamily="34" charset="0"/>
              </a:rPr>
              <a:t>uptia</a:t>
            </a:r>
            <a:r>
              <a:rPr lang="en-US">
                <a:effectLst/>
                <a:latin typeface="Calibri Light" panose="020F0302020204030204" pitchFamily="34" charset="0"/>
              </a:rPr>
              <a:t> is </a:t>
            </a:r>
            <a:r>
              <a:rPr lang="en-US" err="1">
                <a:effectLst/>
                <a:latin typeface="Calibri Light" panose="020F0302020204030204" pitchFamily="34" charset="0"/>
              </a:rPr>
              <a:t>recus</a:t>
            </a:r>
            <a:r>
              <a:rPr lang="en-US">
                <a:effectLst/>
                <a:latin typeface="Calibri Light" panose="020F0302020204030204" pitchFamily="34" charset="0"/>
              </a:rPr>
              <a:t> </a:t>
            </a:r>
            <a:r>
              <a:rPr lang="en-US" err="1">
                <a:effectLst/>
                <a:latin typeface="Calibri Light" panose="020F0302020204030204" pitchFamily="34" charset="0"/>
              </a:rPr>
              <a:t>eu</a:t>
            </a:r>
            <a:r>
              <a:rPr lang="en-US">
                <a:effectLst/>
                <a:latin typeface="Calibri Light" panose="020F0302020204030204" pitchFamily="34" charset="0"/>
              </a:rPr>
              <a:t> m </a:t>
            </a:r>
            <a:r>
              <a:rPr lang="en-US" err="1">
                <a:effectLst/>
                <a:latin typeface="Calibri Light" panose="020F0302020204030204" pitchFamily="34" charset="0"/>
              </a:rPr>
              <a:t>eos</a:t>
            </a:r>
            <a:r>
              <a:rPr lang="en-US">
                <a:effectLst/>
                <a:latin typeface="Calibri Light" panose="020F0302020204030204" pitchFamily="34" charset="0"/>
              </a:rPr>
              <a:t> </a:t>
            </a:r>
            <a:r>
              <a:rPr lang="en-US" err="1">
                <a:effectLst/>
                <a:latin typeface="Calibri Light" panose="020F0302020204030204" pitchFamily="34" charset="0"/>
              </a:rPr>
              <a:t>esti</a:t>
            </a:r>
            <a:r>
              <a:rPr lang="en-US">
                <a:effectLst/>
                <a:latin typeface="Calibri Light" panose="020F0302020204030204" pitchFamily="34" charset="0"/>
              </a:rPr>
              <a:t> </a:t>
            </a:r>
            <a:r>
              <a:rPr lang="en-US" err="1">
                <a:effectLst/>
                <a:latin typeface="Calibri Light" panose="020F0302020204030204" pitchFamily="34" charset="0"/>
              </a:rPr>
              <a:t>beatiis</a:t>
            </a:r>
            <a:r>
              <a:rPr lang="en-US">
                <a:effectLst/>
                <a:latin typeface="Calibri Light" panose="020F0302020204030204" pitchFamily="34" charset="0"/>
              </a:rPr>
              <a:t> ex. </a:t>
            </a:r>
            <a:r>
              <a:rPr lang="en-US" err="1">
                <a:effectLst/>
                <a:latin typeface="Calibri Light" panose="020F0302020204030204" pitchFamily="34" charset="0"/>
              </a:rPr>
              <a:t>Harvolum</a:t>
            </a:r>
            <a:r>
              <a:rPr lang="en-US">
                <a:effectLst/>
                <a:latin typeface="Calibri Light" panose="020F0302020204030204" pitchFamily="34" charset="0"/>
              </a:rPr>
              <a:t>. Lorem </a:t>
            </a:r>
            <a:r>
              <a:rPr lang="en-US" err="1">
                <a:effectLst/>
                <a:latin typeface="Calibri Light" panose="020F0302020204030204" pitchFamily="34" charset="0"/>
              </a:rPr>
              <a:t>ips</a:t>
            </a:r>
            <a:r>
              <a:rPr lang="en-US">
                <a:effectLst/>
                <a:latin typeface="Calibri Light" panose="020F0302020204030204" pitchFamily="34" charset="0"/>
              </a:rPr>
              <a:t> um dolor qua m Un </a:t>
            </a:r>
            <a:r>
              <a:rPr lang="en-US" err="1">
                <a:effectLst/>
                <a:latin typeface="Calibri Light" panose="020F0302020204030204" pitchFamily="34" charset="0"/>
              </a:rPr>
              <a:t>tio</a:t>
            </a:r>
            <a:r>
              <a:rPr lang="en-US">
                <a:effectLst/>
                <a:latin typeface="Calibri Light" panose="020F0302020204030204" pitchFamily="34" charset="0"/>
              </a:rPr>
              <a:t>. Tas </a:t>
            </a:r>
            <a:r>
              <a:rPr lang="en-US" err="1">
                <a:effectLst/>
                <a:latin typeface="Calibri Light" panose="020F0302020204030204" pitchFamily="34" charset="0"/>
              </a:rPr>
              <a:t>excerspedi</a:t>
            </a:r>
            <a:r>
              <a:rPr lang="en-US">
                <a:effectLst/>
                <a:latin typeface="Calibri Light" panose="020F0302020204030204" pitchFamily="34" charset="0"/>
              </a:rPr>
              <a:t> </a:t>
            </a:r>
            <a:r>
              <a:rPr lang="en-US" err="1">
                <a:effectLst/>
                <a:latin typeface="Calibri Light" panose="020F0302020204030204" pitchFamily="34" charset="0"/>
              </a:rPr>
              <a:t>aut</a:t>
            </a:r>
            <a:r>
              <a:rPr lang="en-US">
                <a:effectLst/>
                <a:latin typeface="Calibri Light" panose="020F0302020204030204" pitchFamily="34" charset="0"/>
              </a:rPr>
              <a:t> del </a:t>
            </a:r>
            <a:r>
              <a:rPr lang="en-US" err="1">
                <a:effectLst/>
                <a:latin typeface="Calibri Light" panose="020F0302020204030204" pitchFamily="34" charset="0"/>
              </a:rPr>
              <a:t>iquos</a:t>
            </a:r>
            <a:r>
              <a:rPr lang="en-US">
                <a:effectLst/>
                <a:latin typeface="Calibri Light" panose="020F0302020204030204" pitchFamily="34" charset="0"/>
              </a:rPr>
              <a:t> </a:t>
            </a:r>
            <a:r>
              <a:rPr lang="en-US" err="1">
                <a:effectLst/>
                <a:latin typeface="Calibri Light" panose="020F0302020204030204" pitchFamily="34" charset="0"/>
              </a:rPr>
              <a:t>eatia</a:t>
            </a:r>
            <a:r>
              <a:rPr lang="en-US">
                <a:effectLst/>
                <a:latin typeface="Calibri Light" panose="020F0302020204030204" pitchFamily="34" charset="0"/>
              </a:rPr>
              <a:t> vol </a:t>
            </a:r>
            <a:r>
              <a:rPr lang="en-US" err="1">
                <a:effectLst/>
                <a:latin typeface="Calibri Light" panose="020F0302020204030204" pitchFamily="34" charset="0"/>
              </a:rPr>
              <a:t>uptatet</a:t>
            </a:r>
            <a:r>
              <a:rPr lang="en-US">
                <a:effectLst/>
                <a:latin typeface="Calibri Light" panose="020F0302020204030204" pitchFamily="34" charset="0"/>
              </a:rPr>
              <a:t> </a:t>
            </a:r>
            <a:r>
              <a:rPr lang="en-US" err="1">
                <a:effectLst/>
                <a:latin typeface="Calibri Light" panose="020F0302020204030204" pitchFamily="34" charset="0"/>
              </a:rPr>
              <a:t>faccate</a:t>
            </a:r>
            <a:r>
              <a:rPr lang="en-US">
                <a:effectLst/>
                <a:latin typeface="Calibri Light" panose="020F0302020204030204" pitchFamily="34" charset="0"/>
              </a:rPr>
              <a:t> </a:t>
            </a:r>
            <a:r>
              <a:rPr lang="en-US" err="1">
                <a:effectLst/>
                <a:latin typeface="Calibri Light" panose="020F0302020204030204" pitchFamily="34" charset="0"/>
              </a:rPr>
              <a:t>Pera</a:t>
            </a:r>
            <a:r>
              <a:rPr lang="en-US">
                <a:effectLst/>
                <a:latin typeface="Calibri Light" panose="020F0302020204030204" pitchFamily="34" charset="0"/>
              </a:rPr>
              <a:t> </a:t>
            </a:r>
            <a:r>
              <a:rPr lang="en-US" err="1">
                <a:effectLst/>
                <a:latin typeface="Calibri Light" panose="020F0302020204030204" pitchFamily="34" charset="0"/>
              </a:rPr>
              <a:t>commol</a:t>
            </a:r>
            <a:r>
              <a:rPr lang="en-US">
                <a:effectLst/>
                <a:latin typeface="Calibri Light" panose="020F0302020204030204" pitchFamily="34" charset="0"/>
              </a:rPr>
              <a:t> </a:t>
            </a:r>
            <a:r>
              <a:rPr lang="en-US" err="1">
                <a:effectLst/>
                <a:latin typeface="Calibri Light" panose="020F0302020204030204" pitchFamily="34" charset="0"/>
              </a:rPr>
              <a:t>uptia</a:t>
            </a:r>
            <a:r>
              <a:rPr lang="en-US">
                <a:effectLst/>
                <a:latin typeface="Calibri Light" panose="020F0302020204030204" pitchFamily="34" charset="0"/>
              </a:rPr>
              <a:t> is </a:t>
            </a:r>
            <a:r>
              <a:rPr lang="en-US" err="1">
                <a:effectLst/>
                <a:latin typeface="Calibri Light" panose="020F0302020204030204" pitchFamily="34" charset="0"/>
              </a:rPr>
              <a:t>recus</a:t>
            </a:r>
            <a:r>
              <a:rPr lang="en-US">
                <a:effectLst/>
                <a:latin typeface="Calibri Light" panose="020F0302020204030204" pitchFamily="34" charset="0"/>
              </a:rPr>
              <a:t> </a:t>
            </a:r>
            <a:r>
              <a:rPr lang="en-US" err="1">
                <a:effectLst/>
                <a:latin typeface="Calibri Light" panose="020F0302020204030204" pitchFamily="34" charset="0"/>
              </a:rPr>
              <a:t>eu</a:t>
            </a:r>
            <a:r>
              <a:rPr lang="en-US">
                <a:effectLst/>
                <a:latin typeface="Calibri Light" panose="020F0302020204030204" pitchFamily="34" charset="0"/>
              </a:rPr>
              <a:t> m </a:t>
            </a:r>
            <a:r>
              <a:rPr lang="en-US" err="1">
                <a:effectLst/>
                <a:latin typeface="Calibri Light" panose="020F0302020204030204" pitchFamily="34" charset="0"/>
              </a:rPr>
              <a:t>eos</a:t>
            </a:r>
            <a:r>
              <a:rPr lang="en-US">
                <a:effectLst/>
                <a:latin typeface="Calibri Light" panose="020F0302020204030204" pitchFamily="34" charset="0"/>
              </a:rPr>
              <a:t> </a:t>
            </a:r>
            <a:r>
              <a:rPr lang="en-US" err="1">
                <a:effectLst/>
                <a:latin typeface="Calibri Light" panose="020F0302020204030204" pitchFamily="34" charset="0"/>
              </a:rPr>
              <a:t>esti</a:t>
            </a:r>
            <a:r>
              <a:rPr lang="en-US">
                <a:effectLst/>
                <a:latin typeface="Calibri Light" panose="020F0302020204030204" pitchFamily="34" charset="0"/>
              </a:rPr>
              <a:t> </a:t>
            </a:r>
            <a:r>
              <a:rPr lang="en-US" err="1">
                <a:effectLst/>
                <a:latin typeface="Calibri Light" panose="020F0302020204030204" pitchFamily="34" charset="0"/>
              </a:rPr>
              <a:t>beatiis</a:t>
            </a:r>
            <a:r>
              <a:rPr lang="en-US">
                <a:effectLst/>
                <a:latin typeface="Calibri Light" panose="020F0302020204030204" pitchFamily="34" charset="0"/>
              </a:rPr>
              <a:t> ex. </a:t>
            </a:r>
            <a:r>
              <a:rPr lang="en-US" err="1">
                <a:effectLst/>
                <a:latin typeface="Calibri Light" panose="020F0302020204030204" pitchFamily="34" charset="0"/>
              </a:rPr>
              <a:t>Harvolum</a:t>
            </a:r>
            <a:r>
              <a:rPr lang="en-US">
                <a:effectLst/>
                <a:latin typeface="Calibri Light" panose="020F0302020204030204" pitchFamily="34" charset="0"/>
              </a:rPr>
              <a:t>. Lorem </a:t>
            </a:r>
            <a:r>
              <a:rPr lang="en-US" err="1">
                <a:effectLst/>
                <a:latin typeface="Calibri Light" panose="020F0302020204030204" pitchFamily="34" charset="0"/>
              </a:rPr>
              <a:t>ips</a:t>
            </a:r>
            <a:r>
              <a:rPr lang="en-US">
                <a:effectLst/>
                <a:latin typeface="Calibri Light" panose="020F0302020204030204" pitchFamily="34" charset="0"/>
              </a:rPr>
              <a:t> um.</a:t>
            </a:r>
          </a:p>
        </p:txBody>
      </p:sp>
      <p:sp>
        <p:nvSpPr>
          <p:cNvPr id="20" name="Text Placeholder 10">
            <a:extLst>
              <a:ext uri="{FF2B5EF4-FFF2-40B4-BE49-F238E27FC236}">
                <a16:creationId xmlns:a16="http://schemas.microsoft.com/office/drawing/2014/main" id="{EBBFD6EE-7192-B243-BF53-29F4AB3CCB01}"/>
              </a:ext>
            </a:extLst>
          </p:cNvPr>
          <p:cNvSpPr>
            <a:spLocks noGrp="1"/>
          </p:cNvSpPr>
          <p:nvPr>
            <p:ph type="body" sz="quarter" idx="19" hasCustomPrompt="1"/>
          </p:nvPr>
        </p:nvSpPr>
        <p:spPr>
          <a:xfrm>
            <a:off x="5331594" y="2921193"/>
            <a:ext cx="3893364" cy="957928"/>
          </a:xfrm>
          <a:prstGeom prst="rect">
            <a:avLst/>
          </a:prstGeom>
        </p:spPr>
        <p:txBody>
          <a:bodyPr anchor="t"/>
          <a:lstStyle>
            <a:lvl1pPr marL="0" indent="0">
              <a:lnSpc>
                <a:spcPct val="85000"/>
              </a:lnSpc>
              <a:buFontTx/>
              <a:buNone/>
              <a:defRPr sz="2400" b="1" i="0">
                <a:solidFill>
                  <a:schemeClr val="tx1"/>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err="1"/>
              <a:t>Subheader</a:t>
            </a:r>
            <a:r>
              <a:rPr lang="en-US"/>
              <a:t> lorem ipsum dolor </a:t>
            </a:r>
            <a:r>
              <a:rPr lang="en-US" err="1"/>
              <a:t>quam</a:t>
            </a:r>
            <a:r>
              <a:rPr lang="en-US"/>
              <a:t> sit </a:t>
            </a:r>
            <a:r>
              <a:rPr lang="en-US" err="1"/>
              <a:t>consequetor</a:t>
            </a:r>
            <a:endParaRPr lang="en-US"/>
          </a:p>
        </p:txBody>
      </p:sp>
      <p:sp>
        <p:nvSpPr>
          <p:cNvPr id="22" name="Text Placeholder 3">
            <a:extLst>
              <a:ext uri="{FF2B5EF4-FFF2-40B4-BE49-F238E27FC236}">
                <a16:creationId xmlns:a16="http://schemas.microsoft.com/office/drawing/2014/main" id="{F609AF51-B935-7747-A513-DDE7DB57F38E}"/>
              </a:ext>
            </a:extLst>
          </p:cNvPr>
          <p:cNvSpPr>
            <a:spLocks noGrp="1"/>
          </p:cNvSpPr>
          <p:nvPr>
            <p:ph type="body" sz="quarter" idx="20" hasCustomPrompt="1"/>
          </p:nvPr>
        </p:nvSpPr>
        <p:spPr>
          <a:xfrm>
            <a:off x="9910817" y="3967611"/>
            <a:ext cx="3893368" cy="2276257"/>
          </a:xfrm>
          <a:prstGeom prst="rect">
            <a:avLst/>
          </a:prstGeom>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lang="en-US" sz="1800">
                <a:solidFill>
                  <a:schemeClr val="tx1"/>
                </a:solidFill>
                <a:effectLst/>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err="1">
                <a:effectLst/>
                <a:latin typeface="Calibri Light" panose="020F0302020204030204" pitchFamily="34" charset="0"/>
              </a:rPr>
              <a:t>Pera</a:t>
            </a:r>
            <a:r>
              <a:rPr lang="en-US">
                <a:effectLst/>
                <a:latin typeface="Calibri Light" panose="020F0302020204030204" pitchFamily="34" charset="0"/>
              </a:rPr>
              <a:t> </a:t>
            </a:r>
            <a:r>
              <a:rPr lang="en-US" err="1">
                <a:effectLst/>
                <a:latin typeface="Calibri Light" panose="020F0302020204030204" pitchFamily="34" charset="0"/>
              </a:rPr>
              <a:t>commol</a:t>
            </a:r>
            <a:r>
              <a:rPr lang="en-US">
                <a:effectLst/>
                <a:latin typeface="Calibri Light" panose="020F0302020204030204" pitchFamily="34" charset="0"/>
              </a:rPr>
              <a:t> </a:t>
            </a:r>
            <a:r>
              <a:rPr lang="en-US" err="1">
                <a:effectLst/>
                <a:latin typeface="Calibri Light" panose="020F0302020204030204" pitchFamily="34" charset="0"/>
              </a:rPr>
              <a:t>uptia</a:t>
            </a:r>
            <a:r>
              <a:rPr lang="en-US">
                <a:effectLst/>
                <a:latin typeface="Calibri Light" panose="020F0302020204030204" pitchFamily="34" charset="0"/>
              </a:rPr>
              <a:t> is </a:t>
            </a:r>
            <a:r>
              <a:rPr lang="en-US" err="1">
                <a:effectLst/>
                <a:latin typeface="Calibri Light" panose="020F0302020204030204" pitchFamily="34" charset="0"/>
              </a:rPr>
              <a:t>recus</a:t>
            </a:r>
            <a:r>
              <a:rPr lang="en-US">
                <a:effectLst/>
                <a:latin typeface="Calibri Light" panose="020F0302020204030204" pitchFamily="34" charset="0"/>
              </a:rPr>
              <a:t> </a:t>
            </a:r>
            <a:r>
              <a:rPr lang="en-US" err="1">
                <a:effectLst/>
                <a:latin typeface="Calibri Light" panose="020F0302020204030204" pitchFamily="34" charset="0"/>
              </a:rPr>
              <a:t>eu</a:t>
            </a:r>
            <a:r>
              <a:rPr lang="en-US">
                <a:effectLst/>
                <a:latin typeface="Calibri Light" panose="020F0302020204030204" pitchFamily="34" charset="0"/>
              </a:rPr>
              <a:t> m </a:t>
            </a:r>
            <a:r>
              <a:rPr lang="en-US" err="1">
                <a:effectLst/>
                <a:latin typeface="Calibri Light" panose="020F0302020204030204" pitchFamily="34" charset="0"/>
              </a:rPr>
              <a:t>eos</a:t>
            </a:r>
            <a:r>
              <a:rPr lang="en-US">
                <a:effectLst/>
                <a:latin typeface="Calibri Light" panose="020F0302020204030204" pitchFamily="34" charset="0"/>
              </a:rPr>
              <a:t> </a:t>
            </a:r>
            <a:r>
              <a:rPr lang="en-US" err="1">
                <a:effectLst/>
                <a:latin typeface="Calibri Light" panose="020F0302020204030204" pitchFamily="34" charset="0"/>
              </a:rPr>
              <a:t>esti</a:t>
            </a:r>
            <a:r>
              <a:rPr lang="en-US">
                <a:effectLst/>
                <a:latin typeface="Calibri Light" panose="020F0302020204030204" pitchFamily="34" charset="0"/>
              </a:rPr>
              <a:t> </a:t>
            </a:r>
            <a:r>
              <a:rPr lang="en-US" err="1">
                <a:effectLst/>
                <a:latin typeface="Calibri Light" panose="020F0302020204030204" pitchFamily="34" charset="0"/>
              </a:rPr>
              <a:t>beatiis</a:t>
            </a:r>
            <a:r>
              <a:rPr lang="en-US">
                <a:effectLst/>
                <a:latin typeface="Calibri Light" panose="020F0302020204030204" pitchFamily="34" charset="0"/>
              </a:rPr>
              <a:t> ex. </a:t>
            </a:r>
            <a:r>
              <a:rPr lang="en-US" err="1">
                <a:effectLst/>
                <a:latin typeface="Calibri Light" panose="020F0302020204030204" pitchFamily="34" charset="0"/>
              </a:rPr>
              <a:t>Harvolum</a:t>
            </a:r>
            <a:r>
              <a:rPr lang="en-US">
                <a:effectLst/>
                <a:latin typeface="Calibri Light" panose="020F0302020204030204" pitchFamily="34" charset="0"/>
              </a:rPr>
              <a:t>. Lorem </a:t>
            </a:r>
            <a:r>
              <a:rPr lang="en-US" err="1">
                <a:effectLst/>
                <a:latin typeface="Calibri Light" panose="020F0302020204030204" pitchFamily="34" charset="0"/>
              </a:rPr>
              <a:t>ips</a:t>
            </a:r>
            <a:r>
              <a:rPr lang="en-US">
                <a:effectLst/>
                <a:latin typeface="Calibri Light" panose="020F0302020204030204" pitchFamily="34" charset="0"/>
              </a:rPr>
              <a:t> um dolor qua m Un </a:t>
            </a:r>
            <a:r>
              <a:rPr lang="en-US" err="1">
                <a:effectLst/>
                <a:latin typeface="Calibri Light" panose="020F0302020204030204" pitchFamily="34" charset="0"/>
              </a:rPr>
              <a:t>tio</a:t>
            </a:r>
            <a:r>
              <a:rPr lang="en-US">
                <a:effectLst/>
                <a:latin typeface="Calibri Light" panose="020F0302020204030204" pitchFamily="34" charset="0"/>
              </a:rPr>
              <a:t>. Tas </a:t>
            </a:r>
            <a:r>
              <a:rPr lang="en-US" err="1">
                <a:effectLst/>
                <a:latin typeface="Calibri Light" panose="020F0302020204030204" pitchFamily="34" charset="0"/>
              </a:rPr>
              <a:t>excerspedi</a:t>
            </a:r>
            <a:r>
              <a:rPr lang="en-US">
                <a:effectLst/>
                <a:latin typeface="Calibri Light" panose="020F0302020204030204" pitchFamily="34" charset="0"/>
              </a:rPr>
              <a:t> </a:t>
            </a:r>
            <a:r>
              <a:rPr lang="en-US" err="1">
                <a:effectLst/>
                <a:latin typeface="Calibri Light" panose="020F0302020204030204" pitchFamily="34" charset="0"/>
              </a:rPr>
              <a:t>aut</a:t>
            </a:r>
            <a:r>
              <a:rPr lang="en-US">
                <a:effectLst/>
                <a:latin typeface="Calibri Light" panose="020F0302020204030204" pitchFamily="34" charset="0"/>
              </a:rPr>
              <a:t> del </a:t>
            </a:r>
            <a:r>
              <a:rPr lang="en-US" err="1">
                <a:effectLst/>
                <a:latin typeface="Calibri Light" panose="020F0302020204030204" pitchFamily="34" charset="0"/>
              </a:rPr>
              <a:t>iquos</a:t>
            </a:r>
            <a:r>
              <a:rPr lang="en-US">
                <a:effectLst/>
                <a:latin typeface="Calibri Light" panose="020F0302020204030204" pitchFamily="34" charset="0"/>
              </a:rPr>
              <a:t> </a:t>
            </a:r>
            <a:r>
              <a:rPr lang="en-US" err="1">
                <a:effectLst/>
                <a:latin typeface="Calibri Light" panose="020F0302020204030204" pitchFamily="34" charset="0"/>
              </a:rPr>
              <a:t>eatia</a:t>
            </a:r>
            <a:r>
              <a:rPr lang="en-US">
                <a:effectLst/>
                <a:latin typeface="Calibri Light" panose="020F0302020204030204" pitchFamily="34" charset="0"/>
              </a:rPr>
              <a:t> vol </a:t>
            </a:r>
            <a:r>
              <a:rPr lang="en-US" err="1">
                <a:effectLst/>
                <a:latin typeface="Calibri Light" panose="020F0302020204030204" pitchFamily="34" charset="0"/>
              </a:rPr>
              <a:t>uptatet</a:t>
            </a:r>
            <a:r>
              <a:rPr lang="en-US">
                <a:effectLst/>
                <a:latin typeface="Calibri Light" panose="020F0302020204030204" pitchFamily="34" charset="0"/>
              </a:rPr>
              <a:t> </a:t>
            </a:r>
            <a:r>
              <a:rPr lang="en-US" err="1">
                <a:effectLst/>
                <a:latin typeface="Calibri Light" panose="020F0302020204030204" pitchFamily="34" charset="0"/>
              </a:rPr>
              <a:t>faccate</a:t>
            </a:r>
            <a:r>
              <a:rPr lang="en-US">
                <a:effectLst/>
                <a:latin typeface="Calibri Light" panose="020F0302020204030204" pitchFamily="34" charset="0"/>
              </a:rPr>
              <a:t> </a:t>
            </a:r>
            <a:r>
              <a:rPr lang="en-US" err="1">
                <a:effectLst/>
                <a:latin typeface="Calibri Light" panose="020F0302020204030204" pitchFamily="34" charset="0"/>
              </a:rPr>
              <a:t>Pera</a:t>
            </a:r>
            <a:r>
              <a:rPr lang="en-US">
                <a:effectLst/>
                <a:latin typeface="Calibri Light" panose="020F0302020204030204" pitchFamily="34" charset="0"/>
              </a:rPr>
              <a:t> </a:t>
            </a:r>
            <a:r>
              <a:rPr lang="en-US" err="1">
                <a:effectLst/>
                <a:latin typeface="Calibri Light" panose="020F0302020204030204" pitchFamily="34" charset="0"/>
              </a:rPr>
              <a:t>commol</a:t>
            </a:r>
            <a:r>
              <a:rPr lang="en-US">
                <a:effectLst/>
                <a:latin typeface="Calibri Light" panose="020F0302020204030204" pitchFamily="34" charset="0"/>
              </a:rPr>
              <a:t> </a:t>
            </a:r>
            <a:r>
              <a:rPr lang="en-US" err="1">
                <a:effectLst/>
                <a:latin typeface="Calibri Light" panose="020F0302020204030204" pitchFamily="34" charset="0"/>
              </a:rPr>
              <a:t>uptia</a:t>
            </a:r>
            <a:r>
              <a:rPr lang="en-US">
                <a:effectLst/>
                <a:latin typeface="Calibri Light" panose="020F0302020204030204" pitchFamily="34" charset="0"/>
              </a:rPr>
              <a:t> is </a:t>
            </a:r>
            <a:r>
              <a:rPr lang="en-US" err="1">
                <a:effectLst/>
                <a:latin typeface="Calibri Light" panose="020F0302020204030204" pitchFamily="34" charset="0"/>
              </a:rPr>
              <a:t>recus</a:t>
            </a:r>
            <a:r>
              <a:rPr lang="en-US">
                <a:effectLst/>
                <a:latin typeface="Calibri Light" panose="020F0302020204030204" pitchFamily="34" charset="0"/>
              </a:rPr>
              <a:t> </a:t>
            </a:r>
            <a:r>
              <a:rPr lang="en-US" err="1">
                <a:effectLst/>
                <a:latin typeface="Calibri Light" panose="020F0302020204030204" pitchFamily="34" charset="0"/>
              </a:rPr>
              <a:t>eu</a:t>
            </a:r>
            <a:r>
              <a:rPr lang="en-US">
                <a:effectLst/>
                <a:latin typeface="Calibri Light" panose="020F0302020204030204" pitchFamily="34" charset="0"/>
              </a:rPr>
              <a:t> m </a:t>
            </a:r>
            <a:r>
              <a:rPr lang="en-US" err="1">
                <a:effectLst/>
                <a:latin typeface="Calibri Light" panose="020F0302020204030204" pitchFamily="34" charset="0"/>
              </a:rPr>
              <a:t>eos</a:t>
            </a:r>
            <a:r>
              <a:rPr lang="en-US">
                <a:effectLst/>
                <a:latin typeface="Calibri Light" panose="020F0302020204030204" pitchFamily="34" charset="0"/>
              </a:rPr>
              <a:t> </a:t>
            </a:r>
            <a:r>
              <a:rPr lang="en-US" err="1">
                <a:effectLst/>
                <a:latin typeface="Calibri Light" panose="020F0302020204030204" pitchFamily="34" charset="0"/>
              </a:rPr>
              <a:t>esti</a:t>
            </a:r>
            <a:r>
              <a:rPr lang="en-US">
                <a:effectLst/>
                <a:latin typeface="Calibri Light" panose="020F0302020204030204" pitchFamily="34" charset="0"/>
              </a:rPr>
              <a:t> </a:t>
            </a:r>
            <a:r>
              <a:rPr lang="en-US" err="1">
                <a:effectLst/>
                <a:latin typeface="Calibri Light" panose="020F0302020204030204" pitchFamily="34" charset="0"/>
              </a:rPr>
              <a:t>beatiis</a:t>
            </a:r>
            <a:r>
              <a:rPr lang="en-US">
                <a:effectLst/>
                <a:latin typeface="Calibri Light" panose="020F0302020204030204" pitchFamily="34" charset="0"/>
              </a:rPr>
              <a:t> ex. </a:t>
            </a:r>
            <a:r>
              <a:rPr lang="en-US" err="1">
                <a:effectLst/>
                <a:latin typeface="Calibri Light" panose="020F0302020204030204" pitchFamily="34" charset="0"/>
              </a:rPr>
              <a:t>Harvolum</a:t>
            </a:r>
            <a:r>
              <a:rPr lang="en-US">
                <a:effectLst/>
                <a:latin typeface="Calibri Light" panose="020F0302020204030204" pitchFamily="34" charset="0"/>
              </a:rPr>
              <a:t>. Lorem </a:t>
            </a:r>
            <a:r>
              <a:rPr lang="en-US" err="1">
                <a:effectLst/>
                <a:latin typeface="Calibri Light" panose="020F0302020204030204" pitchFamily="34" charset="0"/>
              </a:rPr>
              <a:t>ips</a:t>
            </a:r>
            <a:r>
              <a:rPr lang="en-US">
                <a:effectLst/>
                <a:latin typeface="Calibri Light" panose="020F0302020204030204" pitchFamily="34" charset="0"/>
              </a:rPr>
              <a:t> um.</a:t>
            </a:r>
          </a:p>
        </p:txBody>
      </p:sp>
      <p:sp>
        <p:nvSpPr>
          <p:cNvPr id="23" name="Text Placeholder 10">
            <a:extLst>
              <a:ext uri="{FF2B5EF4-FFF2-40B4-BE49-F238E27FC236}">
                <a16:creationId xmlns:a16="http://schemas.microsoft.com/office/drawing/2014/main" id="{51DBB019-2F05-5842-871C-704E1319DF1E}"/>
              </a:ext>
            </a:extLst>
          </p:cNvPr>
          <p:cNvSpPr>
            <a:spLocks noGrp="1"/>
          </p:cNvSpPr>
          <p:nvPr>
            <p:ph type="body" sz="quarter" idx="21" hasCustomPrompt="1"/>
          </p:nvPr>
        </p:nvSpPr>
        <p:spPr>
          <a:xfrm>
            <a:off x="9910817" y="2921193"/>
            <a:ext cx="3893364" cy="957928"/>
          </a:xfrm>
          <a:prstGeom prst="rect">
            <a:avLst/>
          </a:prstGeom>
        </p:spPr>
        <p:txBody>
          <a:bodyPr anchor="t"/>
          <a:lstStyle>
            <a:lvl1pPr marL="0" indent="0">
              <a:lnSpc>
                <a:spcPct val="85000"/>
              </a:lnSpc>
              <a:buFontTx/>
              <a:buNone/>
              <a:defRPr sz="2400" b="1" i="0">
                <a:solidFill>
                  <a:schemeClr val="tx1"/>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err="1"/>
              <a:t>Subheader</a:t>
            </a:r>
            <a:r>
              <a:rPr lang="en-US"/>
              <a:t> lorem ipsum dolor </a:t>
            </a:r>
            <a:r>
              <a:rPr lang="en-US" err="1"/>
              <a:t>quam</a:t>
            </a:r>
            <a:r>
              <a:rPr lang="en-US"/>
              <a:t> sit </a:t>
            </a:r>
            <a:r>
              <a:rPr lang="en-US" err="1"/>
              <a:t>consequetor</a:t>
            </a:r>
            <a:endParaRPr lang="en-US"/>
          </a:p>
        </p:txBody>
      </p:sp>
      <p:sp>
        <p:nvSpPr>
          <p:cNvPr id="2" name="Text Placeholder 10">
            <a:extLst>
              <a:ext uri="{FF2B5EF4-FFF2-40B4-BE49-F238E27FC236}">
                <a16:creationId xmlns:a16="http://schemas.microsoft.com/office/drawing/2014/main" id="{4DCD4A9A-4590-B93D-2BC6-7D4BD92DEEDA}"/>
              </a:ext>
            </a:extLst>
          </p:cNvPr>
          <p:cNvSpPr>
            <a:spLocks noGrp="1"/>
          </p:cNvSpPr>
          <p:nvPr>
            <p:ph type="body" sz="quarter" idx="22" hasCustomPrompt="1"/>
          </p:nvPr>
        </p:nvSpPr>
        <p:spPr>
          <a:xfrm>
            <a:off x="748265" y="944440"/>
            <a:ext cx="13055915" cy="438150"/>
          </a:xfrm>
          <a:prstGeom prst="rect">
            <a:avLst/>
          </a:prstGeom>
        </p:spPr>
        <p:txBody>
          <a:bodyPr anchor="t"/>
          <a:lstStyle>
            <a:lvl1pPr marL="0" indent="0">
              <a:lnSpc>
                <a:spcPct val="85000"/>
              </a:lnSpc>
              <a:buFontTx/>
              <a:buNone/>
              <a:defRPr sz="2400" b="1" i="0">
                <a:solidFill>
                  <a:srgbClr val="E41F35"/>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Eyebrow lorem ipsum</a:t>
            </a:r>
          </a:p>
        </p:txBody>
      </p:sp>
      <p:sp>
        <p:nvSpPr>
          <p:cNvPr id="3" name="Text Placeholder 10">
            <a:extLst>
              <a:ext uri="{FF2B5EF4-FFF2-40B4-BE49-F238E27FC236}">
                <a16:creationId xmlns:a16="http://schemas.microsoft.com/office/drawing/2014/main" id="{D62C1AEE-9AE5-85EC-4E94-511054AFE107}"/>
              </a:ext>
            </a:extLst>
          </p:cNvPr>
          <p:cNvSpPr>
            <a:spLocks noGrp="1"/>
          </p:cNvSpPr>
          <p:nvPr>
            <p:ph type="body" sz="quarter" idx="23" hasCustomPrompt="1"/>
          </p:nvPr>
        </p:nvSpPr>
        <p:spPr>
          <a:xfrm>
            <a:off x="748266" y="1484191"/>
            <a:ext cx="13055915" cy="776409"/>
          </a:xfrm>
          <a:prstGeom prst="rect">
            <a:avLst/>
          </a:prstGeom>
        </p:spPr>
        <p:txBody>
          <a:bodyPr anchor="t"/>
          <a:lstStyle>
            <a:lvl1pPr marL="0" indent="0">
              <a:lnSpc>
                <a:spcPct val="85000"/>
              </a:lnSpc>
              <a:spcBef>
                <a:spcPts val="0"/>
              </a:spcBef>
              <a:buFontTx/>
              <a:buNone/>
              <a:defRPr sz="4800" b="0" i="0">
                <a:solidFill>
                  <a:schemeClr val="tx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r>
              <a:rPr lang="en-US">
                <a:effectLst/>
                <a:latin typeface="Calibri Light" panose="020F0302020204030204" pitchFamily="34" charset="0"/>
              </a:rPr>
              <a:t>48pt headline will always go here lorem ipsum dolor</a:t>
            </a:r>
          </a:p>
        </p:txBody>
      </p:sp>
    </p:spTree>
    <p:extLst>
      <p:ext uri="{BB962C8B-B14F-4D97-AF65-F5344CB8AC3E}">
        <p14:creationId xmlns:p14="http://schemas.microsoft.com/office/powerpoint/2010/main" val="107218452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6">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3B05E5FE-7447-4E4E-ACCC-69ADBF659C60}"/>
              </a:ext>
            </a:extLst>
          </p:cNvPr>
          <p:cNvSpPr>
            <a:spLocks noGrp="1"/>
          </p:cNvSpPr>
          <p:nvPr>
            <p:ph type="body" sz="quarter" idx="18" hasCustomPrompt="1"/>
          </p:nvPr>
        </p:nvSpPr>
        <p:spPr>
          <a:xfrm>
            <a:off x="735012" y="3979097"/>
            <a:ext cx="5778147" cy="2938072"/>
          </a:xfrm>
          <a:prstGeom prst="rect">
            <a:avLst/>
          </a:prstGeom>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lang="en-US" sz="1800" b="0" i="0">
                <a:solidFill>
                  <a:schemeClr val="tx1"/>
                </a:solidFill>
                <a:effectLst/>
                <a:latin typeface="Calibri" panose="020F0502020204030204" pitchFamily="34" charset="0"/>
                <a:cs typeface="Calibri" panose="020F0502020204030204" pitchFamily="34" charset="0"/>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err="1">
                <a:effectLst/>
                <a:latin typeface="Calibri Light" panose="020F0302020204030204" pitchFamily="34" charset="0"/>
              </a:rPr>
              <a:t>Pera</a:t>
            </a:r>
            <a:r>
              <a:rPr lang="en-US">
                <a:effectLst/>
                <a:latin typeface="Calibri Light" panose="020F0302020204030204" pitchFamily="34" charset="0"/>
              </a:rPr>
              <a:t> </a:t>
            </a:r>
            <a:r>
              <a:rPr lang="en-US" err="1">
                <a:effectLst/>
                <a:latin typeface="Calibri Light" panose="020F0302020204030204" pitchFamily="34" charset="0"/>
              </a:rPr>
              <a:t>commol</a:t>
            </a:r>
            <a:r>
              <a:rPr lang="en-US">
                <a:effectLst/>
                <a:latin typeface="Calibri Light" panose="020F0302020204030204" pitchFamily="34" charset="0"/>
              </a:rPr>
              <a:t> </a:t>
            </a:r>
            <a:r>
              <a:rPr lang="en-US" err="1">
                <a:effectLst/>
                <a:latin typeface="Calibri Light" panose="020F0302020204030204" pitchFamily="34" charset="0"/>
              </a:rPr>
              <a:t>uptia</a:t>
            </a:r>
            <a:r>
              <a:rPr lang="en-US">
                <a:effectLst/>
                <a:latin typeface="Calibri Light" panose="020F0302020204030204" pitchFamily="34" charset="0"/>
              </a:rPr>
              <a:t> is </a:t>
            </a:r>
            <a:r>
              <a:rPr lang="en-US" err="1">
                <a:effectLst/>
                <a:latin typeface="Calibri Light" panose="020F0302020204030204" pitchFamily="34" charset="0"/>
              </a:rPr>
              <a:t>recus</a:t>
            </a:r>
            <a:r>
              <a:rPr lang="en-US">
                <a:effectLst/>
                <a:latin typeface="Calibri Light" panose="020F0302020204030204" pitchFamily="34" charset="0"/>
              </a:rPr>
              <a:t> </a:t>
            </a:r>
            <a:r>
              <a:rPr lang="en-US" err="1">
                <a:effectLst/>
                <a:latin typeface="Calibri Light" panose="020F0302020204030204" pitchFamily="34" charset="0"/>
              </a:rPr>
              <a:t>eu</a:t>
            </a:r>
            <a:r>
              <a:rPr lang="en-US">
                <a:effectLst/>
                <a:latin typeface="Calibri Light" panose="020F0302020204030204" pitchFamily="34" charset="0"/>
              </a:rPr>
              <a:t> m </a:t>
            </a:r>
            <a:r>
              <a:rPr lang="en-US" err="1">
                <a:effectLst/>
                <a:latin typeface="Calibri Light" panose="020F0302020204030204" pitchFamily="34" charset="0"/>
              </a:rPr>
              <a:t>eos</a:t>
            </a:r>
            <a:r>
              <a:rPr lang="en-US">
                <a:effectLst/>
                <a:latin typeface="Calibri Light" panose="020F0302020204030204" pitchFamily="34" charset="0"/>
              </a:rPr>
              <a:t> </a:t>
            </a:r>
            <a:r>
              <a:rPr lang="en-US" err="1">
                <a:effectLst/>
                <a:latin typeface="Calibri Light" panose="020F0302020204030204" pitchFamily="34" charset="0"/>
              </a:rPr>
              <a:t>esti</a:t>
            </a:r>
            <a:r>
              <a:rPr lang="en-US">
                <a:effectLst/>
                <a:latin typeface="Calibri Light" panose="020F0302020204030204" pitchFamily="34" charset="0"/>
              </a:rPr>
              <a:t> </a:t>
            </a:r>
            <a:r>
              <a:rPr lang="en-US" err="1">
                <a:effectLst/>
                <a:latin typeface="Calibri Light" panose="020F0302020204030204" pitchFamily="34" charset="0"/>
              </a:rPr>
              <a:t>beatiis</a:t>
            </a:r>
            <a:r>
              <a:rPr lang="en-US">
                <a:effectLst/>
                <a:latin typeface="Calibri Light" panose="020F0302020204030204" pitchFamily="34" charset="0"/>
              </a:rPr>
              <a:t> ex. </a:t>
            </a:r>
            <a:r>
              <a:rPr lang="en-US" err="1">
                <a:effectLst/>
                <a:latin typeface="Calibri Light" panose="020F0302020204030204" pitchFamily="34" charset="0"/>
              </a:rPr>
              <a:t>Harvolum</a:t>
            </a:r>
            <a:r>
              <a:rPr lang="en-US">
                <a:effectLst/>
                <a:latin typeface="Calibri Light" panose="020F0302020204030204" pitchFamily="34" charset="0"/>
              </a:rPr>
              <a:t>. Lorem </a:t>
            </a:r>
            <a:r>
              <a:rPr lang="en-US" err="1">
                <a:effectLst/>
                <a:latin typeface="Calibri Light" panose="020F0302020204030204" pitchFamily="34" charset="0"/>
              </a:rPr>
              <a:t>ips</a:t>
            </a:r>
            <a:r>
              <a:rPr lang="en-US">
                <a:effectLst/>
                <a:latin typeface="Calibri Light" panose="020F0302020204030204" pitchFamily="34" charset="0"/>
              </a:rPr>
              <a:t> um dolor qua m Un </a:t>
            </a:r>
            <a:r>
              <a:rPr lang="en-US" err="1">
                <a:effectLst/>
                <a:latin typeface="Calibri Light" panose="020F0302020204030204" pitchFamily="34" charset="0"/>
              </a:rPr>
              <a:t>tio</a:t>
            </a:r>
            <a:r>
              <a:rPr lang="en-US">
                <a:effectLst/>
                <a:latin typeface="Calibri Light" panose="020F0302020204030204" pitchFamily="34" charset="0"/>
              </a:rPr>
              <a:t>. Tas </a:t>
            </a:r>
            <a:r>
              <a:rPr lang="en-US" err="1">
                <a:effectLst/>
                <a:latin typeface="Calibri Light" panose="020F0302020204030204" pitchFamily="34" charset="0"/>
              </a:rPr>
              <a:t>excerspedi</a:t>
            </a:r>
            <a:r>
              <a:rPr lang="en-US">
                <a:effectLst/>
                <a:latin typeface="Calibri Light" panose="020F0302020204030204" pitchFamily="34" charset="0"/>
              </a:rPr>
              <a:t> </a:t>
            </a:r>
            <a:r>
              <a:rPr lang="en-US" err="1">
                <a:effectLst/>
                <a:latin typeface="Calibri Light" panose="020F0302020204030204" pitchFamily="34" charset="0"/>
              </a:rPr>
              <a:t>aut</a:t>
            </a:r>
            <a:r>
              <a:rPr lang="en-US">
                <a:effectLst/>
                <a:latin typeface="Calibri Light" panose="020F0302020204030204" pitchFamily="34" charset="0"/>
              </a:rPr>
              <a:t> del </a:t>
            </a:r>
            <a:r>
              <a:rPr lang="en-US" err="1">
                <a:effectLst/>
                <a:latin typeface="Calibri Light" panose="020F0302020204030204" pitchFamily="34" charset="0"/>
              </a:rPr>
              <a:t>iquos</a:t>
            </a:r>
            <a:r>
              <a:rPr lang="en-US">
                <a:effectLst/>
                <a:latin typeface="Calibri Light" panose="020F0302020204030204" pitchFamily="34" charset="0"/>
              </a:rPr>
              <a:t> </a:t>
            </a:r>
            <a:r>
              <a:rPr lang="en-US" err="1">
                <a:effectLst/>
                <a:latin typeface="Calibri Light" panose="020F0302020204030204" pitchFamily="34" charset="0"/>
              </a:rPr>
              <a:t>eatia</a:t>
            </a:r>
            <a:r>
              <a:rPr lang="en-US">
                <a:effectLst/>
                <a:latin typeface="Calibri Light" panose="020F0302020204030204" pitchFamily="34" charset="0"/>
              </a:rPr>
              <a:t> vol </a:t>
            </a:r>
            <a:r>
              <a:rPr lang="en-US" err="1">
                <a:effectLst/>
                <a:latin typeface="Calibri Light" panose="020F0302020204030204" pitchFamily="34" charset="0"/>
              </a:rPr>
              <a:t>uptatet</a:t>
            </a:r>
            <a:r>
              <a:rPr lang="en-US">
                <a:effectLst/>
                <a:latin typeface="Calibri Light" panose="020F0302020204030204" pitchFamily="34" charset="0"/>
              </a:rPr>
              <a:t> </a:t>
            </a:r>
            <a:r>
              <a:rPr lang="en-US" err="1">
                <a:effectLst/>
                <a:latin typeface="Calibri Light" panose="020F0302020204030204" pitchFamily="34" charset="0"/>
              </a:rPr>
              <a:t>faccate</a:t>
            </a:r>
            <a:r>
              <a:rPr lang="en-US">
                <a:effectLst/>
                <a:latin typeface="Calibri Light" panose="020F0302020204030204" pitchFamily="34" charset="0"/>
              </a:rPr>
              <a:t> </a:t>
            </a:r>
            <a:r>
              <a:rPr lang="en-US" err="1">
                <a:effectLst/>
                <a:latin typeface="Calibri Light" panose="020F0302020204030204" pitchFamily="34" charset="0"/>
              </a:rPr>
              <a:t>providi</a:t>
            </a:r>
            <a:r>
              <a:rPr lang="en-US">
                <a:effectLst/>
                <a:latin typeface="Calibri Light" panose="020F0302020204030204" pitchFamily="34" charset="0"/>
              </a:rPr>
              <a:t> </a:t>
            </a:r>
            <a:r>
              <a:rPr lang="en-US" err="1">
                <a:effectLst/>
                <a:latin typeface="Calibri Light" panose="020F0302020204030204" pitchFamily="34" charset="0"/>
              </a:rPr>
              <a:t>intiore</a:t>
            </a:r>
            <a:r>
              <a:rPr lang="en-US">
                <a:effectLst/>
                <a:latin typeface="Calibri Light" panose="020F0302020204030204" pitchFamily="34" charset="0"/>
              </a:rPr>
              <a:t> par </a:t>
            </a:r>
            <a:r>
              <a:rPr lang="en-US" err="1">
                <a:effectLst/>
                <a:latin typeface="Calibri Light" panose="020F0302020204030204" pitchFamily="34" charset="0"/>
              </a:rPr>
              <a:t>chil</a:t>
            </a:r>
            <a:r>
              <a:rPr lang="en-US">
                <a:effectLst/>
                <a:latin typeface="Calibri Light" panose="020F0302020204030204" pitchFamily="34" charset="0"/>
              </a:rPr>
              <a:t> </a:t>
            </a:r>
            <a:r>
              <a:rPr lang="en-US" err="1">
                <a:effectLst/>
                <a:latin typeface="Calibri Light" panose="020F0302020204030204" pitchFamily="34" charset="0"/>
              </a:rPr>
              <a:t>iqui</a:t>
            </a:r>
            <a:r>
              <a:rPr lang="en-US">
                <a:effectLst/>
                <a:latin typeface="Calibri Light" panose="020F0302020204030204" pitchFamily="34" charset="0"/>
              </a:rPr>
              <a:t> cu. </a:t>
            </a:r>
            <a:r>
              <a:rPr lang="en-US" err="1">
                <a:effectLst/>
                <a:latin typeface="Calibri Light" panose="020F0302020204030204" pitchFamily="34" charset="0"/>
              </a:rPr>
              <a:t>Aximus</a:t>
            </a:r>
            <a:r>
              <a:rPr lang="en-US">
                <a:effectLst/>
                <a:latin typeface="Calibri Light" panose="020F0302020204030204" pitchFamily="34" charset="0"/>
              </a:rPr>
              <a:t> </a:t>
            </a:r>
            <a:r>
              <a:rPr lang="en-US" err="1">
                <a:effectLst/>
                <a:latin typeface="Calibri Light" panose="020F0302020204030204" pitchFamily="34" charset="0"/>
              </a:rPr>
              <a:t>explit</a:t>
            </a:r>
            <a:r>
              <a:rPr lang="en-US">
                <a:effectLst/>
                <a:latin typeface="Calibri Light" panose="020F0302020204030204" pitchFamily="34" charset="0"/>
              </a:rPr>
              <a:t> et </a:t>
            </a:r>
            <a:r>
              <a:rPr lang="en-US" err="1">
                <a:effectLst/>
                <a:latin typeface="Calibri Light" panose="020F0302020204030204" pitchFamily="34" charset="0"/>
              </a:rPr>
              <a:t>vitis</a:t>
            </a:r>
            <a:r>
              <a:rPr lang="en-US">
                <a:effectLst/>
                <a:latin typeface="Calibri Light" panose="020F0302020204030204" pitchFamily="34" charset="0"/>
              </a:rPr>
              <a:t> </a:t>
            </a:r>
            <a:r>
              <a:rPr lang="en-US" err="1">
                <a:effectLst/>
                <a:latin typeface="Calibri Light" panose="020F0302020204030204" pitchFamily="34" charset="0"/>
              </a:rPr>
              <a:t>tu</a:t>
            </a:r>
            <a:r>
              <a:rPr lang="en-US">
                <a:effectLst/>
                <a:latin typeface="Calibri Light" panose="020F0302020204030204" pitchFamily="34" charset="0"/>
              </a:rPr>
              <a:t>? Am </a:t>
            </a:r>
            <a:r>
              <a:rPr lang="en-US" err="1">
                <a:effectLst/>
                <a:latin typeface="Calibri Light" panose="020F0302020204030204" pitchFamily="34" charset="0"/>
              </a:rPr>
              <a:t>quia</a:t>
            </a:r>
            <a:r>
              <a:rPr lang="en-US">
                <a:effectLst/>
                <a:latin typeface="Calibri Light" panose="020F0302020204030204" pitchFamily="34" charset="0"/>
              </a:rPr>
              <a:t> </a:t>
            </a:r>
            <a:r>
              <a:rPr lang="en-US" err="1">
                <a:effectLst/>
                <a:latin typeface="Calibri Light" panose="020F0302020204030204" pitchFamily="34" charset="0"/>
              </a:rPr>
              <a:t>nihit</a:t>
            </a:r>
            <a:r>
              <a:rPr lang="en-US">
                <a:effectLst/>
                <a:latin typeface="Calibri Light" panose="020F0302020204030204" pitchFamily="34" charset="0"/>
              </a:rPr>
              <a:t>, cor. </a:t>
            </a:r>
            <a:r>
              <a:rPr lang="en-US" err="1">
                <a:effectLst/>
                <a:latin typeface="Calibri Light" panose="020F0302020204030204" pitchFamily="34" charset="0"/>
              </a:rPr>
              <a:t>Pera</a:t>
            </a:r>
            <a:r>
              <a:rPr lang="en-US">
                <a:effectLst/>
                <a:latin typeface="Calibri Light" panose="020F0302020204030204" pitchFamily="34" charset="0"/>
              </a:rPr>
              <a:t> </a:t>
            </a:r>
            <a:r>
              <a:rPr lang="en-US" err="1">
                <a:effectLst/>
                <a:latin typeface="Calibri Light" panose="020F0302020204030204" pitchFamily="34" charset="0"/>
              </a:rPr>
              <a:t>commolueu</a:t>
            </a:r>
            <a:r>
              <a:rPr lang="en-US">
                <a:effectLst/>
                <a:latin typeface="Calibri Light" panose="020F0302020204030204" pitchFamily="34" charset="0"/>
              </a:rPr>
              <a:t> m </a:t>
            </a:r>
            <a:r>
              <a:rPr lang="en-US" err="1">
                <a:effectLst/>
                <a:latin typeface="Calibri Light" panose="020F0302020204030204" pitchFamily="34" charset="0"/>
              </a:rPr>
              <a:t>eos</a:t>
            </a:r>
            <a:r>
              <a:rPr lang="en-US">
                <a:effectLst/>
                <a:latin typeface="Calibri Light" panose="020F0302020204030204" pitchFamily="34" charset="0"/>
              </a:rPr>
              <a:t> </a:t>
            </a:r>
            <a:r>
              <a:rPr lang="en-US" err="1">
                <a:effectLst/>
                <a:latin typeface="Calibri Light" panose="020F0302020204030204" pitchFamily="34" charset="0"/>
              </a:rPr>
              <a:t>esti</a:t>
            </a:r>
            <a:r>
              <a:rPr lang="en-US">
                <a:effectLst/>
                <a:latin typeface="Calibri Light" panose="020F0302020204030204" pitchFamily="34" charset="0"/>
              </a:rPr>
              <a:t>.</a:t>
            </a:r>
          </a:p>
          <a:p>
            <a:pPr marL="0" marR="0" lvl="0" indent="0" algn="l" defTabSz="914400" rtl="0" eaLnBrk="1" fontAlgn="auto" latinLnBrk="0" hangingPunct="1">
              <a:lnSpc>
                <a:spcPct val="100000"/>
              </a:lnSpc>
              <a:spcBef>
                <a:spcPts val="1000"/>
              </a:spcBef>
              <a:spcAft>
                <a:spcPts val="0"/>
              </a:spcAft>
              <a:buClrTx/>
              <a:buSzTx/>
              <a:buFontTx/>
              <a:buNone/>
              <a:tabLst/>
              <a:defRPr/>
            </a:pPr>
            <a:r>
              <a:rPr lang="en-US" err="1">
                <a:effectLst/>
                <a:latin typeface="Calibri Light" panose="020F0302020204030204" pitchFamily="34" charset="0"/>
              </a:rPr>
              <a:t>Pera</a:t>
            </a:r>
            <a:r>
              <a:rPr lang="en-US">
                <a:effectLst/>
                <a:latin typeface="Calibri Light" panose="020F0302020204030204" pitchFamily="34" charset="0"/>
              </a:rPr>
              <a:t> </a:t>
            </a:r>
            <a:r>
              <a:rPr lang="en-US" err="1">
                <a:effectLst/>
                <a:latin typeface="Calibri Light" panose="020F0302020204030204" pitchFamily="34" charset="0"/>
              </a:rPr>
              <a:t>commol</a:t>
            </a:r>
            <a:r>
              <a:rPr lang="en-US">
                <a:effectLst/>
                <a:latin typeface="Calibri Light" panose="020F0302020204030204" pitchFamily="34" charset="0"/>
              </a:rPr>
              <a:t> </a:t>
            </a:r>
            <a:r>
              <a:rPr lang="en-US" err="1">
                <a:effectLst/>
                <a:latin typeface="Calibri Light" panose="020F0302020204030204" pitchFamily="34" charset="0"/>
              </a:rPr>
              <a:t>uptia</a:t>
            </a:r>
            <a:r>
              <a:rPr lang="en-US">
                <a:effectLst/>
                <a:latin typeface="Calibri Light" panose="020F0302020204030204" pitchFamily="34" charset="0"/>
              </a:rPr>
              <a:t> is </a:t>
            </a:r>
            <a:r>
              <a:rPr lang="en-US" err="1">
                <a:effectLst/>
                <a:latin typeface="Calibri Light" panose="020F0302020204030204" pitchFamily="34" charset="0"/>
              </a:rPr>
              <a:t>recus</a:t>
            </a:r>
            <a:r>
              <a:rPr lang="en-US">
                <a:effectLst/>
                <a:latin typeface="Calibri Light" panose="020F0302020204030204" pitchFamily="34" charset="0"/>
              </a:rPr>
              <a:t> </a:t>
            </a:r>
            <a:r>
              <a:rPr lang="en-US" err="1">
                <a:effectLst/>
                <a:latin typeface="Calibri Light" panose="020F0302020204030204" pitchFamily="34" charset="0"/>
              </a:rPr>
              <a:t>eu</a:t>
            </a:r>
            <a:r>
              <a:rPr lang="en-US">
                <a:effectLst/>
                <a:latin typeface="Calibri Light" panose="020F0302020204030204" pitchFamily="34" charset="0"/>
              </a:rPr>
              <a:t> m </a:t>
            </a:r>
            <a:r>
              <a:rPr lang="en-US" err="1">
                <a:effectLst/>
                <a:latin typeface="Calibri Light" panose="020F0302020204030204" pitchFamily="34" charset="0"/>
              </a:rPr>
              <a:t>eos</a:t>
            </a:r>
            <a:r>
              <a:rPr lang="en-US">
                <a:effectLst/>
                <a:latin typeface="Calibri Light" panose="020F0302020204030204" pitchFamily="34" charset="0"/>
              </a:rPr>
              <a:t> </a:t>
            </a:r>
            <a:r>
              <a:rPr lang="en-US" err="1">
                <a:effectLst/>
                <a:latin typeface="Calibri Light" panose="020F0302020204030204" pitchFamily="34" charset="0"/>
              </a:rPr>
              <a:t>esti</a:t>
            </a:r>
            <a:r>
              <a:rPr lang="en-US">
                <a:effectLst/>
                <a:latin typeface="Calibri Light" panose="020F0302020204030204" pitchFamily="34" charset="0"/>
              </a:rPr>
              <a:t> </a:t>
            </a:r>
            <a:r>
              <a:rPr lang="en-US" err="1">
                <a:effectLst/>
                <a:latin typeface="Calibri Light" panose="020F0302020204030204" pitchFamily="34" charset="0"/>
              </a:rPr>
              <a:t>beatiis</a:t>
            </a:r>
            <a:r>
              <a:rPr lang="en-US">
                <a:effectLst/>
                <a:latin typeface="Calibri Light" panose="020F0302020204030204" pitchFamily="34" charset="0"/>
              </a:rPr>
              <a:t> ex. </a:t>
            </a:r>
            <a:r>
              <a:rPr lang="en-US" err="1">
                <a:effectLst/>
                <a:latin typeface="Calibri Light" panose="020F0302020204030204" pitchFamily="34" charset="0"/>
              </a:rPr>
              <a:t>Harvolum</a:t>
            </a:r>
            <a:r>
              <a:rPr lang="en-US">
                <a:effectLst/>
                <a:latin typeface="Calibri Light" panose="020F0302020204030204" pitchFamily="34" charset="0"/>
              </a:rPr>
              <a:t>. Lorem </a:t>
            </a:r>
            <a:r>
              <a:rPr lang="en-US" err="1">
                <a:effectLst/>
                <a:latin typeface="Calibri Light" panose="020F0302020204030204" pitchFamily="34" charset="0"/>
              </a:rPr>
              <a:t>ips</a:t>
            </a:r>
            <a:r>
              <a:rPr lang="en-US">
                <a:effectLst/>
                <a:latin typeface="Calibri Light" panose="020F0302020204030204" pitchFamily="34" charset="0"/>
              </a:rPr>
              <a:t> um dolor qua m Un </a:t>
            </a:r>
            <a:r>
              <a:rPr lang="en-US" err="1">
                <a:effectLst/>
                <a:latin typeface="Calibri Light" panose="020F0302020204030204" pitchFamily="34" charset="0"/>
              </a:rPr>
              <a:t>tio</a:t>
            </a:r>
            <a:r>
              <a:rPr lang="en-US">
                <a:effectLst/>
                <a:latin typeface="Calibri Light" panose="020F0302020204030204" pitchFamily="34" charset="0"/>
              </a:rPr>
              <a:t>. Tas </a:t>
            </a:r>
            <a:r>
              <a:rPr lang="en-US" err="1">
                <a:effectLst/>
                <a:latin typeface="Calibri Light" panose="020F0302020204030204" pitchFamily="34" charset="0"/>
              </a:rPr>
              <a:t>excerspedi</a:t>
            </a:r>
            <a:r>
              <a:rPr lang="en-US">
                <a:effectLst/>
                <a:latin typeface="Calibri Light" panose="020F0302020204030204" pitchFamily="34" charset="0"/>
              </a:rPr>
              <a:t> </a:t>
            </a:r>
            <a:r>
              <a:rPr lang="en-US" err="1">
                <a:effectLst/>
                <a:latin typeface="Calibri Light" panose="020F0302020204030204" pitchFamily="34" charset="0"/>
              </a:rPr>
              <a:t>aut</a:t>
            </a:r>
            <a:r>
              <a:rPr lang="en-US">
                <a:effectLst/>
                <a:latin typeface="Calibri Light" panose="020F0302020204030204" pitchFamily="34" charset="0"/>
              </a:rPr>
              <a:t> del </a:t>
            </a:r>
            <a:r>
              <a:rPr lang="en-US" err="1">
                <a:effectLst/>
                <a:latin typeface="Calibri Light" panose="020F0302020204030204" pitchFamily="34" charset="0"/>
              </a:rPr>
              <a:t>iquos</a:t>
            </a:r>
            <a:r>
              <a:rPr lang="en-US">
                <a:effectLst/>
                <a:latin typeface="Calibri Light" panose="020F0302020204030204" pitchFamily="34" charset="0"/>
              </a:rPr>
              <a:t> </a:t>
            </a:r>
            <a:r>
              <a:rPr lang="en-US" err="1">
                <a:effectLst/>
                <a:latin typeface="Calibri Light" panose="020F0302020204030204" pitchFamily="34" charset="0"/>
              </a:rPr>
              <a:t>eatia</a:t>
            </a:r>
            <a:r>
              <a:rPr lang="en-US">
                <a:effectLst/>
                <a:latin typeface="Calibri Light" panose="020F0302020204030204" pitchFamily="34" charset="0"/>
              </a:rPr>
              <a:t> vol </a:t>
            </a:r>
            <a:r>
              <a:rPr lang="en-US" err="1">
                <a:effectLst/>
                <a:latin typeface="Calibri Light" panose="020F0302020204030204" pitchFamily="34" charset="0"/>
              </a:rPr>
              <a:t>uptatet</a:t>
            </a:r>
            <a:r>
              <a:rPr lang="en-US">
                <a:effectLst/>
                <a:latin typeface="Calibri Light" panose="020F0302020204030204" pitchFamily="34" charset="0"/>
              </a:rPr>
              <a:t> </a:t>
            </a:r>
            <a:r>
              <a:rPr lang="en-US" err="1">
                <a:effectLst/>
                <a:latin typeface="Calibri Light" panose="020F0302020204030204" pitchFamily="34" charset="0"/>
              </a:rPr>
              <a:t>faccate</a:t>
            </a:r>
            <a:r>
              <a:rPr lang="en-US">
                <a:effectLst/>
                <a:latin typeface="Calibri Light" panose="020F0302020204030204" pitchFamily="34" charset="0"/>
              </a:rPr>
              <a:t> </a:t>
            </a:r>
            <a:r>
              <a:rPr lang="en-US" err="1">
                <a:effectLst/>
                <a:latin typeface="Calibri Light" panose="020F0302020204030204" pitchFamily="34" charset="0"/>
              </a:rPr>
              <a:t>providi</a:t>
            </a:r>
            <a:r>
              <a:rPr lang="en-US">
                <a:effectLst/>
                <a:latin typeface="Calibri Light" panose="020F0302020204030204" pitchFamily="34" charset="0"/>
              </a:rPr>
              <a:t> </a:t>
            </a:r>
            <a:r>
              <a:rPr lang="en-US" err="1">
                <a:effectLst/>
                <a:latin typeface="Calibri Light" panose="020F0302020204030204" pitchFamily="34" charset="0"/>
              </a:rPr>
              <a:t>intiore</a:t>
            </a:r>
            <a:r>
              <a:rPr lang="en-US">
                <a:effectLst/>
                <a:latin typeface="Calibri Light" panose="020F0302020204030204" pitchFamily="34" charset="0"/>
              </a:rPr>
              <a:t> par </a:t>
            </a:r>
            <a:r>
              <a:rPr lang="en-US" err="1">
                <a:effectLst/>
                <a:latin typeface="Calibri Light" panose="020F0302020204030204" pitchFamily="34" charset="0"/>
              </a:rPr>
              <a:t>chil</a:t>
            </a:r>
            <a:r>
              <a:rPr lang="en-US">
                <a:effectLst/>
                <a:latin typeface="Calibri Light" panose="020F0302020204030204" pitchFamily="34" charset="0"/>
              </a:rPr>
              <a:t> </a:t>
            </a:r>
            <a:r>
              <a:rPr lang="en-US" err="1">
                <a:effectLst/>
                <a:latin typeface="Calibri Light" panose="020F0302020204030204" pitchFamily="34" charset="0"/>
              </a:rPr>
              <a:t>iqui</a:t>
            </a:r>
            <a:r>
              <a:rPr lang="en-US">
                <a:effectLst/>
                <a:latin typeface="Calibri Light" panose="020F0302020204030204" pitchFamily="34" charset="0"/>
              </a:rPr>
              <a:t> cu. </a:t>
            </a:r>
            <a:r>
              <a:rPr lang="en-US" err="1">
                <a:effectLst/>
                <a:latin typeface="Calibri Light" panose="020F0302020204030204" pitchFamily="34" charset="0"/>
              </a:rPr>
              <a:t>Aximus</a:t>
            </a:r>
            <a:r>
              <a:rPr lang="en-US">
                <a:effectLst/>
                <a:latin typeface="Calibri Light" panose="020F0302020204030204" pitchFamily="34" charset="0"/>
              </a:rPr>
              <a:t> </a:t>
            </a:r>
            <a:r>
              <a:rPr lang="en-US" err="1">
                <a:effectLst/>
                <a:latin typeface="Calibri Light" panose="020F0302020204030204" pitchFamily="34" charset="0"/>
              </a:rPr>
              <a:t>explit</a:t>
            </a:r>
            <a:r>
              <a:rPr lang="en-US">
                <a:effectLst/>
                <a:latin typeface="Calibri Light" panose="020F0302020204030204" pitchFamily="34" charset="0"/>
              </a:rPr>
              <a:t> et </a:t>
            </a:r>
            <a:r>
              <a:rPr lang="en-US" err="1">
                <a:effectLst/>
                <a:latin typeface="Calibri Light" panose="020F0302020204030204" pitchFamily="34" charset="0"/>
              </a:rPr>
              <a:t>vitis</a:t>
            </a:r>
            <a:r>
              <a:rPr lang="en-US">
                <a:effectLst/>
                <a:latin typeface="Calibri Light" panose="020F0302020204030204" pitchFamily="34" charset="0"/>
              </a:rPr>
              <a:t> </a:t>
            </a:r>
            <a:r>
              <a:rPr lang="en-US" err="1">
                <a:effectLst/>
                <a:latin typeface="Calibri Light" panose="020F0302020204030204" pitchFamily="34" charset="0"/>
              </a:rPr>
              <a:t>tu</a:t>
            </a:r>
            <a:r>
              <a:rPr lang="en-US">
                <a:effectLst/>
                <a:latin typeface="Calibri Light" panose="020F0302020204030204" pitchFamily="34" charset="0"/>
              </a:rPr>
              <a:t>? Am </a:t>
            </a:r>
            <a:r>
              <a:rPr lang="en-US" err="1">
                <a:effectLst/>
                <a:latin typeface="Calibri Light" panose="020F0302020204030204" pitchFamily="34" charset="0"/>
              </a:rPr>
              <a:t>quia</a:t>
            </a:r>
            <a:r>
              <a:rPr lang="en-US">
                <a:effectLst/>
                <a:latin typeface="Calibri Light" panose="020F0302020204030204" pitchFamily="34" charset="0"/>
              </a:rPr>
              <a:t> </a:t>
            </a:r>
            <a:r>
              <a:rPr lang="en-US" err="1">
                <a:effectLst/>
                <a:latin typeface="Calibri Light" panose="020F0302020204030204" pitchFamily="34" charset="0"/>
              </a:rPr>
              <a:t>nihit</a:t>
            </a:r>
            <a:r>
              <a:rPr lang="en-US">
                <a:effectLst/>
                <a:latin typeface="Calibri Light" panose="020F0302020204030204" pitchFamily="34" charset="0"/>
              </a:rPr>
              <a:t>, cor. </a:t>
            </a:r>
            <a:r>
              <a:rPr lang="en-US" err="1">
                <a:effectLst/>
                <a:latin typeface="Calibri Light" panose="020F0302020204030204" pitchFamily="34" charset="0"/>
              </a:rPr>
              <a:t>Pera</a:t>
            </a:r>
            <a:r>
              <a:rPr lang="en-US">
                <a:effectLst/>
                <a:latin typeface="Calibri Light" panose="020F0302020204030204" pitchFamily="34" charset="0"/>
              </a:rPr>
              <a:t> </a:t>
            </a:r>
            <a:r>
              <a:rPr lang="en-US" err="1">
                <a:effectLst/>
                <a:latin typeface="Calibri Light" panose="020F0302020204030204" pitchFamily="34" charset="0"/>
              </a:rPr>
              <a:t>commolueu</a:t>
            </a:r>
            <a:r>
              <a:rPr lang="en-US">
                <a:effectLst/>
                <a:latin typeface="Calibri Light" panose="020F0302020204030204" pitchFamily="34" charset="0"/>
              </a:rPr>
              <a:t> m </a:t>
            </a:r>
            <a:r>
              <a:rPr lang="en-US" err="1">
                <a:effectLst/>
                <a:latin typeface="Calibri Light" panose="020F0302020204030204" pitchFamily="34" charset="0"/>
              </a:rPr>
              <a:t>eos</a:t>
            </a:r>
            <a:r>
              <a:rPr lang="en-US">
                <a:effectLst/>
                <a:latin typeface="Calibri Light" panose="020F0302020204030204" pitchFamily="34" charset="0"/>
              </a:rPr>
              <a:t> </a:t>
            </a:r>
            <a:r>
              <a:rPr lang="en-US" err="1">
                <a:effectLst/>
                <a:latin typeface="Calibri Light" panose="020F0302020204030204" pitchFamily="34" charset="0"/>
              </a:rPr>
              <a:t>esti</a:t>
            </a:r>
            <a:r>
              <a:rPr lang="en-US">
                <a:effectLst/>
                <a:latin typeface="Calibri Light" panose="020F0302020204030204" pitchFamily="34" charset="0"/>
              </a:rPr>
              <a:t>.</a:t>
            </a: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effectLst/>
              <a:latin typeface="Calibri Light" panose="020F0302020204030204" pitchFamily="34" charset="0"/>
            </a:endParaRPr>
          </a:p>
        </p:txBody>
      </p:sp>
      <p:sp>
        <p:nvSpPr>
          <p:cNvPr id="7" name="Text Placeholder 10">
            <a:extLst>
              <a:ext uri="{FF2B5EF4-FFF2-40B4-BE49-F238E27FC236}">
                <a16:creationId xmlns:a16="http://schemas.microsoft.com/office/drawing/2014/main" id="{B5EB95E2-F741-804B-A6C8-1E67397B01C3}"/>
              </a:ext>
            </a:extLst>
          </p:cNvPr>
          <p:cNvSpPr>
            <a:spLocks noGrp="1"/>
          </p:cNvSpPr>
          <p:nvPr>
            <p:ph type="body" sz="quarter" idx="13" hasCustomPrompt="1"/>
          </p:nvPr>
        </p:nvSpPr>
        <p:spPr>
          <a:xfrm>
            <a:off x="752372" y="1298576"/>
            <a:ext cx="12209655" cy="422677"/>
          </a:xfrm>
          <a:prstGeom prst="rect">
            <a:avLst/>
          </a:prstGeom>
        </p:spPr>
        <p:txBody>
          <a:bodyPr anchor="t"/>
          <a:lstStyle>
            <a:lvl1pPr marL="0" indent="0">
              <a:lnSpc>
                <a:spcPct val="85000"/>
              </a:lnSpc>
              <a:buFontTx/>
              <a:buNone/>
              <a:defRPr sz="2100" b="1" i="0">
                <a:solidFill>
                  <a:srgbClr val="E41F35"/>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err="1"/>
              <a:t>Subheader</a:t>
            </a:r>
            <a:r>
              <a:rPr lang="en-US"/>
              <a:t>/title</a:t>
            </a:r>
          </a:p>
        </p:txBody>
      </p:sp>
      <p:sp>
        <p:nvSpPr>
          <p:cNvPr id="8" name="Text Placeholder 6">
            <a:extLst>
              <a:ext uri="{FF2B5EF4-FFF2-40B4-BE49-F238E27FC236}">
                <a16:creationId xmlns:a16="http://schemas.microsoft.com/office/drawing/2014/main" id="{0BF801B1-5F1A-724C-84E4-458DF8B7F1D2}"/>
              </a:ext>
            </a:extLst>
          </p:cNvPr>
          <p:cNvSpPr>
            <a:spLocks noGrp="1"/>
          </p:cNvSpPr>
          <p:nvPr>
            <p:ph type="body" sz="quarter" idx="10" hasCustomPrompt="1"/>
          </p:nvPr>
        </p:nvSpPr>
        <p:spPr>
          <a:xfrm>
            <a:off x="735012" y="1734265"/>
            <a:ext cx="12227015" cy="1963614"/>
          </a:xfrm>
          <a:prstGeom prst="rect">
            <a:avLst/>
          </a:prstGeom>
        </p:spPr>
        <p:txBody>
          <a:bodyPr/>
          <a:lstStyle>
            <a:lvl1pPr marL="0" indent="0">
              <a:buNone/>
              <a:defRPr sz="4800" b="0" i="0">
                <a:latin typeface="Calibri Light" panose="020F0302020204030204" pitchFamily="34" charset="0"/>
                <a:cs typeface="Calibri Light" panose="020F0302020204030204" pitchFamily="34" charset="0"/>
              </a:defRPr>
            </a:lvl1pPr>
            <a:lvl2pPr marL="457200" indent="0">
              <a:buNone/>
              <a:defRPr sz="8000">
                <a:latin typeface="+mj-lt"/>
              </a:defRPr>
            </a:lvl2pPr>
            <a:lvl3pPr marL="914400" indent="0">
              <a:buNone/>
              <a:defRPr sz="8000">
                <a:latin typeface="+mj-lt"/>
              </a:defRPr>
            </a:lvl3pPr>
            <a:lvl4pPr marL="1371600" indent="0">
              <a:buNone/>
              <a:defRPr sz="8000">
                <a:latin typeface="+mj-lt"/>
              </a:defRPr>
            </a:lvl4pPr>
            <a:lvl5pPr marL="1828800" indent="0">
              <a:buNone/>
              <a:defRPr sz="8000">
                <a:latin typeface="+mj-lt"/>
              </a:defRPr>
            </a:lvl5pPr>
          </a:lstStyle>
          <a:p>
            <a:pPr lvl="0"/>
            <a:r>
              <a:rPr lang="en-US"/>
              <a:t>48 </a:t>
            </a:r>
            <a:r>
              <a:rPr lang="en-US" err="1"/>
              <a:t>pt</a:t>
            </a:r>
            <a:r>
              <a:rPr lang="en-US"/>
              <a:t> headline goes here</a:t>
            </a:r>
          </a:p>
        </p:txBody>
      </p:sp>
      <p:sp>
        <p:nvSpPr>
          <p:cNvPr id="3" name="Text Placeholder 3">
            <a:extLst>
              <a:ext uri="{FF2B5EF4-FFF2-40B4-BE49-F238E27FC236}">
                <a16:creationId xmlns:a16="http://schemas.microsoft.com/office/drawing/2014/main" id="{64C56367-2AC2-5E8A-32FC-42D6EFBADE49}"/>
              </a:ext>
            </a:extLst>
          </p:cNvPr>
          <p:cNvSpPr>
            <a:spLocks noGrp="1"/>
          </p:cNvSpPr>
          <p:nvPr>
            <p:ph type="body" sz="quarter" idx="19" hasCustomPrompt="1"/>
          </p:nvPr>
        </p:nvSpPr>
        <p:spPr>
          <a:xfrm>
            <a:off x="7183880" y="3979097"/>
            <a:ext cx="5778147" cy="2938072"/>
          </a:xfrm>
          <a:prstGeom prst="rect">
            <a:avLst/>
          </a:prstGeom>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lang="en-US" sz="1800" b="0" i="0">
                <a:solidFill>
                  <a:schemeClr val="tx1"/>
                </a:solidFill>
                <a:effectLst/>
                <a:latin typeface="Calibri" panose="020F0502020204030204" pitchFamily="34" charset="0"/>
                <a:cs typeface="Calibri" panose="020F0502020204030204" pitchFamily="34" charset="0"/>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err="1">
                <a:effectLst/>
                <a:latin typeface="Calibri Light" panose="020F0302020204030204" pitchFamily="34" charset="0"/>
              </a:rPr>
              <a:t>Pera</a:t>
            </a:r>
            <a:r>
              <a:rPr lang="en-US">
                <a:effectLst/>
                <a:latin typeface="Calibri Light" panose="020F0302020204030204" pitchFamily="34" charset="0"/>
              </a:rPr>
              <a:t> </a:t>
            </a:r>
            <a:r>
              <a:rPr lang="en-US" err="1">
                <a:effectLst/>
                <a:latin typeface="Calibri Light" panose="020F0302020204030204" pitchFamily="34" charset="0"/>
              </a:rPr>
              <a:t>commol</a:t>
            </a:r>
            <a:r>
              <a:rPr lang="en-US">
                <a:effectLst/>
                <a:latin typeface="Calibri Light" panose="020F0302020204030204" pitchFamily="34" charset="0"/>
              </a:rPr>
              <a:t> </a:t>
            </a:r>
            <a:r>
              <a:rPr lang="en-US" err="1">
                <a:effectLst/>
                <a:latin typeface="Calibri Light" panose="020F0302020204030204" pitchFamily="34" charset="0"/>
              </a:rPr>
              <a:t>uptia</a:t>
            </a:r>
            <a:r>
              <a:rPr lang="en-US">
                <a:effectLst/>
                <a:latin typeface="Calibri Light" panose="020F0302020204030204" pitchFamily="34" charset="0"/>
              </a:rPr>
              <a:t> is </a:t>
            </a:r>
            <a:r>
              <a:rPr lang="en-US" err="1">
                <a:effectLst/>
                <a:latin typeface="Calibri Light" panose="020F0302020204030204" pitchFamily="34" charset="0"/>
              </a:rPr>
              <a:t>recus</a:t>
            </a:r>
            <a:r>
              <a:rPr lang="en-US">
                <a:effectLst/>
                <a:latin typeface="Calibri Light" panose="020F0302020204030204" pitchFamily="34" charset="0"/>
              </a:rPr>
              <a:t> </a:t>
            </a:r>
            <a:r>
              <a:rPr lang="en-US" err="1">
                <a:effectLst/>
                <a:latin typeface="Calibri Light" panose="020F0302020204030204" pitchFamily="34" charset="0"/>
              </a:rPr>
              <a:t>eu</a:t>
            </a:r>
            <a:r>
              <a:rPr lang="en-US">
                <a:effectLst/>
                <a:latin typeface="Calibri Light" panose="020F0302020204030204" pitchFamily="34" charset="0"/>
              </a:rPr>
              <a:t> m </a:t>
            </a:r>
            <a:r>
              <a:rPr lang="en-US" err="1">
                <a:effectLst/>
                <a:latin typeface="Calibri Light" panose="020F0302020204030204" pitchFamily="34" charset="0"/>
              </a:rPr>
              <a:t>eos</a:t>
            </a:r>
            <a:r>
              <a:rPr lang="en-US">
                <a:effectLst/>
                <a:latin typeface="Calibri Light" panose="020F0302020204030204" pitchFamily="34" charset="0"/>
              </a:rPr>
              <a:t> </a:t>
            </a:r>
            <a:r>
              <a:rPr lang="en-US" err="1">
                <a:effectLst/>
                <a:latin typeface="Calibri Light" panose="020F0302020204030204" pitchFamily="34" charset="0"/>
              </a:rPr>
              <a:t>esti</a:t>
            </a:r>
            <a:r>
              <a:rPr lang="en-US">
                <a:effectLst/>
                <a:latin typeface="Calibri Light" panose="020F0302020204030204" pitchFamily="34" charset="0"/>
              </a:rPr>
              <a:t> </a:t>
            </a:r>
            <a:r>
              <a:rPr lang="en-US" err="1">
                <a:effectLst/>
                <a:latin typeface="Calibri Light" panose="020F0302020204030204" pitchFamily="34" charset="0"/>
              </a:rPr>
              <a:t>beatiis</a:t>
            </a:r>
            <a:r>
              <a:rPr lang="en-US">
                <a:effectLst/>
                <a:latin typeface="Calibri Light" panose="020F0302020204030204" pitchFamily="34" charset="0"/>
              </a:rPr>
              <a:t> ex. </a:t>
            </a:r>
            <a:r>
              <a:rPr lang="en-US" err="1">
                <a:effectLst/>
                <a:latin typeface="Calibri Light" panose="020F0302020204030204" pitchFamily="34" charset="0"/>
              </a:rPr>
              <a:t>Harvolum</a:t>
            </a:r>
            <a:r>
              <a:rPr lang="en-US">
                <a:effectLst/>
                <a:latin typeface="Calibri Light" panose="020F0302020204030204" pitchFamily="34" charset="0"/>
              </a:rPr>
              <a:t>. Lorem </a:t>
            </a:r>
            <a:r>
              <a:rPr lang="en-US" err="1">
                <a:effectLst/>
                <a:latin typeface="Calibri Light" panose="020F0302020204030204" pitchFamily="34" charset="0"/>
              </a:rPr>
              <a:t>ips</a:t>
            </a:r>
            <a:r>
              <a:rPr lang="en-US">
                <a:effectLst/>
                <a:latin typeface="Calibri Light" panose="020F0302020204030204" pitchFamily="34" charset="0"/>
              </a:rPr>
              <a:t> um dolor qua m Un </a:t>
            </a:r>
            <a:r>
              <a:rPr lang="en-US" err="1">
                <a:effectLst/>
                <a:latin typeface="Calibri Light" panose="020F0302020204030204" pitchFamily="34" charset="0"/>
              </a:rPr>
              <a:t>tio</a:t>
            </a:r>
            <a:r>
              <a:rPr lang="en-US">
                <a:effectLst/>
                <a:latin typeface="Calibri Light" panose="020F0302020204030204" pitchFamily="34" charset="0"/>
              </a:rPr>
              <a:t>. Tas </a:t>
            </a:r>
            <a:r>
              <a:rPr lang="en-US" err="1">
                <a:effectLst/>
                <a:latin typeface="Calibri Light" panose="020F0302020204030204" pitchFamily="34" charset="0"/>
              </a:rPr>
              <a:t>excerspedi</a:t>
            </a:r>
            <a:r>
              <a:rPr lang="en-US">
                <a:effectLst/>
                <a:latin typeface="Calibri Light" panose="020F0302020204030204" pitchFamily="34" charset="0"/>
              </a:rPr>
              <a:t> </a:t>
            </a:r>
            <a:r>
              <a:rPr lang="en-US" err="1">
                <a:effectLst/>
                <a:latin typeface="Calibri Light" panose="020F0302020204030204" pitchFamily="34" charset="0"/>
              </a:rPr>
              <a:t>aut</a:t>
            </a:r>
            <a:r>
              <a:rPr lang="en-US">
                <a:effectLst/>
                <a:latin typeface="Calibri Light" panose="020F0302020204030204" pitchFamily="34" charset="0"/>
              </a:rPr>
              <a:t> del </a:t>
            </a:r>
            <a:r>
              <a:rPr lang="en-US" err="1">
                <a:effectLst/>
                <a:latin typeface="Calibri Light" panose="020F0302020204030204" pitchFamily="34" charset="0"/>
              </a:rPr>
              <a:t>iquos</a:t>
            </a:r>
            <a:r>
              <a:rPr lang="en-US">
                <a:effectLst/>
                <a:latin typeface="Calibri Light" panose="020F0302020204030204" pitchFamily="34" charset="0"/>
              </a:rPr>
              <a:t> </a:t>
            </a:r>
            <a:r>
              <a:rPr lang="en-US" err="1">
                <a:effectLst/>
                <a:latin typeface="Calibri Light" panose="020F0302020204030204" pitchFamily="34" charset="0"/>
              </a:rPr>
              <a:t>eatia</a:t>
            </a:r>
            <a:r>
              <a:rPr lang="en-US">
                <a:effectLst/>
                <a:latin typeface="Calibri Light" panose="020F0302020204030204" pitchFamily="34" charset="0"/>
              </a:rPr>
              <a:t> vol </a:t>
            </a:r>
            <a:r>
              <a:rPr lang="en-US" err="1">
                <a:effectLst/>
                <a:latin typeface="Calibri Light" panose="020F0302020204030204" pitchFamily="34" charset="0"/>
              </a:rPr>
              <a:t>uptatet</a:t>
            </a:r>
            <a:r>
              <a:rPr lang="en-US">
                <a:effectLst/>
                <a:latin typeface="Calibri Light" panose="020F0302020204030204" pitchFamily="34" charset="0"/>
              </a:rPr>
              <a:t> </a:t>
            </a:r>
            <a:r>
              <a:rPr lang="en-US" err="1">
                <a:effectLst/>
                <a:latin typeface="Calibri Light" panose="020F0302020204030204" pitchFamily="34" charset="0"/>
              </a:rPr>
              <a:t>faccate</a:t>
            </a:r>
            <a:r>
              <a:rPr lang="en-US">
                <a:effectLst/>
                <a:latin typeface="Calibri Light" panose="020F0302020204030204" pitchFamily="34" charset="0"/>
              </a:rPr>
              <a:t> </a:t>
            </a:r>
            <a:r>
              <a:rPr lang="en-US" err="1">
                <a:effectLst/>
                <a:latin typeface="Calibri Light" panose="020F0302020204030204" pitchFamily="34" charset="0"/>
              </a:rPr>
              <a:t>providi</a:t>
            </a:r>
            <a:r>
              <a:rPr lang="en-US">
                <a:effectLst/>
                <a:latin typeface="Calibri Light" panose="020F0302020204030204" pitchFamily="34" charset="0"/>
              </a:rPr>
              <a:t> </a:t>
            </a:r>
            <a:r>
              <a:rPr lang="en-US" err="1">
                <a:effectLst/>
                <a:latin typeface="Calibri Light" panose="020F0302020204030204" pitchFamily="34" charset="0"/>
              </a:rPr>
              <a:t>intiore</a:t>
            </a:r>
            <a:r>
              <a:rPr lang="en-US">
                <a:effectLst/>
                <a:latin typeface="Calibri Light" panose="020F0302020204030204" pitchFamily="34" charset="0"/>
              </a:rPr>
              <a:t> par </a:t>
            </a:r>
            <a:r>
              <a:rPr lang="en-US" err="1">
                <a:effectLst/>
                <a:latin typeface="Calibri Light" panose="020F0302020204030204" pitchFamily="34" charset="0"/>
              </a:rPr>
              <a:t>chil</a:t>
            </a:r>
            <a:r>
              <a:rPr lang="en-US">
                <a:effectLst/>
                <a:latin typeface="Calibri Light" panose="020F0302020204030204" pitchFamily="34" charset="0"/>
              </a:rPr>
              <a:t> </a:t>
            </a:r>
            <a:r>
              <a:rPr lang="en-US" err="1">
                <a:effectLst/>
                <a:latin typeface="Calibri Light" panose="020F0302020204030204" pitchFamily="34" charset="0"/>
              </a:rPr>
              <a:t>iqui</a:t>
            </a:r>
            <a:r>
              <a:rPr lang="en-US">
                <a:effectLst/>
                <a:latin typeface="Calibri Light" panose="020F0302020204030204" pitchFamily="34" charset="0"/>
              </a:rPr>
              <a:t> cu. </a:t>
            </a:r>
            <a:r>
              <a:rPr lang="en-US" err="1">
                <a:effectLst/>
                <a:latin typeface="Calibri Light" panose="020F0302020204030204" pitchFamily="34" charset="0"/>
              </a:rPr>
              <a:t>Aximus</a:t>
            </a:r>
            <a:r>
              <a:rPr lang="en-US">
                <a:effectLst/>
                <a:latin typeface="Calibri Light" panose="020F0302020204030204" pitchFamily="34" charset="0"/>
              </a:rPr>
              <a:t> </a:t>
            </a:r>
            <a:r>
              <a:rPr lang="en-US" err="1">
                <a:effectLst/>
                <a:latin typeface="Calibri Light" panose="020F0302020204030204" pitchFamily="34" charset="0"/>
              </a:rPr>
              <a:t>explit</a:t>
            </a:r>
            <a:r>
              <a:rPr lang="en-US">
                <a:effectLst/>
                <a:latin typeface="Calibri Light" panose="020F0302020204030204" pitchFamily="34" charset="0"/>
              </a:rPr>
              <a:t> et </a:t>
            </a:r>
            <a:r>
              <a:rPr lang="en-US" err="1">
                <a:effectLst/>
                <a:latin typeface="Calibri Light" panose="020F0302020204030204" pitchFamily="34" charset="0"/>
              </a:rPr>
              <a:t>vitis</a:t>
            </a:r>
            <a:r>
              <a:rPr lang="en-US">
                <a:effectLst/>
                <a:latin typeface="Calibri Light" panose="020F0302020204030204" pitchFamily="34" charset="0"/>
              </a:rPr>
              <a:t> </a:t>
            </a:r>
            <a:r>
              <a:rPr lang="en-US" err="1">
                <a:effectLst/>
                <a:latin typeface="Calibri Light" panose="020F0302020204030204" pitchFamily="34" charset="0"/>
              </a:rPr>
              <a:t>tu</a:t>
            </a:r>
            <a:r>
              <a:rPr lang="en-US">
                <a:effectLst/>
                <a:latin typeface="Calibri Light" panose="020F0302020204030204" pitchFamily="34" charset="0"/>
              </a:rPr>
              <a:t>? Am </a:t>
            </a:r>
            <a:r>
              <a:rPr lang="en-US" err="1">
                <a:effectLst/>
                <a:latin typeface="Calibri Light" panose="020F0302020204030204" pitchFamily="34" charset="0"/>
              </a:rPr>
              <a:t>quia</a:t>
            </a:r>
            <a:r>
              <a:rPr lang="en-US">
                <a:effectLst/>
                <a:latin typeface="Calibri Light" panose="020F0302020204030204" pitchFamily="34" charset="0"/>
              </a:rPr>
              <a:t> </a:t>
            </a:r>
            <a:r>
              <a:rPr lang="en-US" err="1">
                <a:effectLst/>
                <a:latin typeface="Calibri Light" panose="020F0302020204030204" pitchFamily="34" charset="0"/>
              </a:rPr>
              <a:t>nihit</a:t>
            </a:r>
            <a:r>
              <a:rPr lang="en-US">
                <a:effectLst/>
                <a:latin typeface="Calibri Light" panose="020F0302020204030204" pitchFamily="34" charset="0"/>
              </a:rPr>
              <a:t>, cor. </a:t>
            </a:r>
            <a:r>
              <a:rPr lang="en-US" err="1">
                <a:effectLst/>
                <a:latin typeface="Calibri Light" panose="020F0302020204030204" pitchFamily="34" charset="0"/>
              </a:rPr>
              <a:t>Pera</a:t>
            </a:r>
            <a:r>
              <a:rPr lang="en-US">
                <a:effectLst/>
                <a:latin typeface="Calibri Light" panose="020F0302020204030204" pitchFamily="34" charset="0"/>
              </a:rPr>
              <a:t> </a:t>
            </a:r>
            <a:r>
              <a:rPr lang="en-US" err="1">
                <a:effectLst/>
                <a:latin typeface="Calibri Light" panose="020F0302020204030204" pitchFamily="34" charset="0"/>
              </a:rPr>
              <a:t>commolueu</a:t>
            </a:r>
            <a:r>
              <a:rPr lang="en-US">
                <a:effectLst/>
                <a:latin typeface="Calibri Light" panose="020F0302020204030204" pitchFamily="34" charset="0"/>
              </a:rPr>
              <a:t> m </a:t>
            </a:r>
            <a:r>
              <a:rPr lang="en-US" err="1">
                <a:effectLst/>
                <a:latin typeface="Calibri Light" panose="020F0302020204030204" pitchFamily="34" charset="0"/>
              </a:rPr>
              <a:t>eos</a:t>
            </a:r>
            <a:r>
              <a:rPr lang="en-US">
                <a:effectLst/>
                <a:latin typeface="Calibri Light" panose="020F0302020204030204" pitchFamily="34" charset="0"/>
              </a:rPr>
              <a:t> </a:t>
            </a:r>
            <a:r>
              <a:rPr lang="en-US" err="1">
                <a:effectLst/>
                <a:latin typeface="Calibri Light" panose="020F0302020204030204" pitchFamily="34" charset="0"/>
              </a:rPr>
              <a:t>esti</a:t>
            </a:r>
            <a:r>
              <a:rPr lang="en-US">
                <a:effectLst/>
                <a:latin typeface="Calibri Light" panose="020F0302020204030204" pitchFamily="34" charset="0"/>
              </a:rPr>
              <a:t>.</a:t>
            </a:r>
          </a:p>
          <a:p>
            <a:pPr marL="0" marR="0" lvl="0" indent="0" algn="l" defTabSz="914400" rtl="0" eaLnBrk="1" fontAlgn="auto" latinLnBrk="0" hangingPunct="1">
              <a:lnSpc>
                <a:spcPct val="100000"/>
              </a:lnSpc>
              <a:spcBef>
                <a:spcPts val="1000"/>
              </a:spcBef>
              <a:spcAft>
                <a:spcPts val="0"/>
              </a:spcAft>
              <a:buClrTx/>
              <a:buSzTx/>
              <a:buFontTx/>
              <a:buNone/>
              <a:tabLst/>
              <a:defRPr/>
            </a:pPr>
            <a:r>
              <a:rPr lang="en-US" err="1">
                <a:effectLst/>
                <a:latin typeface="Calibri Light" panose="020F0302020204030204" pitchFamily="34" charset="0"/>
              </a:rPr>
              <a:t>Pera</a:t>
            </a:r>
            <a:r>
              <a:rPr lang="en-US">
                <a:effectLst/>
                <a:latin typeface="Calibri Light" panose="020F0302020204030204" pitchFamily="34" charset="0"/>
              </a:rPr>
              <a:t> </a:t>
            </a:r>
            <a:r>
              <a:rPr lang="en-US" err="1">
                <a:effectLst/>
                <a:latin typeface="Calibri Light" panose="020F0302020204030204" pitchFamily="34" charset="0"/>
              </a:rPr>
              <a:t>commol</a:t>
            </a:r>
            <a:r>
              <a:rPr lang="en-US">
                <a:effectLst/>
                <a:latin typeface="Calibri Light" panose="020F0302020204030204" pitchFamily="34" charset="0"/>
              </a:rPr>
              <a:t> </a:t>
            </a:r>
            <a:r>
              <a:rPr lang="en-US" err="1">
                <a:effectLst/>
                <a:latin typeface="Calibri Light" panose="020F0302020204030204" pitchFamily="34" charset="0"/>
              </a:rPr>
              <a:t>uptia</a:t>
            </a:r>
            <a:r>
              <a:rPr lang="en-US">
                <a:effectLst/>
                <a:latin typeface="Calibri Light" panose="020F0302020204030204" pitchFamily="34" charset="0"/>
              </a:rPr>
              <a:t> is </a:t>
            </a:r>
            <a:r>
              <a:rPr lang="en-US" err="1">
                <a:effectLst/>
                <a:latin typeface="Calibri Light" panose="020F0302020204030204" pitchFamily="34" charset="0"/>
              </a:rPr>
              <a:t>recus</a:t>
            </a:r>
            <a:r>
              <a:rPr lang="en-US">
                <a:effectLst/>
                <a:latin typeface="Calibri Light" panose="020F0302020204030204" pitchFamily="34" charset="0"/>
              </a:rPr>
              <a:t> </a:t>
            </a:r>
            <a:r>
              <a:rPr lang="en-US" err="1">
                <a:effectLst/>
                <a:latin typeface="Calibri Light" panose="020F0302020204030204" pitchFamily="34" charset="0"/>
              </a:rPr>
              <a:t>eu</a:t>
            </a:r>
            <a:r>
              <a:rPr lang="en-US">
                <a:effectLst/>
                <a:latin typeface="Calibri Light" panose="020F0302020204030204" pitchFamily="34" charset="0"/>
              </a:rPr>
              <a:t> m </a:t>
            </a:r>
            <a:r>
              <a:rPr lang="en-US" err="1">
                <a:effectLst/>
                <a:latin typeface="Calibri Light" panose="020F0302020204030204" pitchFamily="34" charset="0"/>
              </a:rPr>
              <a:t>eos</a:t>
            </a:r>
            <a:r>
              <a:rPr lang="en-US">
                <a:effectLst/>
                <a:latin typeface="Calibri Light" panose="020F0302020204030204" pitchFamily="34" charset="0"/>
              </a:rPr>
              <a:t> </a:t>
            </a:r>
            <a:r>
              <a:rPr lang="en-US" err="1">
                <a:effectLst/>
                <a:latin typeface="Calibri Light" panose="020F0302020204030204" pitchFamily="34" charset="0"/>
              </a:rPr>
              <a:t>esti</a:t>
            </a:r>
            <a:r>
              <a:rPr lang="en-US">
                <a:effectLst/>
                <a:latin typeface="Calibri Light" panose="020F0302020204030204" pitchFamily="34" charset="0"/>
              </a:rPr>
              <a:t> </a:t>
            </a:r>
            <a:r>
              <a:rPr lang="en-US" err="1">
                <a:effectLst/>
                <a:latin typeface="Calibri Light" panose="020F0302020204030204" pitchFamily="34" charset="0"/>
              </a:rPr>
              <a:t>beatiis</a:t>
            </a:r>
            <a:r>
              <a:rPr lang="en-US">
                <a:effectLst/>
                <a:latin typeface="Calibri Light" panose="020F0302020204030204" pitchFamily="34" charset="0"/>
              </a:rPr>
              <a:t> ex. </a:t>
            </a:r>
            <a:r>
              <a:rPr lang="en-US" err="1">
                <a:effectLst/>
                <a:latin typeface="Calibri Light" panose="020F0302020204030204" pitchFamily="34" charset="0"/>
              </a:rPr>
              <a:t>Harvolum</a:t>
            </a:r>
            <a:r>
              <a:rPr lang="en-US">
                <a:effectLst/>
                <a:latin typeface="Calibri Light" panose="020F0302020204030204" pitchFamily="34" charset="0"/>
              </a:rPr>
              <a:t>. Lorem </a:t>
            </a:r>
            <a:r>
              <a:rPr lang="en-US" err="1">
                <a:effectLst/>
                <a:latin typeface="Calibri Light" panose="020F0302020204030204" pitchFamily="34" charset="0"/>
              </a:rPr>
              <a:t>ips</a:t>
            </a:r>
            <a:r>
              <a:rPr lang="en-US">
                <a:effectLst/>
                <a:latin typeface="Calibri Light" panose="020F0302020204030204" pitchFamily="34" charset="0"/>
              </a:rPr>
              <a:t> um dolor qua m Un </a:t>
            </a:r>
            <a:r>
              <a:rPr lang="en-US" err="1">
                <a:effectLst/>
                <a:latin typeface="Calibri Light" panose="020F0302020204030204" pitchFamily="34" charset="0"/>
              </a:rPr>
              <a:t>tio</a:t>
            </a:r>
            <a:r>
              <a:rPr lang="en-US">
                <a:effectLst/>
                <a:latin typeface="Calibri Light" panose="020F0302020204030204" pitchFamily="34" charset="0"/>
              </a:rPr>
              <a:t>. Tas </a:t>
            </a:r>
            <a:r>
              <a:rPr lang="en-US" err="1">
                <a:effectLst/>
                <a:latin typeface="Calibri Light" panose="020F0302020204030204" pitchFamily="34" charset="0"/>
              </a:rPr>
              <a:t>excerspedi</a:t>
            </a:r>
            <a:r>
              <a:rPr lang="en-US">
                <a:effectLst/>
                <a:latin typeface="Calibri Light" panose="020F0302020204030204" pitchFamily="34" charset="0"/>
              </a:rPr>
              <a:t> </a:t>
            </a:r>
            <a:r>
              <a:rPr lang="en-US" err="1">
                <a:effectLst/>
                <a:latin typeface="Calibri Light" panose="020F0302020204030204" pitchFamily="34" charset="0"/>
              </a:rPr>
              <a:t>aut</a:t>
            </a:r>
            <a:r>
              <a:rPr lang="en-US">
                <a:effectLst/>
                <a:latin typeface="Calibri Light" panose="020F0302020204030204" pitchFamily="34" charset="0"/>
              </a:rPr>
              <a:t> del </a:t>
            </a:r>
            <a:r>
              <a:rPr lang="en-US" err="1">
                <a:effectLst/>
                <a:latin typeface="Calibri Light" panose="020F0302020204030204" pitchFamily="34" charset="0"/>
              </a:rPr>
              <a:t>iquos</a:t>
            </a:r>
            <a:r>
              <a:rPr lang="en-US">
                <a:effectLst/>
                <a:latin typeface="Calibri Light" panose="020F0302020204030204" pitchFamily="34" charset="0"/>
              </a:rPr>
              <a:t> </a:t>
            </a:r>
            <a:r>
              <a:rPr lang="en-US" err="1">
                <a:effectLst/>
                <a:latin typeface="Calibri Light" panose="020F0302020204030204" pitchFamily="34" charset="0"/>
              </a:rPr>
              <a:t>eatia</a:t>
            </a:r>
            <a:r>
              <a:rPr lang="en-US">
                <a:effectLst/>
                <a:latin typeface="Calibri Light" panose="020F0302020204030204" pitchFamily="34" charset="0"/>
              </a:rPr>
              <a:t> vol </a:t>
            </a:r>
            <a:r>
              <a:rPr lang="en-US" err="1">
                <a:effectLst/>
                <a:latin typeface="Calibri Light" panose="020F0302020204030204" pitchFamily="34" charset="0"/>
              </a:rPr>
              <a:t>uptatet</a:t>
            </a:r>
            <a:r>
              <a:rPr lang="en-US">
                <a:effectLst/>
                <a:latin typeface="Calibri Light" panose="020F0302020204030204" pitchFamily="34" charset="0"/>
              </a:rPr>
              <a:t> </a:t>
            </a:r>
            <a:r>
              <a:rPr lang="en-US" err="1">
                <a:effectLst/>
                <a:latin typeface="Calibri Light" panose="020F0302020204030204" pitchFamily="34" charset="0"/>
              </a:rPr>
              <a:t>faccate</a:t>
            </a:r>
            <a:r>
              <a:rPr lang="en-US">
                <a:effectLst/>
                <a:latin typeface="Calibri Light" panose="020F0302020204030204" pitchFamily="34" charset="0"/>
              </a:rPr>
              <a:t> </a:t>
            </a:r>
            <a:r>
              <a:rPr lang="en-US" err="1">
                <a:effectLst/>
                <a:latin typeface="Calibri Light" panose="020F0302020204030204" pitchFamily="34" charset="0"/>
              </a:rPr>
              <a:t>providi</a:t>
            </a:r>
            <a:r>
              <a:rPr lang="en-US">
                <a:effectLst/>
                <a:latin typeface="Calibri Light" panose="020F0302020204030204" pitchFamily="34" charset="0"/>
              </a:rPr>
              <a:t> </a:t>
            </a:r>
            <a:r>
              <a:rPr lang="en-US" err="1">
                <a:effectLst/>
                <a:latin typeface="Calibri Light" panose="020F0302020204030204" pitchFamily="34" charset="0"/>
              </a:rPr>
              <a:t>intiore</a:t>
            </a:r>
            <a:r>
              <a:rPr lang="en-US">
                <a:effectLst/>
                <a:latin typeface="Calibri Light" panose="020F0302020204030204" pitchFamily="34" charset="0"/>
              </a:rPr>
              <a:t> par </a:t>
            </a:r>
            <a:r>
              <a:rPr lang="en-US" err="1">
                <a:effectLst/>
                <a:latin typeface="Calibri Light" panose="020F0302020204030204" pitchFamily="34" charset="0"/>
              </a:rPr>
              <a:t>chil</a:t>
            </a:r>
            <a:r>
              <a:rPr lang="en-US">
                <a:effectLst/>
                <a:latin typeface="Calibri Light" panose="020F0302020204030204" pitchFamily="34" charset="0"/>
              </a:rPr>
              <a:t> </a:t>
            </a:r>
            <a:r>
              <a:rPr lang="en-US" err="1">
                <a:effectLst/>
                <a:latin typeface="Calibri Light" panose="020F0302020204030204" pitchFamily="34" charset="0"/>
              </a:rPr>
              <a:t>iqui</a:t>
            </a:r>
            <a:r>
              <a:rPr lang="en-US">
                <a:effectLst/>
                <a:latin typeface="Calibri Light" panose="020F0302020204030204" pitchFamily="34" charset="0"/>
              </a:rPr>
              <a:t> cu. </a:t>
            </a:r>
            <a:r>
              <a:rPr lang="en-US" err="1">
                <a:effectLst/>
                <a:latin typeface="Calibri Light" panose="020F0302020204030204" pitchFamily="34" charset="0"/>
              </a:rPr>
              <a:t>Aximus</a:t>
            </a:r>
            <a:r>
              <a:rPr lang="en-US">
                <a:effectLst/>
                <a:latin typeface="Calibri Light" panose="020F0302020204030204" pitchFamily="34" charset="0"/>
              </a:rPr>
              <a:t> </a:t>
            </a:r>
            <a:r>
              <a:rPr lang="en-US" err="1">
                <a:effectLst/>
                <a:latin typeface="Calibri Light" panose="020F0302020204030204" pitchFamily="34" charset="0"/>
              </a:rPr>
              <a:t>explit</a:t>
            </a:r>
            <a:r>
              <a:rPr lang="en-US">
                <a:effectLst/>
                <a:latin typeface="Calibri Light" panose="020F0302020204030204" pitchFamily="34" charset="0"/>
              </a:rPr>
              <a:t> et </a:t>
            </a:r>
            <a:r>
              <a:rPr lang="en-US" err="1">
                <a:effectLst/>
                <a:latin typeface="Calibri Light" panose="020F0302020204030204" pitchFamily="34" charset="0"/>
              </a:rPr>
              <a:t>vitis</a:t>
            </a:r>
            <a:r>
              <a:rPr lang="en-US">
                <a:effectLst/>
                <a:latin typeface="Calibri Light" panose="020F0302020204030204" pitchFamily="34" charset="0"/>
              </a:rPr>
              <a:t> </a:t>
            </a:r>
            <a:r>
              <a:rPr lang="en-US" err="1">
                <a:effectLst/>
                <a:latin typeface="Calibri Light" panose="020F0302020204030204" pitchFamily="34" charset="0"/>
              </a:rPr>
              <a:t>tu</a:t>
            </a:r>
            <a:r>
              <a:rPr lang="en-US">
                <a:effectLst/>
                <a:latin typeface="Calibri Light" panose="020F0302020204030204" pitchFamily="34" charset="0"/>
              </a:rPr>
              <a:t>? Am </a:t>
            </a:r>
            <a:r>
              <a:rPr lang="en-US" err="1">
                <a:effectLst/>
                <a:latin typeface="Calibri Light" panose="020F0302020204030204" pitchFamily="34" charset="0"/>
              </a:rPr>
              <a:t>quia</a:t>
            </a:r>
            <a:r>
              <a:rPr lang="en-US">
                <a:effectLst/>
                <a:latin typeface="Calibri Light" panose="020F0302020204030204" pitchFamily="34" charset="0"/>
              </a:rPr>
              <a:t> </a:t>
            </a:r>
            <a:r>
              <a:rPr lang="en-US" err="1">
                <a:effectLst/>
                <a:latin typeface="Calibri Light" panose="020F0302020204030204" pitchFamily="34" charset="0"/>
              </a:rPr>
              <a:t>nihit</a:t>
            </a:r>
            <a:r>
              <a:rPr lang="en-US">
                <a:effectLst/>
                <a:latin typeface="Calibri Light" panose="020F0302020204030204" pitchFamily="34" charset="0"/>
              </a:rPr>
              <a:t>, cor. </a:t>
            </a:r>
            <a:r>
              <a:rPr lang="en-US" err="1">
                <a:effectLst/>
                <a:latin typeface="Calibri Light" panose="020F0302020204030204" pitchFamily="34" charset="0"/>
              </a:rPr>
              <a:t>Pera</a:t>
            </a:r>
            <a:r>
              <a:rPr lang="en-US">
                <a:effectLst/>
                <a:latin typeface="Calibri Light" panose="020F0302020204030204" pitchFamily="34" charset="0"/>
              </a:rPr>
              <a:t> </a:t>
            </a:r>
            <a:r>
              <a:rPr lang="en-US" err="1">
                <a:effectLst/>
                <a:latin typeface="Calibri Light" panose="020F0302020204030204" pitchFamily="34" charset="0"/>
              </a:rPr>
              <a:t>commolueu</a:t>
            </a:r>
            <a:r>
              <a:rPr lang="en-US">
                <a:effectLst/>
                <a:latin typeface="Calibri Light" panose="020F0302020204030204" pitchFamily="34" charset="0"/>
              </a:rPr>
              <a:t> m </a:t>
            </a:r>
            <a:r>
              <a:rPr lang="en-US" err="1">
                <a:effectLst/>
                <a:latin typeface="Calibri Light" panose="020F0302020204030204" pitchFamily="34" charset="0"/>
              </a:rPr>
              <a:t>eos</a:t>
            </a:r>
            <a:r>
              <a:rPr lang="en-US">
                <a:effectLst/>
                <a:latin typeface="Calibri Light" panose="020F0302020204030204" pitchFamily="34" charset="0"/>
              </a:rPr>
              <a:t> </a:t>
            </a:r>
            <a:r>
              <a:rPr lang="en-US" err="1">
                <a:effectLst/>
                <a:latin typeface="Calibri Light" panose="020F0302020204030204" pitchFamily="34" charset="0"/>
              </a:rPr>
              <a:t>esti</a:t>
            </a:r>
            <a:r>
              <a:rPr lang="en-US">
                <a:effectLst/>
                <a:latin typeface="Calibri Light" panose="020F0302020204030204" pitchFamily="34" charset="0"/>
              </a:rPr>
              <a:t>.</a:t>
            </a: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a:effectLst/>
              <a:latin typeface="Calibri Light" panose="020F0302020204030204" pitchFamily="34" charset="0"/>
            </a:endParaRPr>
          </a:p>
        </p:txBody>
      </p:sp>
    </p:spTree>
    <p:extLst>
      <p:ext uri="{BB962C8B-B14F-4D97-AF65-F5344CB8AC3E}">
        <p14:creationId xmlns:p14="http://schemas.microsoft.com/office/powerpoint/2010/main" val="277690920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7">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71A8EDE-401B-9444-A5BF-30D1D0242AE2}"/>
              </a:ext>
            </a:extLst>
          </p:cNvPr>
          <p:cNvSpPr/>
          <p:nvPr userDrawn="1"/>
        </p:nvSpPr>
        <p:spPr>
          <a:xfrm>
            <a:off x="0" y="1135626"/>
            <a:ext cx="14630400" cy="1150374"/>
          </a:xfrm>
          <a:prstGeom prst="rect">
            <a:avLst/>
          </a:prstGeom>
          <a:solidFill>
            <a:srgbClr val="E41F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US"/>
          </a:p>
        </p:txBody>
      </p:sp>
      <p:sp>
        <p:nvSpPr>
          <p:cNvPr id="9" name="Text Placeholder 6">
            <a:extLst>
              <a:ext uri="{FF2B5EF4-FFF2-40B4-BE49-F238E27FC236}">
                <a16:creationId xmlns:a16="http://schemas.microsoft.com/office/drawing/2014/main" id="{3999BDA3-9C90-6341-9FDB-A5B7AD6E1B4F}"/>
              </a:ext>
            </a:extLst>
          </p:cNvPr>
          <p:cNvSpPr>
            <a:spLocks noGrp="1"/>
          </p:cNvSpPr>
          <p:nvPr>
            <p:ph type="body" sz="quarter" idx="20" hasCustomPrompt="1"/>
          </p:nvPr>
        </p:nvSpPr>
        <p:spPr>
          <a:xfrm>
            <a:off x="1410942" y="4773204"/>
            <a:ext cx="2406412" cy="603138"/>
          </a:xfrm>
          <a:prstGeom prst="rect">
            <a:avLst/>
          </a:prstGeom>
        </p:spPr>
        <p:txBody>
          <a:bodyPr/>
          <a:lstStyle>
            <a:lvl1pPr marL="0" indent="0">
              <a:buNone/>
              <a:defRPr sz="2100" b="1" i="0">
                <a:solidFill>
                  <a:schemeClr val="tx1"/>
                </a:solidFill>
                <a:latin typeface="Calibri" panose="020F0502020204030204" pitchFamily="34" charset="0"/>
                <a:cs typeface="Calibri" panose="020F0502020204030204" pitchFamily="34" charset="0"/>
              </a:defRPr>
            </a:lvl1pPr>
          </a:lstStyle>
          <a:p>
            <a:pPr lvl="0"/>
            <a:r>
              <a:rPr lang="en-US"/>
              <a:t>Lorem ipsum dolor </a:t>
            </a:r>
            <a:r>
              <a:rPr lang="en-US" err="1"/>
              <a:t>quam</a:t>
            </a:r>
            <a:r>
              <a:rPr lang="en-US"/>
              <a:t> sit</a:t>
            </a:r>
          </a:p>
        </p:txBody>
      </p:sp>
      <p:sp>
        <p:nvSpPr>
          <p:cNvPr id="10" name="Text Placeholder 6">
            <a:extLst>
              <a:ext uri="{FF2B5EF4-FFF2-40B4-BE49-F238E27FC236}">
                <a16:creationId xmlns:a16="http://schemas.microsoft.com/office/drawing/2014/main" id="{9925C280-B17A-5641-B0A7-87B4998D3EE2}"/>
              </a:ext>
            </a:extLst>
          </p:cNvPr>
          <p:cNvSpPr>
            <a:spLocks noGrp="1"/>
          </p:cNvSpPr>
          <p:nvPr>
            <p:ph type="body" sz="quarter" idx="21"/>
          </p:nvPr>
        </p:nvSpPr>
        <p:spPr>
          <a:xfrm>
            <a:off x="1410942" y="5489787"/>
            <a:ext cx="2406412" cy="1040965"/>
          </a:xfrm>
          <a:prstGeom prst="rect">
            <a:avLst/>
          </a:prstGeom>
        </p:spPr>
        <p:txBody>
          <a:bodyPr lIns="91440" rIns="91440"/>
          <a:lstStyle>
            <a:lvl1pPr marL="0" indent="0">
              <a:lnSpc>
                <a:spcPct val="100000"/>
              </a:lnSpc>
              <a:spcBef>
                <a:spcPts val="200"/>
              </a:spcBef>
              <a:buFont typeface="Arial" panose="020B0604020202020204" pitchFamily="34" charset="0"/>
              <a:buNone/>
              <a:defRPr sz="1800" b="0" i="0">
                <a:solidFill>
                  <a:schemeClr val="tx1"/>
                </a:solidFill>
                <a:latin typeface="Calibri" panose="020F0502020204030204" pitchFamily="34" charset="0"/>
                <a:cs typeface="Calibri" panose="020F0502020204030204" pitchFamily="34" charset="0"/>
              </a:defRPr>
            </a:lvl1pPr>
            <a:lvl2pPr marL="457200" indent="0">
              <a:lnSpc>
                <a:spcPct val="100000"/>
              </a:lnSpc>
              <a:buNone/>
              <a:defRPr sz="1600"/>
            </a:lvl2pPr>
          </a:lstStyle>
          <a:p>
            <a:pPr lvl="0"/>
            <a:endParaRPr lang="en-US"/>
          </a:p>
        </p:txBody>
      </p:sp>
      <p:sp>
        <p:nvSpPr>
          <p:cNvPr id="14" name="Text Placeholder 6">
            <a:extLst>
              <a:ext uri="{FF2B5EF4-FFF2-40B4-BE49-F238E27FC236}">
                <a16:creationId xmlns:a16="http://schemas.microsoft.com/office/drawing/2014/main" id="{908DF09D-96E6-A144-9576-4256C1389470}"/>
              </a:ext>
            </a:extLst>
          </p:cNvPr>
          <p:cNvSpPr>
            <a:spLocks noGrp="1"/>
          </p:cNvSpPr>
          <p:nvPr>
            <p:ph type="body" sz="quarter" idx="22" hasCustomPrompt="1"/>
          </p:nvPr>
        </p:nvSpPr>
        <p:spPr>
          <a:xfrm>
            <a:off x="5862560" y="4773204"/>
            <a:ext cx="2406412" cy="603138"/>
          </a:xfrm>
          <a:prstGeom prst="rect">
            <a:avLst/>
          </a:prstGeom>
        </p:spPr>
        <p:txBody>
          <a:bodyPr/>
          <a:lstStyle>
            <a:lvl1pPr marL="0" indent="0">
              <a:buNone/>
              <a:defRPr sz="2100" b="1" i="0">
                <a:solidFill>
                  <a:schemeClr val="tx1"/>
                </a:solidFill>
                <a:latin typeface="Calibri" panose="020F0502020204030204" pitchFamily="34" charset="0"/>
                <a:cs typeface="Calibri" panose="020F0502020204030204" pitchFamily="34" charset="0"/>
              </a:defRPr>
            </a:lvl1pPr>
          </a:lstStyle>
          <a:p>
            <a:pPr lvl="0"/>
            <a:r>
              <a:rPr lang="en-US"/>
              <a:t>Lorem ipsum dolor </a:t>
            </a:r>
            <a:r>
              <a:rPr lang="en-US" err="1"/>
              <a:t>quam</a:t>
            </a:r>
            <a:r>
              <a:rPr lang="en-US"/>
              <a:t> sit</a:t>
            </a:r>
          </a:p>
        </p:txBody>
      </p:sp>
      <p:sp>
        <p:nvSpPr>
          <p:cNvPr id="15" name="Text Placeholder 6">
            <a:extLst>
              <a:ext uri="{FF2B5EF4-FFF2-40B4-BE49-F238E27FC236}">
                <a16:creationId xmlns:a16="http://schemas.microsoft.com/office/drawing/2014/main" id="{75D91D1D-6818-C14F-BF2F-FF202E705DBD}"/>
              </a:ext>
            </a:extLst>
          </p:cNvPr>
          <p:cNvSpPr>
            <a:spLocks noGrp="1"/>
          </p:cNvSpPr>
          <p:nvPr>
            <p:ph type="body" sz="quarter" idx="23"/>
          </p:nvPr>
        </p:nvSpPr>
        <p:spPr>
          <a:xfrm>
            <a:off x="5862560" y="5489787"/>
            <a:ext cx="2406412" cy="1040965"/>
          </a:xfrm>
          <a:prstGeom prst="rect">
            <a:avLst/>
          </a:prstGeom>
        </p:spPr>
        <p:txBody>
          <a:bodyPr lIns="91440" rIns="91440"/>
          <a:lstStyle>
            <a:lvl1pPr marL="0" indent="0">
              <a:lnSpc>
                <a:spcPct val="100000"/>
              </a:lnSpc>
              <a:spcBef>
                <a:spcPts val="200"/>
              </a:spcBef>
              <a:buFont typeface="Arial" panose="020B0604020202020204" pitchFamily="34" charset="0"/>
              <a:buNone/>
              <a:defRPr sz="1800" b="0" i="0">
                <a:solidFill>
                  <a:schemeClr val="tx1"/>
                </a:solidFill>
                <a:latin typeface="Calibri" panose="020F0502020204030204" pitchFamily="34" charset="0"/>
                <a:cs typeface="Calibri" panose="020F0502020204030204" pitchFamily="34" charset="0"/>
              </a:defRPr>
            </a:lvl1pPr>
            <a:lvl2pPr marL="457200" indent="0">
              <a:lnSpc>
                <a:spcPct val="100000"/>
              </a:lnSpc>
              <a:buNone/>
              <a:defRPr sz="1600"/>
            </a:lvl2pPr>
          </a:lstStyle>
          <a:p>
            <a:pPr lvl="0"/>
            <a:endParaRPr lang="en-US"/>
          </a:p>
        </p:txBody>
      </p:sp>
      <p:sp>
        <p:nvSpPr>
          <p:cNvPr id="16" name="Text Placeholder 6">
            <a:extLst>
              <a:ext uri="{FF2B5EF4-FFF2-40B4-BE49-F238E27FC236}">
                <a16:creationId xmlns:a16="http://schemas.microsoft.com/office/drawing/2014/main" id="{6184ED6D-43AC-B94D-A61F-F7F1437D4BA0}"/>
              </a:ext>
            </a:extLst>
          </p:cNvPr>
          <p:cNvSpPr>
            <a:spLocks noGrp="1"/>
          </p:cNvSpPr>
          <p:nvPr>
            <p:ph type="body" sz="quarter" idx="24" hasCustomPrompt="1"/>
          </p:nvPr>
        </p:nvSpPr>
        <p:spPr>
          <a:xfrm>
            <a:off x="10314180" y="4773204"/>
            <a:ext cx="2406412" cy="603138"/>
          </a:xfrm>
          <a:prstGeom prst="rect">
            <a:avLst/>
          </a:prstGeom>
        </p:spPr>
        <p:txBody>
          <a:bodyPr/>
          <a:lstStyle>
            <a:lvl1pPr marL="0" indent="0">
              <a:buNone/>
              <a:defRPr sz="2100" b="1" i="0">
                <a:solidFill>
                  <a:schemeClr val="tx1"/>
                </a:solidFill>
                <a:latin typeface="Calibri" panose="020F0502020204030204" pitchFamily="34" charset="0"/>
                <a:cs typeface="Calibri" panose="020F0502020204030204" pitchFamily="34" charset="0"/>
              </a:defRPr>
            </a:lvl1pPr>
          </a:lstStyle>
          <a:p>
            <a:pPr lvl="0"/>
            <a:r>
              <a:rPr lang="en-US"/>
              <a:t>Lorem ipsum dolor </a:t>
            </a:r>
            <a:r>
              <a:rPr lang="en-US" err="1"/>
              <a:t>quam</a:t>
            </a:r>
            <a:r>
              <a:rPr lang="en-US"/>
              <a:t> sit</a:t>
            </a:r>
          </a:p>
        </p:txBody>
      </p:sp>
      <p:sp>
        <p:nvSpPr>
          <p:cNvPr id="17" name="Text Placeholder 6">
            <a:extLst>
              <a:ext uri="{FF2B5EF4-FFF2-40B4-BE49-F238E27FC236}">
                <a16:creationId xmlns:a16="http://schemas.microsoft.com/office/drawing/2014/main" id="{11C0D15F-9E0D-B64D-82BC-5597439E4FE8}"/>
              </a:ext>
            </a:extLst>
          </p:cNvPr>
          <p:cNvSpPr>
            <a:spLocks noGrp="1"/>
          </p:cNvSpPr>
          <p:nvPr>
            <p:ph type="body" sz="quarter" idx="25"/>
          </p:nvPr>
        </p:nvSpPr>
        <p:spPr>
          <a:xfrm>
            <a:off x="10314180" y="5489787"/>
            <a:ext cx="2406412" cy="1040965"/>
          </a:xfrm>
          <a:prstGeom prst="rect">
            <a:avLst/>
          </a:prstGeom>
        </p:spPr>
        <p:txBody>
          <a:bodyPr lIns="91440" rIns="91440"/>
          <a:lstStyle>
            <a:lvl1pPr marL="0" indent="0">
              <a:lnSpc>
                <a:spcPct val="100000"/>
              </a:lnSpc>
              <a:spcBef>
                <a:spcPts val="200"/>
              </a:spcBef>
              <a:buFont typeface="Arial" panose="020B0604020202020204" pitchFamily="34" charset="0"/>
              <a:buNone/>
              <a:defRPr sz="1800" b="0" i="0">
                <a:solidFill>
                  <a:schemeClr val="tx1"/>
                </a:solidFill>
                <a:latin typeface="Calibri" panose="020F0502020204030204" pitchFamily="34" charset="0"/>
                <a:cs typeface="Calibri" panose="020F0502020204030204" pitchFamily="34" charset="0"/>
              </a:defRPr>
            </a:lvl1pPr>
            <a:lvl2pPr marL="457200" indent="0">
              <a:lnSpc>
                <a:spcPct val="100000"/>
              </a:lnSpc>
              <a:buNone/>
              <a:defRPr sz="1600"/>
            </a:lvl2pPr>
          </a:lstStyle>
          <a:p>
            <a:pPr lvl="0"/>
            <a:endParaRPr lang="en-US"/>
          </a:p>
        </p:txBody>
      </p:sp>
      <p:sp>
        <p:nvSpPr>
          <p:cNvPr id="28" name="Text Placeholder 10">
            <a:extLst>
              <a:ext uri="{FF2B5EF4-FFF2-40B4-BE49-F238E27FC236}">
                <a16:creationId xmlns:a16="http://schemas.microsoft.com/office/drawing/2014/main" id="{95574057-CB73-674A-80AD-1731473DEA2E}"/>
              </a:ext>
            </a:extLst>
          </p:cNvPr>
          <p:cNvSpPr>
            <a:spLocks noGrp="1"/>
          </p:cNvSpPr>
          <p:nvPr>
            <p:ph type="body" sz="quarter" idx="19" hasCustomPrompt="1"/>
          </p:nvPr>
        </p:nvSpPr>
        <p:spPr>
          <a:xfrm>
            <a:off x="735014" y="1314721"/>
            <a:ext cx="4161452" cy="792183"/>
          </a:xfrm>
          <a:prstGeom prst="rect">
            <a:avLst/>
          </a:prstGeom>
        </p:spPr>
        <p:txBody>
          <a:bodyPr anchor="t"/>
          <a:lstStyle>
            <a:lvl1pPr marL="0" indent="0">
              <a:lnSpc>
                <a:spcPct val="100000"/>
              </a:lnSpc>
              <a:buFontTx/>
              <a:buNone/>
              <a:defRPr sz="2100" b="1" i="0">
                <a:solidFill>
                  <a:schemeClr val="bg1"/>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Eyebrow lorem ipsum </a:t>
            </a:r>
            <a:r>
              <a:rPr lang="en-US" err="1"/>
              <a:t>dlor</a:t>
            </a:r>
            <a:r>
              <a:rPr lang="en-US"/>
              <a:t> </a:t>
            </a:r>
            <a:r>
              <a:rPr lang="en-US" err="1"/>
              <a:t>quam</a:t>
            </a:r>
            <a:r>
              <a:rPr lang="en-US"/>
              <a:t> sit </a:t>
            </a:r>
            <a:r>
              <a:rPr lang="en-US" err="1"/>
              <a:t>consequetor</a:t>
            </a:r>
            <a:r>
              <a:rPr lang="en-US"/>
              <a:t> </a:t>
            </a:r>
            <a:r>
              <a:rPr lang="en-US" err="1"/>
              <a:t>ip</a:t>
            </a:r>
            <a:r>
              <a:rPr lang="en-US"/>
              <a:t> </a:t>
            </a:r>
            <a:r>
              <a:rPr lang="en-US" err="1"/>
              <a:t>quam</a:t>
            </a:r>
            <a:r>
              <a:rPr lang="en-US"/>
              <a:t> </a:t>
            </a:r>
            <a:r>
              <a:rPr lang="en-US" err="1"/>
              <a:t>facerchihi</a:t>
            </a:r>
            <a:r>
              <a:rPr lang="en-US"/>
              <a:t> </a:t>
            </a:r>
            <a:r>
              <a:rPr lang="en-US" err="1"/>
              <a:t>eos</a:t>
            </a:r>
            <a:endParaRPr lang="en-US"/>
          </a:p>
        </p:txBody>
      </p:sp>
      <p:sp>
        <p:nvSpPr>
          <p:cNvPr id="31" name="Text Placeholder 10">
            <a:extLst>
              <a:ext uri="{FF2B5EF4-FFF2-40B4-BE49-F238E27FC236}">
                <a16:creationId xmlns:a16="http://schemas.microsoft.com/office/drawing/2014/main" id="{243C3BCF-C31D-C448-90A8-64B82F4A3E53}"/>
              </a:ext>
            </a:extLst>
          </p:cNvPr>
          <p:cNvSpPr>
            <a:spLocks noGrp="1"/>
          </p:cNvSpPr>
          <p:nvPr>
            <p:ph type="body" sz="quarter" idx="26" hasCustomPrompt="1"/>
          </p:nvPr>
        </p:nvSpPr>
        <p:spPr>
          <a:xfrm>
            <a:off x="5631480" y="1286455"/>
            <a:ext cx="7627320" cy="792183"/>
          </a:xfrm>
          <a:prstGeom prst="rect">
            <a:avLst/>
          </a:prstGeom>
        </p:spPr>
        <p:txBody>
          <a:bodyPr numCol="1" spcCol="365760" anchor="t"/>
          <a:lstStyle>
            <a:lvl1pPr marL="0" indent="0">
              <a:lnSpc>
                <a:spcPct val="100000"/>
              </a:lnSpc>
              <a:buFontTx/>
              <a:buNone/>
              <a:defRPr sz="1600" b="0" i="0">
                <a:solidFill>
                  <a:schemeClr val="bg1"/>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r>
              <a:rPr lang="en-US">
                <a:effectLst/>
                <a:latin typeface="Calibri" panose="020F0502020204030204" pitchFamily="34" charset="0"/>
              </a:rPr>
              <a:t>Lorem ipsum dolor </a:t>
            </a:r>
            <a:r>
              <a:rPr lang="en-US" err="1">
                <a:effectLst/>
                <a:latin typeface="Calibri" panose="020F0502020204030204" pitchFamily="34" charset="0"/>
              </a:rPr>
              <a:t>quamUntioas</a:t>
            </a:r>
            <a:r>
              <a:rPr lang="en-US">
                <a:effectLst/>
                <a:latin typeface="Calibri" panose="020F0502020204030204" pitchFamily="34" charset="0"/>
              </a:rPr>
              <a:t> </a:t>
            </a:r>
            <a:r>
              <a:rPr lang="en-US" err="1">
                <a:effectLst/>
                <a:latin typeface="Calibri" panose="020F0502020204030204" pitchFamily="34" charset="0"/>
              </a:rPr>
              <a:t>excerspedi</a:t>
            </a:r>
            <a:r>
              <a:rPr lang="en-US">
                <a:effectLst/>
                <a:latin typeface="Calibri" panose="020F0502020204030204" pitchFamily="34" charset="0"/>
              </a:rPr>
              <a:t> </a:t>
            </a:r>
            <a:r>
              <a:rPr lang="en-US" err="1">
                <a:effectLst/>
                <a:latin typeface="Calibri" panose="020F0502020204030204" pitchFamily="34" charset="0"/>
              </a:rPr>
              <a:t>aut</a:t>
            </a:r>
            <a:r>
              <a:rPr lang="en-US">
                <a:effectLst/>
                <a:latin typeface="Calibri" panose="020F0502020204030204" pitchFamily="34" charset="0"/>
              </a:rPr>
              <a:t> </a:t>
            </a:r>
            <a:r>
              <a:rPr lang="en-US" err="1">
                <a:effectLst/>
                <a:latin typeface="Calibri" panose="020F0502020204030204" pitchFamily="34" charset="0"/>
              </a:rPr>
              <a:t>deliquos</a:t>
            </a:r>
            <a:r>
              <a:rPr lang="en-US">
                <a:effectLst/>
                <a:latin typeface="Calibri" panose="020F0502020204030204" pitchFamily="34" charset="0"/>
              </a:rPr>
              <a:t> </a:t>
            </a:r>
            <a:r>
              <a:rPr lang="en-US" err="1">
                <a:effectLst/>
                <a:latin typeface="Calibri" panose="020F0502020204030204" pitchFamily="34" charset="0"/>
              </a:rPr>
              <a:t>eatia</a:t>
            </a:r>
            <a:r>
              <a:rPr lang="en-US">
                <a:effectLst/>
                <a:latin typeface="Calibri" panose="020F0502020204030204" pitchFamily="34" charset="0"/>
              </a:rPr>
              <a:t> </a:t>
            </a:r>
            <a:r>
              <a:rPr lang="en-US" err="1">
                <a:effectLst/>
                <a:latin typeface="Calibri" panose="020F0502020204030204" pitchFamily="34" charset="0"/>
              </a:rPr>
              <a:t>voluptatet</a:t>
            </a:r>
            <a:r>
              <a:rPr lang="en-US">
                <a:effectLst/>
                <a:latin typeface="Calibri" panose="020F0502020204030204" pitchFamily="34" charset="0"/>
              </a:rPr>
              <a:t> </a:t>
            </a:r>
            <a:r>
              <a:rPr lang="en-US" err="1">
                <a:effectLst/>
                <a:latin typeface="Calibri" panose="020F0502020204030204" pitchFamily="34" charset="0"/>
              </a:rPr>
              <a:t>faccate</a:t>
            </a:r>
            <a:r>
              <a:rPr lang="en-US">
                <a:effectLst/>
                <a:latin typeface="Calibri" panose="020F0502020204030204" pitchFamily="34" charset="0"/>
              </a:rPr>
              <a:t> </a:t>
            </a:r>
            <a:r>
              <a:rPr lang="en-US" err="1">
                <a:effectLst/>
                <a:latin typeface="Calibri" panose="020F0502020204030204" pitchFamily="34" charset="0"/>
              </a:rPr>
              <a:t>providi</a:t>
            </a:r>
            <a:r>
              <a:rPr lang="en-US">
                <a:effectLst/>
                <a:latin typeface="Calibri" panose="020F0502020204030204" pitchFamily="34" charset="0"/>
              </a:rPr>
              <a:t> </a:t>
            </a:r>
            <a:r>
              <a:rPr lang="en-US" err="1">
                <a:effectLst/>
                <a:latin typeface="Calibri" panose="020F0502020204030204" pitchFamily="34" charset="0"/>
              </a:rPr>
              <a:t>intiore</a:t>
            </a:r>
            <a:r>
              <a:rPr lang="en-US">
                <a:effectLst/>
                <a:latin typeface="Calibri" panose="020F0502020204030204" pitchFamily="34" charset="0"/>
              </a:rPr>
              <a:t> </a:t>
            </a:r>
            <a:r>
              <a:rPr lang="en-US" err="1">
                <a:effectLst/>
                <a:latin typeface="Calibri" panose="020F0502020204030204" pitchFamily="34" charset="0"/>
              </a:rPr>
              <a:t>parchili.Ut</a:t>
            </a:r>
            <a:r>
              <a:rPr lang="en-US">
                <a:effectLst/>
                <a:latin typeface="Calibri" panose="020F0502020204030204" pitchFamily="34" charset="0"/>
              </a:rPr>
              <a:t> ma sunt </a:t>
            </a:r>
            <a:r>
              <a:rPr lang="en-US" err="1">
                <a:effectLst/>
                <a:latin typeface="Calibri" panose="020F0502020204030204" pitchFamily="34" charset="0"/>
              </a:rPr>
              <a:t>erios</a:t>
            </a:r>
            <a:r>
              <a:rPr lang="en-US">
                <a:effectLst/>
                <a:latin typeface="Calibri" panose="020F0502020204030204" pitchFamily="34" charset="0"/>
              </a:rPr>
              <a:t> </a:t>
            </a:r>
            <a:r>
              <a:rPr lang="en-US" err="1">
                <a:effectLst/>
                <a:latin typeface="Calibri" panose="020F0502020204030204" pitchFamily="34" charset="0"/>
              </a:rPr>
              <a:t>dit</a:t>
            </a:r>
            <a:r>
              <a:rPr lang="en-US">
                <a:effectLst/>
                <a:latin typeface="Calibri" panose="020F0502020204030204" pitchFamily="34" charset="0"/>
              </a:rPr>
              <a:t> </a:t>
            </a:r>
            <a:r>
              <a:rPr lang="en-US" err="1">
                <a:effectLst/>
                <a:latin typeface="Calibri" panose="020F0502020204030204" pitchFamily="34" charset="0"/>
              </a:rPr>
              <a:t>ipsa.Ihit</a:t>
            </a:r>
            <a:r>
              <a:rPr lang="en-US">
                <a:effectLst/>
                <a:latin typeface="Calibri" panose="020F0502020204030204" pitchFamily="34" charset="0"/>
              </a:rPr>
              <a:t> </a:t>
            </a:r>
            <a:r>
              <a:rPr lang="en-US" err="1">
                <a:effectLst/>
                <a:latin typeface="Calibri" panose="020F0502020204030204" pitchFamily="34" charset="0"/>
              </a:rPr>
              <a:t>quae</a:t>
            </a:r>
            <a:r>
              <a:rPr lang="en-US">
                <a:effectLst/>
                <a:latin typeface="Calibri" panose="020F0502020204030204" pitchFamily="34" charset="0"/>
              </a:rPr>
              <a:t> </a:t>
            </a:r>
            <a:r>
              <a:rPr lang="en-US" err="1">
                <a:effectLst/>
                <a:latin typeface="Calibri" panose="020F0502020204030204" pitchFamily="34" charset="0"/>
              </a:rPr>
              <a:t>omnienda</a:t>
            </a:r>
            <a:r>
              <a:rPr lang="en-US">
                <a:effectLst/>
                <a:latin typeface="Calibri" panose="020F0502020204030204" pitchFamily="34" charset="0"/>
              </a:rPr>
              <a:t> </a:t>
            </a:r>
            <a:r>
              <a:rPr lang="en-US" err="1">
                <a:effectLst/>
                <a:latin typeface="Calibri" panose="020F0502020204030204" pitchFamily="34" charset="0"/>
              </a:rPr>
              <a:t>quiscid</a:t>
            </a:r>
            <a:r>
              <a:rPr lang="en-US">
                <a:effectLst/>
                <a:latin typeface="Calibri" panose="020F0502020204030204" pitchFamily="34" charset="0"/>
              </a:rPr>
              <a:t> </a:t>
            </a:r>
            <a:r>
              <a:rPr lang="en-US" err="1">
                <a:effectLst/>
                <a:latin typeface="Calibri" panose="020F0502020204030204" pitchFamily="34" charset="0"/>
              </a:rPr>
              <a:t>escimagnia</a:t>
            </a:r>
            <a:r>
              <a:rPr lang="en-US">
                <a:effectLst/>
                <a:latin typeface="Calibri" panose="020F0502020204030204" pitchFamily="34" charset="0"/>
              </a:rPr>
              <a:t> </a:t>
            </a:r>
            <a:r>
              <a:rPr lang="en-US" err="1">
                <a:effectLst/>
                <a:latin typeface="Calibri" panose="020F0502020204030204" pitchFamily="34" charset="0"/>
              </a:rPr>
              <a:t>cus</a:t>
            </a:r>
            <a:r>
              <a:rPr lang="en-US">
                <a:effectLst/>
                <a:latin typeface="Calibri" panose="020F0502020204030204" pitchFamily="34" charset="0"/>
              </a:rPr>
              <a:t> </a:t>
            </a:r>
            <a:r>
              <a:rPr lang="en-US" err="1">
                <a:effectLst/>
                <a:latin typeface="Calibri" panose="020F0502020204030204" pitchFamily="34" charset="0"/>
              </a:rPr>
              <a:t>istiissum</a:t>
            </a:r>
            <a:r>
              <a:rPr lang="en-US">
                <a:effectLst/>
                <a:latin typeface="Calibri" panose="020F0502020204030204" pitchFamily="34" charset="0"/>
              </a:rPr>
              <a:t> rent </a:t>
            </a:r>
            <a:r>
              <a:rPr lang="en-US" err="1">
                <a:effectLst/>
                <a:latin typeface="Calibri" panose="020F0502020204030204" pitchFamily="34" charset="0"/>
              </a:rPr>
              <a:t>volupta</a:t>
            </a:r>
            <a:r>
              <a:rPr lang="en-US">
                <a:effectLst/>
                <a:latin typeface="Calibri" panose="020F0502020204030204" pitchFamily="34" charset="0"/>
              </a:rPr>
              <a:t> </a:t>
            </a:r>
            <a:r>
              <a:rPr lang="en-US" err="1">
                <a:effectLst/>
                <a:latin typeface="Calibri" panose="020F0502020204030204" pitchFamily="34" charset="0"/>
              </a:rPr>
              <a:t>sserfer</a:t>
            </a:r>
            <a:endParaRPr lang="en-US">
              <a:effectLst/>
              <a:latin typeface="Calibri" panose="020F0502020204030204" pitchFamily="34" charset="0"/>
            </a:endParaRPr>
          </a:p>
        </p:txBody>
      </p:sp>
    </p:spTree>
    <p:extLst>
      <p:ext uri="{BB962C8B-B14F-4D97-AF65-F5344CB8AC3E}">
        <p14:creationId xmlns:p14="http://schemas.microsoft.com/office/powerpoint/2010/main" val="209701165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8">
    <p:spTree>
      <p:nvGrpSpPr>
        <p:cNvPr id="1" name=""/>
        <p:cNvGrpSpPr/>
        <p:nvPr/>
      </p:nvGrpSpPr>
      <p:grpSpPr>
        <a:xfrm>
          <a:off x="0" y="0"/>
          <a:ext cx="0" cy="0"/>
          <a:chOff x="0" y="0"/>
          <a:chExt cx="0" cy="0"/>
        </a:xfrm>
      </p:grpSpPr>
      <p:sp>
        <p:nvSpPr>
          <p:cNvPr id="18" name="Text Placeholder 6">
            <a:extLst>
              <a:ext uri="{FF2B5EF4-FFF2-40B4-BE49-F238E27FC236}">
                <a16:creationId xmlns:a16="http://schemas.microsoft.com/office/drawing/2014/main" id="{6423248C-DB47-D94C-9751-0A33814FAD7E}"/>
              </a:ext>
            </a:extLst>
          </p:cNvPr>
          <p:cNvSpPr>
            <a:spLocks noGrp="1"/>
          </p:cNvSpPr>
          <p:nvPr>
            <p:ph type="body" sz="quarter" idx="24" hasCustomPrompt="1"/>
          </p:nvPr>
        </p:nvSpPr>
        <p:spPr>
          <a:xfrm>
            <a:off x="2562613" y="2898183"/>
            <a:ext cx="2396844" cy="436562"/>
          </a:xfrm>
          <a:prstGeom prst="rect">
            <a:avLst/>
          </a:prstGeom>
        </p:spPr>
        <p:txBody>
          <a:bodyPr anchor="b"/>
          <a:lstStyle>
            <a:lvl1pPr marL="0" indent="0">
              <a:buNone/>
              <a:defRPr sz="2100" b="1" i="0">
                <a:solidFill>
                  <a:schemeClr val="tx1"/>
                </a:solidFill>
                <a:latin typeface="Calibri" panose="020F0502020204030204" pitchFamily="34" charset="0"/>
                <a:cs typeface="Calibri" panose="020F0502020204030204" pitchFamily="34" charset="0"/>
              </a:defRPr>
            </a:lvl1pPr>
          </a:lstStyle>
          <a:p>
            <a:pPr lvl="0"/>
            <a:r>
              <a:rPr lang="en-US" err="1"/>
              <a:t>Subheader</a:t>
            </a:r>
            <a:endParaRPr lang="en-US"/>
          </a:p>
        </p:txBody>
      </p:sp>
      <p:sp>
        <p:nvSpPr>
          <p:cNvPr id="24" name="Text Placeholder 6">
            <a:extLst>
              <a:ext uri="{FF2B5EF4-FFF2-40B4-BE49-F238E27FC236}">
                <a16:creationId xmlns:a16="http://schemas.microsoft.com/office/drawing/2014/main" id="{168C00B0-FEC2-E941-A837-05504C29421E}"/>
              </a:ext>
            </a:extLst>
          </p:cNvPr>
          <p:cNvSpPr>
            <a:spLocks noGrp="1"/>
          </p:cNvSpPr>
          <p:nvPr>
            <p:ph type="body" sz="quarter" idx="25" hasCustomPrompt="1"/>
          </p:nvPr>
        </p:nvSpPr>
        <p:spPr>
          <a:xfrm>
            <a:off x="2562612" y="3410323"/>
            <a:ext cx="2396845" cy="1122227"/>
          </a:xfrm>
          <a:prstGeom prst="rect">
            <a:avLst/>
          </a:prstGeom>
        </p:spPr>
        <p:txBody>
          <a:bodyPr lIns="91440" rIns="91440"/>
          <a:lstStyle>
            <a:lvl1pPr marL="0" indent="0">
              <a:lnSpc>
                <a:spcPct val="100000"/>
              </a:lnSpc>
              <a:spcBef>
                <a:spcPts val="400"/>
              </a:spcBef>
              <a:buFont typeface="Arial" panose="020B0604020202020204" pitchFamily="34" charset="0"/>
              <a:buNone/>
              <a:defRPr sz="1600">
                <a:solidFill>
                  <a:schemeClr val="tx1"/>
                </a:solidFill>
              </a:defRPr>
            </a:lvl1pPr>
            <a:lvl2pPr marL="457200" indent="0">
              <a:lnSpc>
                <a:spcPct val="100000"/>
              </a:lnSpc>
              <a:buNone/>
              <a:defRPr sz="1600"/>
            </a:lvl2pPr>
          </a:lstStyle>
          <a:p>
            <a:pPr lvl="0"/>
            <a:r>
              <a:rPr lang="en-US" err="1"/>
              <a:t>Exceatiis</a:t>
            </a:r>
            <a:r>
              <a:rPr lang="en-US"/>
              <a:t> </a:t>
            </a:r>
            <a:r>
              <a:rPr lang="en-US" err="1"/>
              <a:t>volo</a:t>
            </a:r>
            <a:r>
              <a:rPr lang="en-US"/>
              <a:t> que </a:t>
            </a:r>
            <a:r>
              <a:rPr lang="en-US" err="1"/>
              <a:t>reper</a:t>
            </a:r>
            <a:r>
              <a:rPr lang="en-US"/>
              <a:t> </a:t>
            </a:r>
            <a:r>
              <a:rPr lang="en-US" err="1"/>
              <a:t>spel</a:t>
            </a:r>
            <a:r>
              <a:rPr lang="en-US"/>
              <a:t> </a:t>
            </a:r>
            <a:r>
              <a:rPr lang="en-US" err="1"/>
              <a:t>ea</a:t>
            </a:r>
            <a:r>
              <a:rPr lang="en-US"/>
              <a:t> </a:t>
            </a:r>
            <a:r>
              <a:rPr lang="en-US" err="1"/>
              <a:t>sumque</a:t>
            </a:r>
            <a:r>
              <a:rPr lang="en-US"/>
              <a:t> </a:t>
            </a:r>
            <a:r>
              <a:rPr lang="en-US" err="1"/>
              <a:t>velique</a:t>
            </a:r>
            <a:r>
              <a:rPr lang="en-US"/>
              <a:t> </a:t>
            </a:r>
            <a:r>
              <a:rPr lang="en-US" err="1"/>
              <a:t>nam</a:t>
            </a:r>
            <a:r>
              <a:rPr lang="en-US"/>
              <a:t> </a:t>
            </a:r>
            <a:r>
              <a:rPr lang="en-US" err="1"/>
              <a:t>quae</a:t>
            </a:r>
            <a:r>
              <a:rPr lang="en-US"/>
              <a:t> </a:t>
            </a:r>
            <a:r>
              <a:rPr lang="en-US" err="1"/>
              <a:t>vo</a:t>
            </a:r>
            <a:r>
              <a:rPr lang="en-US"/>
              <a:t> </a:t>
            </a:r>
            <a:r>
              <a:rPr lang="en-US" err="1"/>
              <a:t>uptae</a:t>
            </a:r>
            <a:r>
              <a:rPr lang="en-US"/>
              <a:t>. Nam </a:t>
            </a:r>
            <a:r>
              <a:rPr lang="en-US" err="1"/>
              <a:t>ea</a:t>
            </a:r>
            <a:r>
              <a:rPr lang="en-US"/>
              <a:t> </a:t>
            </a:r>
            <a:r>
              <a:rPr lang="en-US" err="1"/>
              <a:t>sumque</a:t>
            </a:r>
            <a:r>
              <a:rPr lang="en-US"/>
              <a:t> </a:t>
            </a:r>
            <a:r>
              <a:rPr lang="en-US" err="1"/>
              <a:t>velique</a:t>
            </a:r>
            <a:r>
              <a:rPr lang="en-US"/>
              <a:t> </a:t>
            </a:r>
          </a:p>
        </p:txBody>
      </p:sp>
      <p:sp>
        <p:nvSpPr>
          <p:cNvPr id="25" name="Text Placeholder 6">
            <a:extLst>
              <a:ext uri="{FF2B5EF4-FFF2-40B4-BE49-F238E27FC236}">
                <a16:creationId xmlns:a16="http://schemas.microsoft.com/office/drawing/2014/main" id="{1CCECC9E-816B-4D4A-8DAE-15BDA79FB6DB}"/>
              </a:ext>
            </a:extLst>
          </p:cNvPr>
          <p:cNvSpPr>
            <a:spLocks noGrp="1"/>
          </p:cNvSpPr>
          <p:nvPr>
            <p:ph type="body" sz="quarter" idx="26" hasCustomPrompt="1"/>
          </p:nvPr>
        </p:nvSpPr>
        <p:spPr>
          <a:xfrm>
            <a:off x="2562613" y="4985837"/>
            <a:ext cx="2396844" cy="436562"/>
          </a:xfrm>
          <a:prstGeom prst="rect">
            <a:avLst/>
          </a:prstGeom>
        </p:spPr>
        <p:txBody>
          <a:bodyPr anchor="b"/>
          <a:lstStyle>
            <a:lvl1pPr marL="0" indent="0">
              <a:buNone/>
              <a:defRPr sz="2100" b="1" i="0">
                <a:solidFill>
                  <a:schemeClr val="tx1"/>
                </a:solidFill>
                <a:latin typeface="Calibri" panose="020F0502020204030204" pitchFamily="34" charset="0"/>
                <a:cs typeface="Calibri" panose="020F0502020204030204" pitchFamily="34" charset="0"/>
              </a:defRPr>
            </a:lvl1pPr>
          </a:lstStyle>
          <a:p>
            <a:pPr lvl="0"/>
            <a:r>
              <a:rPr lang="en-US" err="1"/>
              <a:t>Subheader</a:t>
            </a:r>
            <a:endParaRPr lang="en-US"/>
          </a:p>
        </p:txBody>
      </p:sp>
      <p:sp>
        <p:nvSpPr>
          <p:cNvPr id="26" name="Text Placeholder 6">
            <a:extLst>
              <a:ext uri="{FF2B5EF4-FFF2-40B4-BE49-F238E27FC236}">
                <a16:creationId xmlns:a16="http://schemas.microsoft.com/office/drawing/2014/main" id="{16C743C5-AEEB-9048-98F1-01120E73448E}"/>
              </a:ext>
            </a:extLst>
          </p:cNvPr>
          <p:cNvSpPr>
            <a:spLocks noGrp="1"/>
          </p:cNvSpPr>
          <p:nvPr>
            <p:ph type="body" sz="quarter" idx="27" hasCustomPrompt="1"/>
          </p:nvPr>
        </p:nvSpPr>
        <p:spPr>
          <a:xfrm>
            <a:off x="2562612" y="5497977"/>
            <a:ext cx="2396845" cy="1093539"/>
          </a:xfrm>
          <a:prstGeom prst="rect">
            <a:avLst/>
          </a:prstGeom>
        </p:spPr>
        <p:txBody>
          <a:bodyPr lIns="91440" rIns="91440"/>
          <a:lstStyle>
            <a:lvl1pPr marL="0" indent="0">
              <a:lnSpc>
                <a:spcPct val="100000"/>
              </a:lnSpc>
              <a:spcBef>
                <a:spcPts val="400"/>
              </a:spcBef>
              <a:buFont typeface="Arial" panose="020B0604020202020204" pitchFamily="34" charset="0"/>
              <a:buNone/>
              <a:defRPr sz="1600">
                <a:solidFill>
                  <a:schemeClr val="tx1"/>
                </a:solidFill>
              </a:defRPr>
            </a:lvl1pPr>
            <a:lvl2pPr marL="457200" indent="0">
              <a:lnSpc>
                <a:spcPct val="100000"/>
              </a:lnSpc>
              <a:buNone/>
              <a:defRPr sz="1600"/>
            </a:lvl2pPr>
          </a:lstStyle>
          <a:p>
            <a:pPr lvl="0"/>
            <a:r>
              <a:rPr lang="en-US" err="1"/>
              <a:t>Exceatiis</a:t>
            </a:r>
            <a:r>
              <a:rPr lang="en-US"/>
              <a:t> </a:t>
            </a:r>
            <a:r>
              <a:rPr lang="en-US" err="1"/>
              <a:t>volo</a:t>
            </a:r>
            <a:r>
              <a:rPr lang="en-US"/>
              <a:t> que </a:t>
            </a:r>
            <a:r>
              <a:rPr lang="en-US" err="1"/>
              <a:t>reper</a:t>
            </a:r>
            <a:r>
              <a:rPr lang="en-US"/>
              <a:t> </a:t>
            </a:r>
            <a:r>
              <a:rPr lang="en-US" err="1"/>
              <a:t>spel</a:t>
            </a:r>
            <a:r>
              <a:rPr lang="en-US"/>
              <a:t> </a:t>
            </a:r>
            <a:r>
              <a:rPr lang="en-US" err="1"/>
              <a:t>ea</a:t>
            </a:r>
            <a:r>
              <a:rPr lang="en-US"/>
              <a:t> </a:t>
            </a:r>
            <a:r>
              <a:rPr lang="en-US" err="1"/>
              <a:t>sumque</a:t>
            </a:r>
            <a:r>
              <a:rPr lang="en-US"/>
              <a:t> </a:t>
            </a:r>
            <a:r>
              <a:rPr lang="en-US" err="1"/>
              <a:t>velique</a:t>
            </a:r>
            <a:r>
              <a:rPr lang="en-US"/>
              <a:t> </a:t>
            </a:r>
            <a:r>
              <a:rPr lang="en-US" err="1"/>
              <a:t>nam</a:t>
            </a:r>
            <a:r>
              <a:rPr lang="en-US"/>
              <a:t> </a:t>
            </a:r>
            <a:r>
              <a:rPr lang="en-US" err="1"/>
              <a:t>quae</a:t>
            </a:r>
            <a:r>
              <a:rPr lang="en-US"/>
              <a:t> </a:t>
            </a:r>
            <a:r>
              <a:rPr lang="en-US" err="1"/>
              <a:t>vo</a:t>
            </a:r>
            <a:r>
              <a:rPr lang="en-US"/>
              <a:t> </a:t>
            </a:r>
            <a:r>
              <a:rPr lang="en-US" err="1"/>
              <a:t>uptae</a:t>
            </a:r>
            <a:r>
              <a:rPr lang="en-US"/>
              <a:t>. Nam </a:t>
            </a:r>
            <a:r>
              <a:rPr lang="en-US" err="1"/>
              <a:t>ea</a:t>
            </a:r>
            <a:r>
              <a:rPr lang="en-US"/>
              <a:t> </a:t>
            </a:r>
            <a:r>
              <a:rPr lang="en-US" err="1"/>
              <a:t>sumque</a:t>
            </a:r>
            <a:r>
              <a:rPr lang="en-US"/>
              <a:t> </a:t>
            </a:r>
            <a:r>
              <a:rPr lang="en-US" err="1"/>
              <a:t>velique</a:t>
            </a:r>
            <a:r>
              <a:rPr lang="en-US"/>
              <a:t> </a:t>
            </a:r>
          </a:p>
        </p:txBody>
      </p:sp>
      <p:sp>
        <p:nvSpPr>
          <p:cNvPr id="27" name="Text Placeholder 6">
            <a:extLst>
              <a:ext uri="{FF2B5EF4-FFF2-40B4-BE49-F238E27FC236}">
                <a16:creationId xmlns:a16="http://schemas.microsoft.com/office/drawing/2014/main" id="{2485CE5A-59C0-F947-9FA4-ABFD2DB6A07E}"/>
              </a:ext>
            </a:extLst>
          </p:cNvPr>
          <p:cNvSpPr>
            <a:spLocks noGrp="1"/>
          </p:cNvSpPr>
          <p:nvPr>
            <p:ph type="body" sz="quarter" idx="28" hasCustomPrompt="1"/>
          </p:nvPr>
        </p:nvSpPr>
        <p:spPr>
          <a:xfrm>
            <a:off x="7222212" y="2898183"/>
            <a:ext cx="2371238" cy="436562"/>
          </a:xfrm>
          <a:prstGeom prst="rect">
            <a:avLst/>
          </a:prstGeom>
        </p:spPr>
        <p:txBody>
          <a:bodyPr anchor="b"/>
          <a:lstStyle>
            <a:lvl1pPr marL="0" indent="0">
              <a:buNone/>
              <a:defRPr sz="2100" b="1" i="0">
                <a:solidFill>
                  <a:schemeClr val="tx1"/>
                </a:solidFill>
                <a:latin typeface="Calibri" panose="020F0502020204030204" pitchFamily="34" charset="0"/>
                <a:cs typeface="Calibri" panose="020F0502020204030204" pitchFamily="34" charset="0"/>
              </a:defRPr>
            </a:lvl1pPr>
          </a:lstStyle>
          <a:p>
            <a:pPr lvl="0"/>
            <a:r>
              <a:rPr lang="en-US" err="1"/>
              <a:t>Subheader</a:t>
            </a:r>
            <a:endParaRPr lang="en-US"/>
          </a:p>
        </p:txBody>
      </p:sp>
      <p:sp>
        <p:nvSpPr>
          <p:cNvPr id="28" name="Text Placeholder 6">
            <a:extLst>
              <a:ext uri="{FF2B5EF4-FFF2-40B4-BE49-F238E27FC236}">
                <a16:creationId xmlns:a16="http://schemas.microsoft.com/office/drawing/2014/main" id="{67D77590-B510-894F-87F4-6663DB72701B}"/>
              </a:ext>
            </a:extLst>
          </p:cNvPr>
          <p:cNvSpPr>
            <a:spLocks noGrp="1"/>
          </p:cNvSpPr>
          <p:nvPr>
            <p:ph type="body" sz="quarter" idx="29" hasCustomPrompt="1"/>
          </p:nvPr>
        </p:nvSpPr>
        <p:spPr>
          <a:xfrm>
            <a:off x="7222211" y="3410323"/>
            <a:ext cx="2371239" cy="1122227"/>
          </a:xfrm>
          <a:prstGeom prst="rect">
            <a:avLst/>
          </a:prstGeom>
        </p:spPr>
        <p:txBody>
          <a:bodyPr lIns="91440" rIns="91440"/>
          <a:lstStyle>
            <a:lvl1pPr marL="0" indent="0">
              <a:lnSpc>
                <a:spcPct val="100000"/>
              </a:lnSpc>
              <a:spcBef>
                <a:spcPts val="400"/>
              </a:spcBef>
              <a:buFont typeface="Arial" panose="020B0604020202020204" pitchFamily="34" charset="0"/>
              <a:buNone/>
              <a:defRPr sz="1600">
                <a:solidFill>
                  <a:schemeClr val="tx1"/>
                </a:solidFill>
              </a:defRPr>
            </a:lvl1pPr>
            <a:lvl2pPr marL="457200" indent="0">
              <a:lnSpc>
                <a:spcPct val="100000"/>
              </a:lnSpc>
              <a:buNone/>
              <a:defRPr sz="1600"/>
            </a:lvl2pPr>
          </a:lstStyle>
          <a:p>
            <a:pPr lvl="0"/>
            <a:r>
              <a:rPr lang="en-US" err="1"/>
              <a:t>Exceatiis</a:t>
            </a:r>
            <a:r>
              <a:rPr lang="en-US"/>
              <a:t> </a:t>
            </a:r>
            <a:r>
              <a:rPr lang="en-US" err="1"/>
              <a:t>volo</a:t>
            </a:r>
            <a:r>
              <a:rPr lang="en-US"/>
              <a:t> que </a:t>
            </a:r>
            <a:r>
              <a:rPr lang="en-US" err="1"/>
              <a:t>reper</a:t>
            </a:r>
            <a:r>
              <a:rPr lang="en-US"/>
              <a:t> </a:t>
            </a:r>
            <a:r>
              <a:rPr lang="en-US" err="1"/>
              <a:t>spel</a:t>
            </a:r>
            <a:r>
              <a:rPr lang="en-US"/>
              <a:t> </a:t>
            </a:r>
            <a:r>
              <a:rPr lang="en-US" err="1"/>
              <a:t>ea</a:t>
            </a:r>
            <a:r>
              <a:rPr lang="en-US"/>
              <a:t> </a:t>
            </a:r>
            <a:r>
              <a:rPr lang="en-US" err="1"/>
              <a:t>sumque</a:t>
            </a:r>
            <a:r>
              <a:rPr lang="en-US"/>
              <a:t> </a:t>
            </a:r>
            <a:r>
              <a:rPr lang="en-US" err="1"/>
              <a:t>velique</a:t>
            </a:r>
            <a:r>
              <a:rPr lang="en-US"/>
              <a:t> </a:t>
            </a:r>
            <a:r>
              <a:rPr lang="en-US" err="1"/>
              <a:t>nam</a:t>
            </a:r>
            <a:r>
              <a:rPr lang="en-US"/>
              <a:t> </a:t>
            </a:r>
            <a:r>
              <a:rPr lang="en-US" err="1"/>
              <a:t>quae</a:t>
            </a:r>
            <a:r>
              <a:rPr lang="en-US"/>
              <a:t> </a:t>
            </a:r>
            <a:r>
              <a:rPr lang="en-US" err="1"/>
              <a:t>vo</a:t>
            </a:r>
            <a:r>
              <a:rPr lang="en-US"/>
              <a:t> </a:t>
            </a:r>
            <a:r>
              <a:rPr lang="en-US" err="1"/>
              <a:t>uptae</a:t>
            </a:r>
            <a:r>
              <a:rPr lang="en-US"/>
              <a:t>. Nam </a:t>
            </a:r>
            <a:r>
              <a:rPr lang="en-US" err="1"/>
              <a:t>ea</a:t>
            </a:r>
            <a:r>
              <a:rPr lang="en-US"/>
              <a:t> </a:t>
            </a:r>
            <a:r>
              <a:rPr lang="en-US" err="1"/>
              <a:t>sumque</a:t>
            </a:r>
            <a:r>
              <a:rPr lang="en-US"/>
              <a:t> </a:t>
            </a:r>
            <a:r>
              <a:rPr lang="en-US" err="1"/>
              <a:t>velique</a:t>
            </a:r>
            <a:r>
              <a:rPr lang="en-US"/>
              <a:t> </a:t>
            </a:r>
          </a:p>
        </p:txBody>
      </p:sp>
      <p:sp>
        <p:nvSpPr>
          <p:cNvPr id="29" name="Text Placeholder 6">
            <a:extLst>
              <a:ext uri="{FF2B5EF4-FFF2-40B4-BE49-F238E27FC236}">
                <a16:creationId xmlns:a16="http://schemas.microsoft.com/office/drawing/2014/main" id="{53841CD2-EED6-2A48-A787-D4E0A3B592A2}"/>
              </a:ext>
            </a:extLst>
          </p:cNvPr>
          <p:cNvSpPr>
            <a:spLocks noGrp="1"/>
          </p:cNvSpPr>
          <p:nvPr>
            <p:ph type="body" sz="quarter" idx="30" hasCustomPrompt="1"/>
          </p:nvPr>
        </p:nvSpPr>
        <p:spPr>
          <a:xfrm>
            <a:off x="7222212" y="4985837"/>
            <a:ext cx="2371238" cy="436562"/>
          </a:xfrm>
          <a:prstGeom prst="rect">
            <a:avLst/>
          </a:prstGeom>
        </p:spPr>
        <p:txBody>
          <a:bodyPr anchor="b"/>
          <a:lstStyle>
            <a:lvl1pPr marL="0" indent="0">
              <a:buNone/>
              <a:defRPr sz="2100" b="1" i="0">
                <a:solidFill>
                  <a:schemeClr val="tx1"/>
                </a:solidFill>
                <a:latin typeface="Calibri" panose="020F0502020204030204" pitchFamily="34" charset="0"/>
                <a:cs typeface="Calibri" panose="020F0502020204030204" pitchFamily="34" charset="0"/>
              </a:defRPr>
            </a:lvl1pPr>
          </a:lstStyle>
          <a:p>
            <a:pPr lvl="0"/>
            <a:r>
              <a:rPr lang="en-US" err="1"/>
              <a:t>Subheader</a:t>
            </a:r>
            <a:endParaRPr lang="en-US"/>
          </a:p>
        </p:txBody>
      </p:sp>
      <p:sp>
        <p:nvSpPr>
          <p:cNvPr id="30" name="Text Placeholder 6">
            <a:extLst>
              <a:ext uri="{FF2B5EF4-FFF2-40B4-BE49-F238E27FC236}">
                <a16:creationId xmlns:a16="http://schemas.microsoft.com/office/drawing/2014/main" id="{C380C8F3-446F-9D49-A43D-48E82203B9AB}"/>
              </a:ext>
            </a:extLst>
          </p:cNvPr>
          <p:cNvSpPr>
            <a:spLocks noGrp="1"/>
          </p:cNvSpPr>
          <p:nvPr>
            <p:ph type="body" sz="quarter" idx="31" hasCustomPrompt="1"/>
          </p:nvPr>
        </p:nvSpPr>
        <p:spPr>
          <a:xfrm>
            <a:off x="7222211" y="5497977"/>
            <a:ext cx="2371239" cy="1093539"/>
          </a:xfrm>
          <a:prstGeom prst="rect">
            <a:avLst/>
          </a:prstGeom>
        </p:spPr>
        <p:txBody>
          <a:bodyPr lIns="91440" rIns="91440"/>
          <a:lstStyle>
            <a:lvl1pPr marL="0" indent="0">
              <a:lnSpc>
                <a:spcPct val="100000"/>
              </a:lnSpc>
              <a:spcBef>
                <a:spcPts val="400"/>
              </a:spcBef>
              <a:buFont typeface="Arial" panose="020B0604020202020204" pitchFamily="34" charset="0"/>
              <a:buNone/>
              <a:defRPr sz="1600">
                <a:solidFill>
                  <a:schemeClr val="tx1"/>
                </a:solidFill>
              </a:defRPr>
            </a:lvl1pPr>
            <a:lvl2pPr marL="457200" indent="0">
              <a:lnSpc>
                <a:spcPct val="100000"/>
              </a:lnSpc>
              <a:buNone/>
              <a:defRPr sz="1600"/>
            </a:lvl2pPr>
          </a:lstStyle>
          <a:p>
            <a:pPr lvl="0"/>
            <a:r>
              <a:rPr lang="en-US" err="1"/>
              <a:t>Exceatiis</a:t>
            </a:r>
            <a:r>
              <a:rPr lang="en-US"/>
              <a:t> </a:t>
            </a:r>
            <a:r>
              <a:rPr lang="en-US" err="1"/>
              <a:t>volo</a:t>
            </a:r>
            <a:r>
              <a:rPr lang="en-US"/>
              <a:t> que </a:t>
            </a:r>
            <a:r>
              <a:rPr lang="en-US" err="1"/>
              <a:t>reper</a:t>
            </a:r>
            <a:r>
              <a:rPr lang="en-US"/>
              <a:t> </a:t>
            </a:r>
            <a:r>
              <a:rPr lang="en-US" err="1"/>
              <a:t>spel</a:t>
            </a:r>
            <a:r>
              <a:rPr lang="en-US"/>
              <a:t> </a:t>
            </a:r>
            <a:r>
              <a:rPr lang="en-US" err="1"/>
              <a:t>ea</a:t>
            </a:r>
            <a:r>
              <a:rPr lang="en-US"/>
              <a:t> </a:t>
            </a:r>
            <a:r>
              <a:rPr lang="en-US" err="1"/>
              <a:t>sumque</a:t>
            </a:r>
            <a:r>
              <a:rPr lang="en-US"/>
              <a:t> </a:t>
            </a:r>
            <a:r>
              <a:rPr lang="en-US" err="1"/>
              <a:t>velique</a:t>
            </a:r>
            <a:r>
              <a:rPr lang="en-US"/>
              <a:t> </a:t>
            </a:r>
            <a:r>
              <a:rPr lang="en-US" err="1"/>
              <a:t>nam</a:t>
            </a:r>
            <a:r>
              <a:rPr lang="en-US"/>
              <a:t> </a:t>
            </a:r>
            <a:r>
              <a:rPr lang="en-US" err="1"/>
              <a:t>quae</a:t>
            </a:r>
            <a:r>
              <a:rPr lang="en-US"/>
              <a:t> </a:t>
            </a:r>
            <a:r>
              <a:rPr lang="en-US" err="1"/>
              <a:t>vo</a:t>
            </a:r>
            <a:r>
              <a:rPr lang="en-US"/>
              <a:t> </a:t>
            </a:r>
            <a:r>
              <a:rPr lang="en-US" err="1"/>
              <a:t>uptae</a:t>
            </a:r>
            <a:r>
              <a:rPr lang="en-US"/>
              <a:t>. Nam </a:t>
            </a:r>
            <a:r>
              <a:rPr lang="en-US" err="1"/>
              <a:t>ea</a:t>
            </a:r>
            <a:r>
              <a:rPr lang="en-US"/>
              <a:t> </a:t>
            </a:r>
            <a:r>
              <a:rPr lang="en-US" err="1"/>
              <a:t>sumque</a:t>
            </a:r>
            <a:r>
              <a:rPr lang="en-US"/>
              <a:t> </a:t>
            </a:r>
            <a:r>
              <a:rPr lang="en-US" err="1"/>
              <a:t>velique</a:t>
            </a:r>
            <a:r>
              <a:rPr lang="en-US"/>
              <a:t> </a:t>
            </a:r>
          </a:p>
        </p:txBody>
      </p:sp>
      <p:sp>
        <p:nvSpPr>
          <p:cNvPr id="31" name="Text Placeholder 6">
            <a:extLst>
              <a:ext uri="{FF2B5EF4-FFF2-40B4-BE49-F238E27FC236}">
                <a16:creationId xmlns:a16="http://schemas.microsoft.com/office/drawing/2014/main" id="{CA752743-A3D3-F044-855E-2E406E734924}"/>
              </a:ext>
            </a:extLst>
          </p:cNvPr>
          <p:cNvSpPr>
            <a:spLocks noGrp="1"/>
          </p:cNvSpPr>
          <p:nvPr>
            <p:ph type="body" sz="quarter" idx="32" hasCustomPrompt="1"/>
          </p:nvPr>
        </p:nvSpPr>
        <p:spPr>
          <a:xfrm>
            <a:off x="11850814" y="2898183"/>
            <a:ext cx="2314635" cy="436562"/>
          </a:xfrm>
          <a:prstGeom prst="rect">
            <a:avLst/>
          </a:prstGeom>
        </p:spPr>
        <p:txBody>
          <a:bodyPr anchor="b"/>
          <a:lstStyle>
            <a:lvl1pPr marL="0" indent="0">
              <a:buNone/>
              <a:defRPr sz="2100" b="1" i="0">
                <a:solidFill>
                  <a:schemeClr val="tx1"/>
                </a:solidFill>
                <a:latin typeface="Calibri" panose="020F0502020204030204" pitchFamily="34" charset="0"/>
                <a:cs typeface="Calibri" panose="020F0502020204030204" pitchFamily="34" charset="0"/>
              </a:defRPr>
            </a:lvl1pPr>
          </a:lstStyle>
          <a:p>
            <a:pPr lvl="0"/>
            <a:r>
              <a:rPr lang="en-US" err="1"/>
              <a:t>Subheader</a:t>
            </a:r>
            <a:endParaRPr lang="en-US"/>
          </a:p>
        </p:txBody>
      </p:sp>
      <p:sp>
        <p:nvSpPr>
          <p:cNvPr id="32" name="Text Placeholder 6">
            <a:extLst>
              <a:ext uri="{FF2B5EF4-FFF2-40B4-BE49-F238E27FC236}">
                <a16:creationId xmlns:a16="http://schemas.microsoft.com/office/drawing/2014/main" id="{D9477760-6FA6-C642-A101-26B0005A0069}"/>
              </a:ext>
            </a:extLst>
          </p:cNvPr>
          <p:cNvSpPr>
            <a:spLocks noGrp="1"/>
          </p:cNvSpPr>
          <p:nvPr>
            <p:ph type="body" sz="quarter" idx="33" hasCustomPrompt="1"/>
          </p:nvPr>
        </p:nvSpPr>
        <p:spPr>
          <a:xfrm>
            <a:off x="11850815" y="3410323"/>
            <a:ext cx="2314636" cy="1122227"/>
          </a:xfrm>
          <a:prstGeom prst="rect">
            <a:avLst/>
          </a:prstGeom>
        </p:spPr>
        <p:txBody>
          <a:bodyPr lIns="91440" rIns="91440"/>
          <a:lstStyle>
            <a:lvl1pPr marL="0" indent="0">
              <a:lnSpc>
                <a:spcPct val="100000"/>
              </a:lnSpc>
              <a:spcBef>
                <a:spcPts val="400"/>
              </a:spcBef>
              <a:buFont typeface="Arial" panose="020B0604020202020204" pitchFamily="34" charset="0"/>
              <a:buNone/>
              <a:defRPr sz="1600">
                <a:solidFill>
                  <a:schemeClr val="tx1"/>
                </a:solidFill>
              </a:defRPr>
            </a:lvl1pPr>
            <a:lvl2pPr marL="457200" indent="0">
              <a:lnSpc>
                <a:spcPct val="100000"/>
              </a:lnSpc>
              <a:buNone/>
              <a:defRPr sz="1600"/>
            </a:lvl2pPr>
          </a:lstStyle>
          <a:p>
            <a:pPr lvl="0"/>
            <a:r>
              <a:rPr lang="en-US" err="1"/>
              <a:t>Exceatiis</a:t>
            </a:r>
            <a:r>
              <a:rPr lang="en-US"/>
              <a:t> </a:t>
            </a:r>
            <a:r>
              <a:rPr lang="en-US" err="1"/>
              <a:t>volo</a:t>
            </a:r>
            <a:r>
              <a:rPr lang="en-US"/>
              <a:t> que </a:t>
            </a:r>
            <a:r>
              <a:rPr lang="en-US" err="1"/>
              <a:t>reper</a:t>
            </a:r>
            <a:r>
              <a:rPr lang="en-US"/>
              <a:t> </a:t>
            </a:r>
            <a:r>
              <a:rPr lang="en-US" err="1"/>
              <a:t>spel</a:t>
            </a:r>
            <a:r>
              <a:rPr lang="en-US"/>
              <a:t> </a:t>
            </a:r>
            <a:r>
              <a:rPr lang="en-US" err="1"/>
              <a:t>ea</a:t>
            </a:r>
            <a:r>
              <a:rPr lang="en-US"/>
              <a:t> </a:t>
            </a:r>
            <a:r>
              <a:rPr lang="en-US" err="1"/>
              <a:t>sumque</a:t>
            </a:r>
            <a:r>
              <a:rPr lang="en-US"/>
              <a:t> </a:t>
            </a:r>
            <a:r>
              <a:rPr lang="en-US" err="1"/>
              <a:t>velique</a:t>
            </a:r>
            <a:r>
              <a:rPr lang="en-US"/>
              <a:t> </a:t>
            </a:r>
            <a:r>
              <a:rPr lang="en-US" err="1"/>
              <a:t>nam</a:t>
            </a:r>
            <a:r>
              <a:rPr lang="en-US"/>
              <a:t> </a:t>
            </a:r>
            <a:r>
              <a:rPr lang="en-US" err="1"/>
              <a:t>quae</a:t>
            </a:r>
            <a:r>
              <a:rPr lang="en-US"/>
              <a:t> </a:t>
            </a:r>
            <a:r>
              <a:rPr lang="en-US" err="1"/>
              <a:t>vo</a:t>
            </a:r>
            <a:r>
              <a:rPr lang="en-US"/>
              <a:t> </a:t>
            </a:r>
            <a:r>
              <a:rPr lang="en-US" err="1"/>
              <a:t>uptae</a:t>
            </a:r>
            <a:r>
              <a:rPr lang="en-US"/>
              <a:t>. Nam </a:t>
            </a:r>
            <a:r>
              <a:rPr lang="en-US" err="1"/>
              <a:t>ea</a:t>
            </a:r>
            <a:r>
              <a:rPr lang="en-US"/>
              <a:t> </a:t>
            </a:r>
            <a:r>
              <a:rPr lang="en-US" err="1"/>
              <a:t>sumque</a:t>
            </a:r>
            <a:r>
              <a:rPr lang="en-US"/>
              <a:t> </a:t>
            </a:r>
            <a:r>
              <a:rPr lang="en-US" err="1"/>
              <a:t>velique</a:t>
            </a:r>
            <a:r>
              <a:rPr lang="en-US"/>
              <a:t> </a:t>
            </a:r>
          </a:p>
        </p:txBody>
      </p:sp>
      <p:sp>
        <p:nvSpPr>
          <p:cNvPr id="33" name="Text Placeholder 6">
            <a:extLst>
              <a:ext uri="{FF2B5EF4-FFF2-40B4-BE49-F238E27FC236}">
                <a16:creationId xmlns:a16="http://schemas.microsoft.com/office/drawing/2014/main" id="{AD143201-864C-4949-A871-E624BA599B2B}"/>
              </a:ext>
            </a:extLst>
          </p:cNvPr>
          <p:cNvSpPr>
            <a:spLocks noGrp="1"/>
          </p:cNvSpPr>
          <p:nvPr>
            <p:ph type="body" sz="quarter" idx="34" hasCustomPrompt="1"/>
          </p:nvPr>
        </p:nvSpPr>
        <p:spPr>
          <a:xfrm>
            <a:off x="11850814" y="4985837"/>
            <a:ext cx="2314635" cy="436562"/>
          </a:xfrm>
          <a:prstGeom prst="rect">
            <a:avLst/>
          </a:prstGeom>
        </p:spPr>
        <p:txBody>
          <a:bodyPr anchor="b"/>
          <a:lstStyle>
            <a:lvl1pPr marL="0" indent="0">
              <a:buNone/>
              <a:defRPr sz="2100" b="1" i="0">
                <a:solidFill>
                  <a:schemeClr val="tx1"/>
                </a:solidFill>
                <a:latin typeface="Calibri" panose="020F0502020204030204" pitchFamily="34" charset="0"/>
                <a:cs typeface="Calibri" panose="020F0502020204030204" pitchFamily="34" charset="0"/>
              </a:defRPr>
            </a:lvl1pPr>
          </a:lstStyle>
          <a:p>
            <a:pPr lvl="0"/>
            <a:r>
              <a:rPr lang="en-US" err="1"/>
              <a:t>Subheader</a:t>
            </a:r>
            <a:endParaRPr lang="en-US"/>
          </a:p>
        </p:txBody>
      </p:sp>
      <p:sp>
        <p:nvSpPr>
          <p:cNvPr id="34" name="Text Placeholder 6">
            <a:extLst>
              <a:ext uri="{FF2B5EF4-FFF2-40B4-BE49-F238E27FC236}">
                <a16:creationId xmlns:a16="http://schemas.microsoft.com/office/drawing/2014/main" id="{744E6249-C4FC-4B4C-88DA-41C3AD152F47}"/>
              </a:ext>
            </a:extLst>
          </p:cNvPr>
          <p:cNvSpPr>
            <a:spLocks noGrp="1"/>
          </p:cNvSpPr>
          <p:nvPr>
            <p:ph type="body" sz="quarter" idx="35" hasCustomPrompt="1"/>
          </p:nvPr>
        </p:nvSpPr>
        <p:spPr>
          <a:xfrm>
            <a:off x="11850815" y="5497977"/>
            <a:ext cx="2314636" cy="1093539"/>
          </a:xfrm>
          <a:prstGeom prst="rect">
            <a:avLst/>
          </a:prstGeom>
        </p:spPr>
        <p:txBody>
          <a:bodyPr lIns="91440" rIns="91440"/>
          <a:lstStyle>
            <a:lvl1pPr marL="0" indent="0">
              <a:lnSpc>
                <a:spcPct val="100000"/>
              </a:lnSpc>
              <a:spcBef>
                <a:spcPts val="400"/>
              </a:spcBef>
              <a:buFont typeface="Arial" panose="020B0604020202020204" pitchFamily="34" charset="0"/>
              <a:buNone/>
              <a:defRPr sz="1600">
                <a:solidFill>
                  <a:schemeClr val="tx1"/>
                </a:solidFill>
              </a:defRPr>
            </a:lvl1pPr>
            <a:lvl2pPr marL="457200" indent="0">
              <a:lnSpc>
                <a:spcPct val="100000"/>
              </a:lnSpc>
              <a:buNone/>
              <a:defRPr sz="1600"/>
            </a:lvl2pPr>
          </a:lstStyle>
          <a:p>
            <a:pPr lvl="0"/>
            <a:r>
              <a:rPr lang="en-US" err="1"/>
              <a:t>Exceatiis</a:t>
            </a:r>
            <a:r>
              <a:rPr lang="en-US"/>
              <a:t> </a:t>
            </a:r>
            <a:r>
              <a:rPr lang="en-US" err="1"/>
              <a:t>volo</a:t>
            </a:r>
            <a:r>
              <a:rPr lang="en-US"/>
              <a:t> que </a:t>
            </a:r>
            <a:r>
              <a:rPr lang="en-US" err="1"/>
              <a:t>reper</a:t>
            </a:r>
            <a:r>
              <a:rPr lang="en-US"/>
              <a:t> </a:t>
            </a:r>
            <a:r>
              <a:rPr lang="en-US" err="1"/>
              <a:t>spel</a:t>
            </a:r>
            <a:r>
              <a:rPr lang="en-US"/>
              <a:t> </a:t>
            </a:r>
            <a:r>
              <a:rPr lang="en-US" err="1"/>
              <a:t>ea</a:t>
            </a:r>
            <a:r>
              <a:rPr lang="en-US"/>
              <a:t> </a:t>
            </a:r>
            <a:r>
              <a:rPr lang="en-US" err="1"/>
              <a:t>sumque</a:t>
            </a:r>
            <a:r>
              <a:rPr lang="en-US"/>
              <a:t> </a:t>
            </a:r>
            <a:r>
              <a:rPr lang="en-US" err="1"/>
              <a:t>velique</a:t>
            </a:r>
            <a:r>
              <a:rPr lang="en-US"/>
              <a:t> </a:t>
            </a:r>
            <a:r>
              <a:rPr lang="en-US" err="1"/>
              <a:t>nam</a:t>
            </a:r>
            <a:r>
              <a:rPr lang="en-US"/>
              <a:t> </a:t>
            </a:r>
            <a:r>
              <a:rPr lang="en-US" err="1"/>
              <a:t>quae</a:t>
            </a:r>
            <a:r>
              <a:rPr lang="en-US"/>
              <a:t> </a:t>
            </a:r>
            <a:r>
              <a:rPr lang="en-US" err="1"/>
              <a:t>vo</a:t>
            </a:r>
            <a:r>
              <a:rPr lang="en-US"/>
              <a:t> </a:t>
            </a:r>
            <a:r>
              <a:rPr lang="en-US" err="1"/>
              <a:t>uptae</a:t>
            </a:r>
            <a:r>
              <a:rPr lang="en-US"/>
              <a:t>. Nam </a:t>
            </a:r>
            <a:r>
              <a:rPr lang="en-US" err="1"/>
              <a:t>ea</a:t>
            </a:r>
            <a:r>
              <a:rPr lang="en-US"/>
              <a:t> </a:t>
            </a:r>
            <a:r>
              <a:rPr lang="en-US" err="1"/>
              <a:t>sumque</a:t>
            </a:r>
            <a:r>
              <a:rPr lang="en-US"/>
              <a:t> </a:t>
            </a:r>
            <a:r>
              <a:rPr lang="en-US" err="1"/>
              <a:t>velique</a:t>
            </a:r>
            <a:r>
              <a:rPr lang="en-US"/>
              <a:t> </a:t>
            </a:r>
          </a:p>
        </p:txBody>
      </p:sp>
      <p:sp>
        <p:nvSpPr>
          <p:cNvPr id="2" name="Text Placeholder 10">
            <a:extLst>
              <a:ext uri="{FF2B5EF4-FFF2-40B4-BE49-F238E27FC236}">
                <a16:creationId xmlns:a16="http://schemas.microsoft.com/office/drawing/2014/main" id="{75160EA2-B724-ABB9-A530-8AD25589A3D7}"/>
              </a:ext>
            </a:extLst>
          </p:cNvPr>
          <p:cNvSpPr>
            <a:spLocks noGrp="1"/>
          </p:cNvSpPr>
          <p:nvPr>
            <p:ph type="body" sz="quarter" idx="18" hasCustomPrompt="1"/>
          </p:nvPr>
        </p:nvSpPr>
        <p:spPr>
          <a:xfrm>
            <a:off x="748265" y="944440"/>
            <a:ext cx="13399534" cy="438150"/>
          </a:xfrm>
          <a:prstGeom prst="rect">
            <a:avLst/>
          </a:prstGeom>
        </p:spPr>
        <p:txBody>
          <a:bodyPr anchor="t"/>
          <a:lstStyle>
            <a:lvl1pPr marL="0" indent="0">
              <a:lnSpc>
                <a:spcPct val="85000"/>
              </a:lnSpc>
              <a:buFontTx/>
              <a:buNone/>
              <a:defRPr sz="2400" b="1" i="0">
                <a:solidFill>
                  <a:srgbClr val="E41F35"/>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Eyebrow lorem ipsum</a:t>
            </a:r>
          </a:p>
        </p:txBody>
      </p:sp>
      <p:sp>
        <p:nvSpPr>
          <p:cNvPr id="3" name="Text Placeholder 10">
            <a:extLst>
              <a:ext uri="{FF2B5EF4-FFF2-40B4-BE49-F238E27FC236}">
                <a16:creationId xmlns:a16="http://schemas.microsoft.com/office/drawing/2014/main" id="{F8DFF05B-0B8C-4AE5-3788-217CBD322847}"/>
              </a:ext>
            </a:extLst>
          </p:cNvPr>
          <p:cNvSpPr>
            <a:spLocks noGrp="1"/>
          </p:cNvSpPr>
          <p:nvPr>
            <p:ph type="body" sz="quarter" idx="20" hasCustomPrompt="1"/>
          </p:nvPr>
        </p:nvSpPr>
        <p:spPr>
          <a:xfrm>
            <a:off x="748266" y="1484191"/>
            <a:ext cx="13399534" cy="776409"/>
          </a:xfrm>
          <a:prstGeom prst="rect">
            <a:avLst/>
          </a:prstGeom>
        </p:spPr>
        <p:txBody>
          <a:bodyPr anchor="t"/>
          <a:lstStyle>
            <a:lvl1pPr marL="0" indent="0">
              <a:lnSpc>
                <a:spcPct val="85000"/>
              </a:lnSpc>
              <a:spcBef>
                <a:spcPts val="0"/>
              </a:spcBef>
              <a:buFontTx/>
              <a:buNone/>
              <a:defRPr sz="4800" b="0" i="0">
                <a:solidFill>
                  <a:schemeClr val="tx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r>
              <a:rPr lang="en-US">
                <a:effectLst/>
                <a:latin typeface="Calibri Light" panose="020F0302020204030204" pitchFamily="34" charset="0"/>
              </a:rPr>
              <a:t>48pt headline will always go here lorem ipsum dolor</a:t>
            </a:r>
          </a:p>
        </p:txBody>
      </p:sp>
    </p:spTree>
    <p:extLst>
      <p:ext uri="{BB962C8B-B14F-4D97-AF65-F5344CB8AC3E}">
        <p14:creationId xmlns:p14="http://schemas.microsoft.com/office/powerpoint/2010/main" val="103879415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9">
    <p:spTree>
      <p:nvGrpSpPr>
        <p:cNvPr id="1" name=""/>
        <p:cNvGrpSpPr/>
        <p:nvPr/>
      </p:nvGrpSpPr>
      <p:grpSpPr>
        <a:xfrm>
          <a:off x="0" y="0"/>
          <a:ext cx="0" cy="0"/>
          <a:chOff x="0" y="0"/>
          <a:chExt cx="0" cy="0"/>
        </a:xfrm>
      </p:grpSpPr>
      <p:sp>
        <p:nvSpPr>
          <p:cNvPr id="25" name="Text Placeholder 6">
            <a:extLst>
              <a:ext uri="{FF2B5EF4-FFF2-40B4-BE49-F238E27FC236}">
                <a16:creationId xmlns:a16="http://schemas.microsoft.com/office/drawing/2014/main" id="{1CCECC9E-816B-4D4A-8DAE-15BDA79FB6DB}"/>
              </a:ext>
            </a:extLst>
          </p:cNvPr>
          <p:cNvSpPr>
            <a:spLocks noGrp="1"/>
          </p:cNvSpPr>
          <p:nvPr>
            <p:ph type="body" sz="quarter" idx="26" hasCustomPrompt="1"/>
          </p:nvPr>
        </p:nvSpPr>
        <p:spPr>
          <a:xfrm>
            <a:off x="752372" y="4718526"/>
            <a:ext cx="1570283" cy="436562"/>
          </a:xfrm>
          <a:prstGeom prst="rect">
            <a:avLst/>
          </a:prstGeom>
        </p:spPr>
        <p:txBody>
          <a:bodyPr anchor="b"/>
          <a:lstStyle>
            <a:lvl1pPr marL="0" indent="0">
              <a:buNone/>
              <a:defRPr sz="2100" b="1" i="0">
                <a:solidFill>
                  <a:schemeClr val="tx1"/>
                </a:solidFill>
                <a:latin typeface="Calibri" panose="020F0502020204030204" pitchFamily="34" charset="0"/>
                <a:cs typeface="Calibri" panose="020F0502020204030204" pitchFamily="34" charset="0"/>
              </a:defRPr>
            </a:lvl1pPr>
          </a:lstStyle>
          <a:p>
            <a:pPr lvl="0"/>
            <a:r>
              <a:rPr lang="en-US" err="1"/>
              <a:t>Subheader</a:t>
            </a:r>
            <a:endParaRPr lang="en-US"/>
          </a:p>
        </p:txBody>
      </p:sp>
      <p:sp>
        <p:nvSpPr>
          <p:cNvPr id="26" name="Text Placeholder 6">
            <a:extLst>
              <a:ext uri="{FF2B5EF4-FFF2-40B4-BE49-F238E27FC236}">
                <a16:creationId xmlns:a16="http://schemas.microsoft.com/office/drawing/2014/main" id="{16C743C5-AEEB-9048-98F1-01120E73448E}"/>
              </a:ext>
            </a:extLst>
          </p:cNvPr>
          <p:cNvSpPr>
            <a:spLocks noGrp="1"/>
          </p:cNvSpPr>
          <p:nvPr>
            <p:ph type="body" sz="quarter" idx="27" hasCustomPrompt="1"/>
          </p:nvPr>
        </p:nvSpPr>
        <p:spPr>
          <a:xfrm>
            <a:off x="752372" y="5230666"/>
            <a:ext cx="1570284" cy="1093539"/>
          </a:xfrm>
          <a:prstGeom prst="rect">
            <a:avLst/>
          </a:prstGeom>
        </p:spPr>
        <p:txBody>
          <a:bodyPr lIns="91440" rIns="91440"/>
          <a:lstStyle>
            <a:lvl1pPr marL="182880" marR="0" indent="-18288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sz="1600">
                <a:solidFill>
                  <a:schemeClr val="tx1"/>
                </a:solidFill>
              </a:defRPr>
            </a:lvl1pPr>
            <a:lvl2pPr marL="457200" indent="0">
              <a:lnSpc>
                <a:spcPct val="100000"/>
              </a:lnSpc>
              <a:buNone/>
              <a:defRPr sz="1600"/>
            </a:lvl2pPr>
          </a:lstStyle>
          <a:p>
            <a:pPr lvl="0"/>
            <a:r>
              <a:rPr lang="en-US"/>
              <a:t>Bullet point</a:t>
            </a:r>
          </a:p>
          <a:p>
            <a:pPr marL="182880" marR="0" lvl="0" indent="-18288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lang="en-US"/>
              <a:t>Bullet point</a:t>
            </a:r>
          </a:p>
          <a:p>
            <a:pPr marL="182880" marR="0" lvl="0" indent="-18288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lang="en-US"/>
              <a:t>Bullet point</a:t>
            </a:r>
          </a:p>
          <a:p>
            <a:pPr lvl="0"/>
            <a:endParaRPr lang="en-US"/>
          </a:p>
        </p:txBody>
      </p:sp>
      <p:sp>
        <p:nvSpPr>
          <p:cNvPr id="23" name="Text Placeholder 6">
            <a:extLst>
              <a:ext uri="{FF2B5EF4-FFF2-40B4-BE49-F238E27FC236}">
                <a16:creationId xmlns:a16="http://schemas.microsoft.com/office/drawing/2014/main" id="{DB83BFA7-A411-854E-82D6-E85F923D5999}"/>
              </a:ext>
            </a:extLst>
          </p:cNvPr>
          <p:cNvSpPr>
            <a:spLocks noGrp="1"/>
          </p:cNvSpPr>
          <p:nvPr>
            <p:ph type="body" sz="quarter" idx="28" hasCustomPrompt="1"/>
          </p:nvPr>
        </p:nvSpPr>
        <p:spPr>
          <a:xfrm>
            <a:off x="2658664" y="4718526"/>
            <a:ext cx="1570283" cy="436562"/>
          </a:xfrm>
          <a:prstGeom prst="rect">
            <a:avLst/>
          </a:prstGeom>
        </p:spPr>
        <p:txBody>
          <a:bodyPr anchor="b"/>
          <a:lstStyle>
            <a:lvl1pPr marL="0" indent="0">
              <a:buNone/>
              <a:defRPr sz="2100" b="1" i="0">
                <a:solidFill>
                  <a:schemeClr val="tx1"/>
                </a:solidFill>
                <a:latin typeface="Calibri" panose="020F0502020204030204" pitchFamily="34" charset="0"/>
                <a:cs typeface="Calibri" panose="020F0502020204030204" pitchFamily="34" charset="0"/>
              </a:defRPr>
            </a:lvl1pPr>
          </a:lstStyle>
          <a:p>
            <a:pPr lvl="0"/>
            <a:r>
              <a:rPr lang="en-US" err="1"/>
              <a:t>Subheader</a:t>
            </a:r>
            <a:endParaRPr lang="en-US"/>
          </a:p>
        </p:txBody>
      </p:sp>
      <p:sp>
        <p:nvSpPr>
          <p:cNvPr id="35" name="Text Placeholder 6">
            <a:extLst>
              <a:ext uri="{FF2B5EF4-FFF2-40B4-BE49-F238E27FC236}">
                <a16:creationId xmlns:a16="http://schemas.microsoft.com/office/drawing/2014/main" id="{735CEB9C-1020-B844-82F9-362BB70AB696}"/>
              </a:ext>
            </a:extLst>
          </p:cNvPr>
          <p:cNvSpPr>
            <a:spLocks noGrp="1"/>
          </p:cNvSpPr>
          <p:nvPr>
            <p:ph type="body" sz="quarter" idx="29" hasCustomPrompt="1"/>
          </p:nvPr>
        </p:nvSpPr>
        <p:spPr>
          <a:xfrm>
            <a:off x="2658664" y="5230666"/>
            <a:ext cx="1570284" cy="1093539"/>
          </a:xfrm>
          <a:prstGeom prst="rect">
            <a:avLst/>
          </a:prstGeom>
        </p:spPr>
        <p:txBody>
          <a:bodyPr lIns="91440" rIns="91440"/>
          <a:lstStyle>
            <a:lvl1pPr marL="182880" marR="0" indent="-18288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sz="1600">
                <a:solidFill>
                  <a:schemeClr val="tx1"/>
                </a:solidFill>
              </a:defRPr>
            </a:lvl1pPr>
            <a:lvl2pPr marL="457200" indent="0">
              <a:lnSpc>
                <a:spcPct val="100000"/>
              </a:lnSpc>
              <a:buNone/>
              <a:defRPr sz="1600"/>
            </a:lvl2pPr>
          </a:lstStyle>
          <a:p>
            <a:pPr lvl="0"/>
            <a:r>
              <a:rPr lang="en-US"/>
              <a:t>Bullet point</a:t>
            </a:r>
          </a:p>
          <a:p>
            <a:pPr marL="182880" marR="0" lvl="0" indent="-18288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lang="en-US"/>
              <a:t>Bullet point</a:t>
            </a:r>
          </a:p>
          <a:p>
            <a:pPr marL="182880" marR="0" lvl="0" indent="-18288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lang="en-US"/>
              <a:t>Bullet point</a:t>
            </a:r>
          </a:p>
          <a:p>
            <a:pPr lvl="0"/>
            <a:endParaRPr lang="en-US"/>
          </a:p>
        </p:txBody>
      </p:sp>
      <p:sp>
        <p:nvSpPr>
          <p:cNvPr id="36" name="Text Placeholder 6">
            <a:extLst>
              <a:ext uri="{FF2B5EF4-FFF2-40B4-BE49-F238E27FC236}">
                <a16:creationId xmlns:a16="http://schemas.microsoft.com/office/drawing/2014/main" id="{58530AB4-0C4D-2343-B750-40624A2A6CB0}"/>
              </a:ext>
            </a:extLst>
          </p:cNvPr>
          <p:cNvSpPr>
            <a:spLocks noGrp="1"/>
          </p:cNvSpPr>
          <p:nvPr>
            <p:ph type="body" sz="quarter" idx="30" hasCustomPrompt="1"/>
          </p:nvPr>
        </p:nvSpPr>
        <p:spPr>
          <a:xfrm>
            <a:off x="4533958" y="4718526"/>
            <a:ext cx="1570283" cy="436562"/>
          </a:xfrm>
          <a:prstGeom prst="rect">
            <a:avLst/>
          </a:prstGeom>
        </p:spPr>
        <p:txBody>
          <a:bodyPr anchor="b"/>
          <a:lstStyle>
            <a:lvl1pPr marL="0" indent="0">
              <a:buNone/>
              <a:defRPr sz="2100" b="1" i="0">
                <a:solidFill>
                  <a:schemeClr val="tx1"/>
                </a:solidFill>
                <a:latin typeface="Calibri" panose="020F0502020204030204" pitchFamily="34" charset="0"/>
                <a:cs typeface="Calibri" panose="020F0502020204030204" pitchFamily="34" charset="0"/>
              </a:defRPr>
            </a:lvl1pPr>
          </a:lstStyle>
          <a:p>
            <a:pPr lvl="0"/>
            <a:r>
              <a:rPr lang="en-US" err="1"/>
              <a:t>Subheader</a:t>
            </a:r>
            <a:endParaRPr lang="en-US"/>
          </a:p>
        </p:txBody>
      </p:sp>
      <p:sp>
        <p:nvSpPr>
          <p:cNvPr id="37" name="Text Placeholder 6">
            <a:extLst>
              <a:ext uri="{FF2B5EF4-FFF2-40B4-BE49-F238E27FC236}">
                <a16:creationId xmlns:a16="http://schemas.microsoft.com/office/drawing/2014/main" id="{819948A4-C95F-CD4C-AE01-BDAE2B7FDD93}"/>
              </a:ext>
            </a:extLst>
          </p:cNvPr>
          <p:cNvSpPr>
            <a:spLocks noGrp="1"/>
          </p:cNvSpPr>
          <p:nvPr>
            <p:ph type="body" sz="quarter" idx="31" hasCustomPrompt="1"/>
          </p:nvPr>
        </p:nvSpPr>
        <p:spPr>
          <a:xfrm>
            <a:off x="4533958" y="5230666"/>
            <a:ext cx="1570284" cy="1093539"/>
          </a:xfrm>
          <a:prstGeom prst="rect">
            <a:avLst/>
          </a:prstGeom>
        </p:spPr>
        <p:txBody>
          <a:bodyPr lIns="91440" rIns="91440"/>
          <a:lstStyle>
            <a:lvl1pPr marL="182880" marR="0" indent="-18288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sz="1600">
                <a:solidFill>
                  <a:schemeClr val="tx1"/>
                </a:solidFill>
              </a:defRPr>
            </a:lvl1pPr>
            <a:lvl2pPr marL="457200" indent="0">
              <a:lnSpc>
                <a:spcPct val="100000"/>
              </a:lnSpc>
              <a:buNone/>
              <a:defRPr sz="1600"/>
            </a:lvl2pPr>
          </a:lstStyle>
          <a:p>
            <a:pPr lvl="0"/>
            <a:r>
              <a:rPr lang="en-US"/>
              <a:t>Bullet point</a:t>
            </a:r>
          </a:p>
          <a:p>
            <a:pPr marL="182880" marR="0" lvl="0" indent="-18288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lang="en-US"/>
              <a:t>Bullet point</a:t>
            </a:r>
          </a:p>
          <a:p>
            <a:pPr marL="182880" marR="0" lvl="0" indent="-18288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lang="en-US"/>
              <a:t>Bullet point</a:t>
            </a:r>
          </a:p>
          <a:p>
            <a:pPr lvl="0"/>
            <a:endParaRPr lang="en-US"/>
          </a:p>
        </p:txBody>
      </p:sp>
      <p:sp>
        <p:nvSpPr>
          <p:cNvPr id="38" name="Text Placeholder 6">
            <a:extLst>
              <a:ext uri="{FF2B5EF4-FFF2-40B4-BE49-F238E27FC236}">
                <a16:creationId xmlns:a16="http://schemas.microsoft.com/office/drawing/2014/main" id="{ACA680F2-76EA-8D43-AFBE-11F7B3CF7E5F}"/>
              </a:ext>
            </a:extLst>
          </p:cNvPr>
          <p:cNvSpPr>
            <a:spLocks noGrp="1"/>
          </p:cNvSpPr>
          <p:nvPr>
            <p:ph type="body" sz="quarter" idx="32" hasCustomPrompt="1"/>
          </p:nvPr>
        </p:nvSpPr>
        <p:spPr>
          <a:xfrm>
            <a:off x="6471247" y="4718526"/>
            <a:ext cx="1570283" cy="436562"/>
          </a:xfrm>
          <a:prstGeom prst="rect">
            <a:avLst/>
          </a:prstGeom>
        </p:spPr>
        <p:txBody>
          <a:bodyPr anchor="b"/>
          <a:lstStyle>
            <a:lvl1pPr marL="0" indent="0">
              <a:buNone/>
              <a:defRPr sz="2100" b="1" i="0">
                <a:solidFill>
                  <a:schemeClr val="tx1"/>
                </a:solidFill>
                <a:latin typeface="Calibri" panose="020F0502020204030204" pitchFamily="34" charset="0"/>
                <a:cs typeface="Calibri" panose="020F0502020204030204" pitchFamily="34" charset="0"/>
              </a:defRPr>
            </a:lvl1pPr>
          </a:lstStyle>
          <a:p>
            <a:pPr lvl="0"/>
            <a:r>
              <a:rPr lang="en-US" err="1"/>
              <a:t>Subheader</a:t>
            </a:r>
            <a:endParaRPr lang="en-US"/>
          </a:p>
        </p:txBody>
      </p:sp>
      <p:sp>
        <p:nvSpPr>
          <p:cNvPr id="39" name="Text Placeholder 6">
            <a:extLst>
              <a:ext uri="{FF2B5EF4-FFF2-40B4-BE49-F238E27FC236}">
                <a16:creationId xmlns:a16="http://schemas.microsoft.com/office/drawing/2014/main" id="{C5529947-7B61-7548-AD77-7BB8F8AB47E3}"/>
              </a:ext>
            </a:extLst>
          </p:cNvPr>
          <p:cNvSpPr>
            <a:spLocks noGrp="1"/>
          </p:cNvSpPr>
          <p:nvPr>
            <p:ph type="body" sz="quarter" idx="33" hasCustomPrompt="1"/>
          </p:nvPr>
        </p:nvSpPr>
        <p:spPr>
          <a:xfrm>
            <a:off x="6471247" y="5230666"/>
            <a:ext cx="1570284" cy="1093539"/>
          </a:xfrm>
          <a:prstGeom prst="rect">
            <a:avLst/>
          </a:prstGeom>
        </p:spPr>
        <p:txBody>
          <a:bodyPr lIns="91440" rIns="91440"/>
          <a:lstStyle>
            <a:lvl1pPr marL="182880" marR="0" indent="-18288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sz="1600">
                <a:solidFill>
                  <a:schemeClr val="tx1"/>
                </a:solidFill>
              </a:defRPr>
            </a:lvl1pPr>
            <a:lvl2pPr marL="457200" indent="0">
              <a:lnSpc>
                <a:spcPct val="100000"/>
              </a:lnSpc>
              <a:buNone/>
              <a:defRPr sz="1600"/>
            </a:lvl2pPr>
          </a:lstStyle>
          <a:p>
            <a:pPr lvl="0"/>
            <a:r>
              <a:rPr lang="en-US"/>
              <a:t>Bullet point</a:t>
            </a:r>
          </a:p>
          <a:p>
            <a:pPr marL="182880" marR="0" lvl="0" indent="-18288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lang="en-US"/>
              <a:t>Bullet point</a:t>
            </a:r>
          </a:p>
          <a:p>
            <a:pPr marL="182880" marR="0" lvl="0" indent="-18288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lang="en-US"/>
              <a:t>Bullet point</a:t>
            </a:r>
          </a:p>
          <a:p>
            <a:pPr lvl="0"/>
            <a:endParaRPr lang="en-US"/>
          </a:p>
        </p:txBody>
      </p:sp>
      <p:sp>
        <p:nvSpPr>
          <p:cNvPr id="40" name="Text Placeholder 6">
            <a:extLst>
              <a:ext uri="{FF2B5EF4-FFF2-40B4-BE49-F238E27FC236}">
                <a16:creationId xmlns:a16="http://schemas.microsoft.com/office/drawing/2014/main" id="{F507C724-166F-6E4C-A17E-71304C45A82D}"/>
              </a:ext>
            </a:extLst>
          </p:cNvPr>
          <p:cNvSpPr>
            <a:spLocks noGrp="1"/>
          </p:cNvSpPr>
          <p:nvPr>
            <p:ph type="body" sz="quarter" idx="34" hasCustomPrompt="1"/>
          </p:nvPr>
        </p:nvSpPr>
        <p:spPr>
          <a:xfrm>
            <a:off x="8346542" y="4718526"/>
            <a:ext cx="1570283" cy="436562"/>
          </a:xfrm>
          <a:prstGeom prst="rect">
            <a:avLst/>
          </a:prstGeom>
        </p:spPr>
        <p:txBody>
          <a:bodyPr anchor="b"/>
          <a:lstStyle>
            <a:lvl1pPr marL="0" indent="0">
              <a:buNone/>
              <a:defRPr sz="2100" b="1" i="0">
                <a:solidFill>
                  <a:schemeClr val="tx1"/>
                </a:solidFill>
                <a:latin typeface="Calibri" panose="020F0502020204030204" pitchFamily="34" charset="0"/>
                <a:cs typeface="Calibri" panose="020F0502020204030204" pitchFamily="34" charset="0"/>
              </a:defRPr>
            </a:lvl1pPr>
          </a:lstStyle>
          <a:p>
            <a:pPr lvl="0"/>
            <a:r>
              <a:rPr lang="en-US" err="1"/>
              <a:t>Subheader</a:t>
            </a:r>
            <a:endParaRPr lang="en-US"/>
          </a:p>
        </p:txBody>
      </p:sp>
      <p:sp>
        <p:nvSpPr>
          <p:cNvPr id="41" name="Text Placeholder 6">
            <a:extLst>
              <a:ext uri="{FF2B5EF4-FFF2-40B4-BE49-F238E27FC236}">
                <a16:creationId xmlns:a16="http://schemas.microsoft.com/office/drawing/2014/main" id="{70DBD32E-54C8-B34E-A837-71552680454A}"/>
              </a:ext>
            </a:extLst>
          </p:cNvPr>
          <p:cNvSpPr>
            <a:spLocks noGrp="1"/>
          </p:cNvSpPr>
          <p:nvPr>
            <p:ph type="body" sz="quarter" idx="35" hasCustomPrompt="1"/>
          </p:nvPr>
        </p:nvSpPr>
        <p:spPr>
          <a:xfrm>
            <a:off x="8346542" y="5230666"/>
            <a:ext cx="1570284" cy="1093539"/>
          </a:xfrm>
          <a:prstGeom prst="rect">
            <a:avLst/>
          </a:prstGeom>
        </p:spPr>
        <p:txBody>
          <a:bodyPr lIns="91440" rIns="91440"/>
          <a:lstStyle>
            <a:lvl1pPr marL="182880" marR="0" indent="-18288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sz="1600">
                <a:solidFill>
                  <a:schemeClr val="tx1"/>
                </a:solidFill>
              </a:defRPr>
            </a:lvl1pPr>
            <a:lvl2pPr marL="457200" indent="0">
              <a:lnSpc>
                <a:spcPct val="100000"/>
              </a:lnSpc>
              <a:buNone/>
              <a:defRPr sz="1600"/>
            </a:lvl2pPr>
          </a:lstStyle>
          <a:p>
            <a:pPr lvl="0"/>
            <a:r>
              <a:rPr lang="en-US"/>
              <a:t>Bullet point</a:t>
            </a:r>
          </a:p>
          <a:p>
            <a:pPr marL="182880" marR="0" lvl="0" indent="-18288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lang="en-US"/>
              <a:t>Bullet point</a:t>
            </a:r>
          </a:p>
          <a:p>
            <a:pPr marL="182880" marR="0" lvl="0" indent="-18288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lang="en-US"/>
              <a:t>Bullet point</a:t>
            </a:r>
          </a:p>
          <a:p>
            <a:pPr lvl="0"/>
            <a:endParaRPr lang="en-US"/>
          </a:p>
        </p:txBody>
      </p:sp>
      <p:sp>
        <p:nvSpPr>
          <p:cNvPr id="42" name="Text Placeholder 6">
            <a:extLst>
              <a:ext uri="{FF2B5EF4-FFF2-40B4-BE49-F238E27FC236}">
                <a16:creationId xmlns:a16="http://schemas.microsoft.com/office/drawing/2014/main" id="{DADC3C63-D475-B24D-B5A0-9662F3312E87}"/>
              </a:ext>
            </a:extLst>
          </p:cNvPr>
          <p:cNvSpPr>
            <a:spLocks noGrp="1"/>
          </p:cNvSpPr>
          <p:nvPr>
            <p:ph type="body" sz="quarter" idx="36" hasCustomPrompt="1"/>
          </p:nvPr>
        </p:nvSpPr>
        <p:spPr>
          <a:xfrm>
            <a:off x="10221837" y="4718526"/>
            <a:ext cx="1570283" cy="436562"/>
          </a:xfrm>
          <a:prstGeom prst="rect">
            <a:avLst/>
          </a:prstGeom>
        </p:spPr>
        <p:txBody>
          <a:bodyPr anchor="b"/>
          <a:lstStyle>
            <a:lvl1pPr marL="0" indent="0">
              <a:buNone/>
              <a:defRPr sz="2100" b="1" i="0">
                <a:solidFill>
                  <a:schemeClr val="tx1"/>
                </a:solidFill>
                <a:latin typeface="Calibri" panose="020F0502020204030204" pitchFamily="34" charset="0"/>
                <a:cs typeface="Calibri" panose="020F0502020204030204" pitchFamily="34" charset="0"/>
              </a:defRPr>
            </a:lvl1pPr>
          </a:lstStyle>
          <a:p>
            <a:pPr lvl="0"/>
            <a:r>
              <a:rPr lang="en-US" err="1"/>
              <a:t>Subheader</a:t>
            </a:r>
            <a:endParaRPr lang="en-US"/>
          </a:p>
        </p:txBody>
      </p:sp>
      <p:sp>
        <p:nvSpPr>
          <p:cNvPr id="43" name="Text Placeholder 6">
            <a:extLst>
              <a:ext uri="{FF2B5EF4-FFF2-40B4-BE49-F238E27FC236}">
                <a16:creationId xmlns:a16="http://schemas.microsoft.com/office/drawing/2014/main" id="{D5D3C000-573A-DA44-8790-C39D99483CF6}"/>
              </a:ext>
            </a:extLst>
          </p:cNvPr>
          <p:cNvSpPr>
            <a:spLocks noGrp="1"/>
          </p:cNvSpPr>
          <p:nvPr>
            <p:ph type="body" sz="quarter" idx="37" hasCustomPrompt="1"/>
          </p:nvPr>
        </p:nvSpPr>
        <p:spPr>
          <a:xfrm>
            <a:off x="10221837" y="5230666"/>
            <a:ext cx="1570284" cy="1093539"/>
          </a:xfrm>
          <a:prstGeom prst="rect">
            <a:avLst/>
          </a:prstGeom>
        </p:spPr>
        <p:txBody>
          <a:bodyPr lIns="91440" rIns="91440"/>
          <a:lstStyle>
            <a:lvl1pPr marL="182880" marR="0" indent="-18288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sz="1600">
                <a:solidFill>
                  <a:schemeClr val="tx1"/>
                </a:solidFill>
              </a:defRPr>
            </a:lvl1pPr>
            <a:lvl2pPr marL="457200" indent="0">
              <a:lnSpc>
                <a:spcPct val="100000"/>
              </a:lnSpc>
              <a:buNone/>
              <a:defRPr sz="1600"/>
            </a:lvl2pPr>
          </a:lstStyle>
          <a:p>
            <a:pPr lvl="0"/>
            <a:r>
              <a:rPr lang="en-US"/>
              <a:t>Bullet point</a:t>
            </a:r>
          </a:p>
          <a:p>
            <a:pPr marL="182880" marR="0" lvl="0" indent="-18288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lang="en-US"/>
              <a:t>Bullet point</a:t>
            </a:r>
          </a:p>
          <a:p>
            <a:pPr marL="182880" marR="0" lvl="0" indent="-18288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lang="en-US"/>
              <a:t>Bullet point</a:t>
            </a:r>
          </a:p>
          <a:p>
            <a:pPr lvl="0"/>
            <a:endParaRPr lang="en-US"/>
          </a:p>
        </p:txBody>
      </p:sp>
      <p:sp>
        <p:nvSpPr>
          <p:cNvPr id="44" name="Text Placeholder 6">
            <a:extLst>
              <a:ext uri="{FF2B5EF4-FFF2-40B4-BE49-F238E27FC236}">
                <a16:creationId xmlns:a16="http://schemas.microsoft.com/office/drawing/2014/main" id="{F47DB47F-A9A6-D947-BB33-130CF72773CB}"/>
              </a:ext>
            </a:extLst>
          </p:cNvPr>
          <p:cNvSpPr>
            <a:spLocks noGrp="1"/>
          </p:cNvSpPr>
          <p:nvPr>
            <p:ph type="body" sz="quarter" idx="38" hasCustomPrompt="1"/>
          </p:nvPr>
        </p:nvSpPr>
        <p:spPr>
          <a:xfrm>
            <a:off x="12081633" y="4718526"/>
            <a:ext cx="1570283" cy="436562"/>
          </a:xfrm>
          <a:prstGeom prst="rect">
            <a:avLst/>
          </a:prstGeom>
        </p:spPr>
        <p:txBody>
          <a:bodyPr anchor="b"/>
          <a:lstStyle>
            <a:lvl1pPr marL="0" indent="0">
              <a:buNone/>
              <a:defRPr sz="2100" b="1" i="0">
                <a:solidFill>
                  <a:schemeClr val="tx1"/>
                </a:solidFill>
                <a:latin typeface="Calibri" panose="020F0502020204030204" pitchFamily="34" charset="0"/>
                <a:cs typeface="Calibri" panose="020F0502020204030204" pitchFamily="34" charset="0"/>
              </a:defRPr>
            </a:lvl1pPr>
          </a:lstStyle>
          <a:p>
            <a:pPr lvl="0"/>
            <a:r>
              <a:rPr lang="en-US" err="1"/>
              <a:t>Subheader</a:t>
            </a:r>
            <a:endParaRPr lang="en-US"/>
          </a:p>
        </p:txBody>
      </p:sp>
      <p:sp>
        <p:nvSpPr>
          <p:cNvPr id="45" name="Text Placeholder 6">
            <a:extLst>
              <a:ext uri="{FF2B5EF4-FFF2-40B4-BE49-F238E27FC236}">
                <a16:creationId xmlns:a16="http://schemas.microsoft.com/office/drawing/2014/main" id="{6096361B-12FD-9A4F-AB3B-C2253940EDEE}"/>
              </a:ext>
            </a:extLst>
          </p:cNvPr>
          <p:cNvSpPr>
            <a:spLocks noGrp="1"/>
          </p:cNvSpPr>
          <p:nvPr>
            <p:ph type="body" sz="quarter" idx="39" hasCustomPrompt="1"/>
          </p:nvPr>
        </p:nvSpPr>
        <p:spPr>
          <a:xfrm>
            <a:off x="12081633" y="5230666"/>
            <a:ext cx="1570284" cy="1093539"/>
          </a:xfrm>
          <a:prstGeom prst="rect">
            <a:avLst/>
          </a:prstGeom>
        </p:spPr>
        <p:txBody>
          <a:bodyPr lIns="91440" rIns="91440"/>
          <a:lstStyle>
            <a:lvl1pPr marL="182880" marR="0" indent="-18288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sz="1600">
                <a:solidFill>
                  <a:schemeClr val="tx1"/>
                </a:solidFill>
              </a:defRPr>
            </a:lvl1pPr>
            <a:lvl2pPr marL="457200" indent="0">
              <a:lnSpc>
                <a:spcPct val="100000"/>
              </a:lnSpc>
              <a:buNone/>
              <a:defRPr sz="1600"/>
            </a:lvl2pPr>
          </a:lstStyle>
          <a:p>
            <a:pPr lvl="0"/>
            <a:r>
              <a:rPr lang="en-US"/>
              <a:t>Bullet point</a:t>
            </a:r>
          </a:p>
          <a:p>
            <a:pPr marL="182880" marR="0" lvl="0" indent="-18288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lang="en-US"/>
              <a:t>Bullet point</a:t>
            </a:r>
          </a:p>
          <a:p>
            <a:pPr marL="182880" marR="0" lvl="0" indent="-18288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lang="en-US"/>
              <a:t>Bullet point</a:t>
            </a:r>
          </a:p>
          <a:p>
            <a:pPr lvl="0"/>
            <a:endParaRPr lang="en-US"/>
          </a:p>
        </p:txBody>
      </p:sp>
      <p:sp>
        <p:nvSpPr>
          <p:cNvPr id="50" name="Text Placeholder 6">
            <a:extLst>
              <a:ext uri="{FF2B5EF4-FFF2-40B4-BE49-F238E27FC236}">
                <a16:creationId xmlns:a16="http://schemas.microsoft.com/office/drawing/2014/main" id="{0377BDEF-D018-F04A-9EB7-C293CDAB3E81}"/>
              </a:ext>
            </a:extLst>
          </p:cNvPr>
          <p:cNvSpPr>
            <a:spLocks noGrp="1"/>
          </p:cNvSpPr>
          <p:nvPr>
            <p:ph type="body" sz="quarter" idx="41" hasCustomPrompt="1"/>
          </p:nvPr>
        </p:nvSpPr>
        <p:spPr>
          <a:xfrm>
            <a:off x="5175218" y="6531827"/>
            <a:ext cx="4162339" cy="1093539"/>
          </a:xfrm>
          <a:prstGeom prst="rect">
            <a:avLst/>
          </a:prstGeom>
        </p:spPr>
        <p:txBody>
          <a:bodyPr anchor="t"/>
          <a:lstStyle>
            <a:lvl1pPr marL="0" indent="0" algn="ctr">
              <a:lnSpc>
                <a:spcPct val="100000"/>
              </a:lnSpc>
              <a:spcBef>
                <a:spcPts val="400"/>
              </a:spcBef>
              <a:buNone/>
              <a:defRPr sz="1800" b="0" i="0">
                <a:solidFill>
                  <a:schemeClr val="tx1"/>
                </a:solidFill>
                <a:latin typeface="Calibri" panose="020F0502020204030204" pitchFamily="34" charset="0"/>
                <a:cs typeface="Calibri" panose="020F0502020204030204" pitchFamily="34" charset="0"/>
              </a:defRPr>
            </a:lvl1pPr>
          </a:lstStyle>
          <a:p>
            <a:pPr lvl="0"/>
            <a:r>
              <a:rPr lang="en-US" err="1"/>
              <a:t>Loremipsumdolor</a:t>
            </a:r>
            <a:r>
              <a:rPr lang="en-US"/>
              <a:t> </a:t>
            </a:r>
            <a:r>
              <a:rPr lang="en-US" err="1"/>
              <a:t>quam</a:t>
            </a:r>
            <a:endParaRPr lang="en-US"/>
          </a:p>
          <a:p>
            <a:pPr lvl="0"/>
            <a:r>
              <a:rPr lang="en-US" err="1"/>
              <a:t>Consequetor</a:t>
            </a:r>
            <a:r>
              <a:rPr lang="en-US"/>
              <a:t> familiar</a:t>
            </a:r>
          </a:p>
          <a:p>
            <a:pPr lvl="0"/>
            <a:r>
              <a:rPr lang="en-US" err="1"/>
              <a:t>Quamod</a:t>
            </a:r>
            <a:r>
              <a:rPr lang="en-US"/>
              <a:t> </a:t>
            </a:r>
            <a:r>
              <a:rPr lang="en-US" err="1"/>
              <a:t>cearum</a:t>
            </a:r>
            <a:r>
              <a:rPr lang="en-US"/>
              <a:t> </a:t>
            </a:r>
            <a:r>
              <a:rPr lang="en-US" err="1"/>
              <a:t>peritet</a:t>
            </a:r>
            <a:endParaRPr lang="en-US"/>
          </a:p>
        </p:txBody>
      </p:sp>
      <p:sp>
        <p:nvSpPr>
          <p:cNvPr id="51" name="Text Placeholder 6">
            <a:extLst>
              <a:ext uri="{FF2B5EF4-FFF2-40B4-BE49-F238E27FC236}">
                <a16:creationId xmlns:a16="http://schemas.microsoft.com/office/drawing/2014/main" id="{3362804D-D2B2-F640-B49A-ADF80FC86958}"/>
              </a:ext>
            </a:extLst>
          </p:cNvPr>
          <p:cNvSpPr>
            <a:spLocks noGrp="1"/>
          </p:cNvSpPr>
          <p:nvPr>
            <p:ph type="body" sz="quarter" idx="42" hasCustomPrompt="1"/>
          </p:nvPr>
        </p:nvSpPr>
        <p:spPr>
          <a:xfrm>
            <a:off x="6318629" y="2647599"/>
            <a:ext cx="1846612" cy="317031"/>
          </a:xfrm>
          <a:prstGeom prst="rect">
            <a:avLst/>
          </a:prstGeom>
        </p:spPr>
        <p:txBody>
          <a:bodyPr anchor="t"/>
          <a:lstStyle>
            <a:lvl1pPr marL="0" indent="0" algn="ctr">
              <a:buNone/>
              <a:defRPr sz="2100" b="1" i="0">
                <a:solidFill>
                  <a:srgbClr val="E41F35"/>
                </a:solidFill>
                <a:latin typeface="Calibri" panose="020F0502020204030204" pitchFamily="34" charset="0"/>
                <a:cs typeface="Calibri" panose="020F0502020204030204" pitchFamily="34" charset="0"/>
              </a:defRPr>
            </a:lvl1pPr>
          </a:lstStyle>
          <a:p>
            <a:pPr lvl="0"/>
            <a:r>
              <a:rPr lang="en-US" err="1"/>
              <a:t>Subheader</a:t>
            </a:r>
            <a:endParaRPr lang="en-US"/>
          </a:p>
        </p:txBody>
      </p:sp>
      <p:sp>
        <p:nvSpPr>
          <p:cNvPr id="2" name="Text Placeholder 10">
            <a:extLst>
              <a:ext uri="{FF2B5EF4-FFF2-40B4-BE49-F238E27FC236}">
                <a16:creationId xmlns:a16="http://schemas.microsoft.com/office/drawing/2014/main" id="{457FF631-7972-E30D-A155-836697C06107}"/>
              </a:ext>
            </a:extLst>
          </p:cNvPr>
          <p:cNvSpPr>
            <a:spLocks noGrp="1"/>
          </p:cNvSpPr>
          <p:nvPr>
            <p:ph type="body" sz="quarter" idx="18" hasCustomPrompt="1"/>
          </p:nvPr>
        </p:nvSpPr>
        <p:spPr>
          <a:xfrm>
            <a:off x="748265" y="944440"/>
            <a:ext cx="13399534" cy="438150"/>
          </a:xfrm>
          <a:prstGeom prst="rect">
            <a:avLst/>
          </a:prstGeom>
        </p:spPr>
        <p:txBody>
          <a:bodyPr anchor="t"/>
          <a:lstStyle>
            <a:lvl1pPr marL="0" indent="0">
              <a:lnSpc>
                <a:spcPct val="85000"/>
              </a:lnSpc>
              <a:buFontTx/>
              <a:buNone/>
              <a:defRPr sz="2400" b="1" i="0">
                <a:solidFill>
                  <a:srgbClr val="E41F35"/>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Eyebrow lorem ipsum</a:t>
            </a:r>
          </a:p>
        </p:txBody>
      </p:sp>
      <p:sp>
        <p:nvSpPr>
          <p:cNvPr id="3" name="Text Placeholder 10">
            <a:extLst>
              <a:ext uri="{FF2B5EF4-FFF2-40B4-BE49-F238E27FC236}">
                <a16:creationId xmlns:a16="http://schemas.microsoft.com/office/drawing/2014/main" id="{8EE96D32-A234-9695-C8FF-E3B34572C47D}"/>
              </a:ext>
            </a:extLst>
          </p:cNvPr>
          <p:cNvSpPr>
            <a:spLocks noGrp="1"/>
          </p:cNvSpPr>
          <p:nvPr>
            <p:ph type="body" sz="quarter" idx="20" hasCustomPrompt="1"/>
          </p:nvPr>
        </p:nvSpPr>
        <p:spPr>
          <a:xfrm>
            <a:off x="748266" y="1484191"/>
            <a:ext cx="13399534" cy="776409"/>
          </a:xfrm>
          <a:prstGeom prst="rect">
            <a:avLst/>
          </a:prstGeom>
        </p:spPr>
        <p:txBody>
          <a:bodyPr anchor="t"/>
          <a:lstStyle>
            <a:lvl1pPr marL="0" indent="0">
              <a:lnSpc>
                <a:spcPct val="85000"/>
              </a:lnSpc>
              <a:spcBef>
                <a:spcPts val="0"/>
              </a:spcBef>
              <a:buFontTx/>
              <a:buNone/>
              <a:defRPr sz="4800" b="0" i="0">
                <a:solidFill>
                  <a:schemeClr val="tx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r>
              <a:rPr lang="en-US">
                <a:effectLst/>
                <a:latin typeface="Calibri Light" panose="020F0302020204030204" pitchFamily="34" charset="0"/>
              </a:rPr>
              <a:t>48pt headline will always go here lorem ipsum dolor</a:t>
            </a:r>
          </a:p>
        </p:txBody>
      </p:sp>
    </p:spTree>
    <p:extLst>
      <p:ext uri="{BB962C8B-B14F-4D97-AF65-F5344CB8AC3E}">
        <p14:creationId xmlns:p14="http://schemas.microsoft.com/office/powerpoint/2010/main" val="43656009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Cover_pharma">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C05DC41-1AF6-B14D-AF15-34159830CD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7536"/>
          <a:stretch/>
        </p:blipFill>
        <p:spPr>
          <a:xfrm>
            <a:off x="2289828" y="0"/>
            <a:ext cx="12340572" cy="8229600"/>
          </a:xfrm>
          <a:prstGeom prst="rect">
            <a:avLst/>
          </a:prstGeom>
        </p:spPr>
      </p:pic>
      <p:sp>
        <p:nvSpPr>
          <p:cNvPr id="8" name="Rectangle 7">
            <a:extLst>
              <a:ext uri="{FF2B5EF4-FFF2-40B4-BE49-F238E27FC236}">
                <a16:creationId xmlns:a16="http://schemas.microsoft.com/office/drawing/2014/main" id="{E0930A1A-E502-1BF1-D306-878A1E94E204}"/>
              </a:ext>
            </a:extLst>
          </p:cNvPr>
          <p:cNvSpPr/>
          <p:nvPr userDrawn="1"/>
        </p:nvSpPr>
        <p:spPr>
          <a:xfrm rot="16200000">
            <a:off x="2330982" y="-2330982"/>
            <a:ext cx="8229600" cy="12891564"/>
          </a:xfrm>
          <a:prstGeom prst="rect">
            <a:avLst/>
          </a:prstGeom>
          <a:gradFill>
            <a:gsLst>
              <a:gs pos="5000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sp>
        <p:nvSpPr>
          <p:cNvPr id="7" name="Rectangle 6">
            <a:extLst>
              <a:ext uri="{FF2B5EF4-FFF2-40B4-BE49-F238E27FC236}">
                <a16:creationId xmlns:a16="http://schemas.microsoft.com/office/drawing/2014/main" id="{DA48EE8C-F3B4-DFA0-7EBC-917094A7B8FF}"/>
              </a:ext>
            </a:extLst>
          </p:cNvPr>
          <p:cNvSpPr/>
          <p:nvPr userDrawn="1"/>
        </p:nvSpPr>
        <p:spPr>
          <a:xfrm rot="16200000">
            <a:off x="3247402" y="37271"/>
            <a:ext cx="8229600" cy="8155058"/>
          </a:xfrm>
          <a:prstGeom prst="rect">
            <a:avLst/>
          </a:prstGeom>
          <a:gradFill>
            <a:gsLst>
              <a:gs pos="5000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pic>
        <p:nvPicPr>
          <p:cNvPr id="2" name="Picture 1" descr="Logo, company name&#10;&#10;Description automatically generated">
            <a:extLst>
              <a:ext uri="{FF2B5EF4-FFF2-40B4-BE49-F238E27FC236}">
                <a16:creationId xmlns:a16="http://schemas.microsoft.com/office/drawing/2014/main" id="{048868E0-9F81-1D08-5074-3742FFE5BEE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2945" y="82213"/>
            <a:ext cx="4462272" cy="2221801"/>
          </a:xfrm>
          <a:prstGeom prst="rect">
            <a:avLst/>
          </a:prstGeom>
        </p:spPr>
      </p:pic>
      <p:sp>
        <p:nvSpPr>
          <p:cNvPr id="3" name="Text Placeholder 10">
            <a:extLst>
              <a:ext uri="{FF2B5EF4-FFF2-40B4-BE49-F238E27FC236}">
                <a16:creationId xmlns:a16="http://schemas.microsoft.com/office/drawing/2014/main" id="{E5C395BA-A10F-9278-6C71-2BFB347B24D5}"/>
              </a:ext>
            </a:extLst>
          </p:cNvPr>
          <p:cNvSpPr>
            <a:spLocks noGrp="1"/>
          </p:cNvSpPr>
          <p:nvPr>
            <p:ph type="body" sz="quarter" idx="13" hasCustomPrompt="1"/>
          </p:nvPr>
        </p:nvSpPr>
        <p:spPr>
          <a:xfrm>
            <a:off x="1361281" y="5291531"/>
            <a:ext cx="7670800" cy="438150"/>
          </a:xfrm>
          <a:prstGeom prst="rect">
            <a:avLst/>
          </a:prstGeom>
        </p:spPr>
        <p:txBody>
          <a:bodyPr anchor="t"/>
          <a:lstStyle>
            <a:lvl1pPr marL="0" indent="0">
              <a:lnSpc>
                <a:spcPct val="85000"/>
              </a:lnSpc>
              <a:buFontTx/>
              <a:buNone/>
              <a:defRPr sz="3600" b="0" i="0">
                <a:solidFill>
                  <a:schemeClr val="tx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Subtitle/speaker name</a:t>
            </a:r>
          </a:p>
        </p:txBody>
      </p:sp>
      <p:sp>
        <p:nvSpPr>
          <p:cNvPr id="4" name="Text Placeholder 10">
            <a:extLst>
              <a:ext uri="{FF2B5EF4-FFF2-40B4-BE49-F238E27FC236}">
                <a16:creationId xmlns:a16="http://schemas.microsoft.com/office/drawing/2014/main" id="{3FC7534E-324B-5D31-EB8F-9713F711832B}"/>
              </a:ext>
            </a:extLst>
          </p:cNvPr>
          <p:cNvSpPr>
            <a:spLocks noGrp="1"/>
          </p:cNvSpPr>
          <p:nvPr>
            <p:ph type="body" sz="quarter" idx="15" hasCustomPrompt="1"/>
          </p:nvPr>
        </p:nvSpPr>
        <p:spPr>
          <a:xfrm>
            <a:off x="1361281" y="2975913"/>
            <a:ext cx="9240458" cy="1909684"/>
          </a:xfrm>
          <a:prstGeom prst="rect">
            <a:avLst/>
          </a:prstGeom>
        </p:spPr>
        <p:txBody>
          <a:bodyPr anchor="t"/>
          <a:lstStyle>
            <a:lvl1pPr marL="0" indent="0">
              <a:lnSpc>
                <a:spcPct val="85000"/>
              </a:lnSpc>
              <a:buFontTx/>
              <a:buNone/>
              <a:defRPr sz="7200" b="0" i="0">
                <a:solidFill>
                  <a:schemeClr val="tx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72pt front page</a:t>
            </a:r>
            <a:br>
              <a:rPr lang="en-US"/>
            </a:br>
            <a:r>
              <a:rPr lang="en-US"/>
              <a:t>headline here</a:t>
            </a:r>
          </a:p>
        </p:txBody>
      </p:sp>
      <p:sp>
        <p:nvSpPr>
          <p:cNvPr id="5" name="Text Placeholder 10">
            <a:extLst>
              <a:ext uri="{FF2B5EF4-FFF2-40B4-BE49-F238E27FC236}">
                <a16:creationId xmlns:a16="http://schemas.microsoft.com/office/drawing/2014/main" id="{5A13E1E8-783B-6E8B-D7F2-A26C7A146E93}"/>
              </a:ext>
            </a:extLst>
          </p:cNvPr>
          <p:cNvSpPr>
            <a:spLocks noGrp="1"/>
          </p:cNvSpPr>
          <p:nvPr>
            <p:ph type="body" sz="quarter" idx="14" hasCustomPrompt="1"/>
          </p:nvPr>
        </p:nvSpPr>
        <p:spPr>
          <a:xfrm>
            <a:off x="1373981" y="5921208"/>
            <a:ext cx="7670800" cy="438150"/>
          </a:xfrm>
          <a:prstGeom prst="rect">
            <a:avLst/>
          </a:prstGeom>
        </p:spPr>
        <p:txBody>
          <a:bodyPr anchor="t"/>
          <a:lstStyle>
            <a:lvl1pPr marL="0" indent="0">
              <a:lnSpc>
                <a:spcPct val="85000"/>
              </a:lnSpc>
              <a:buFontTx/>
              <a:buNone/>
              <a:defRPr sz="1800" b="1" i="0">
                <a:solidFill>
                  <a:schemeClr val="tx1"/>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Month XX, 2024</a:t>
            </a:r>
          </a:p>
        </p:txBody>
      </p:sp>
      <p:sp>
        <p:nvSpPr>
          <p:cNvPr id="6" name="Footer Placeholder 1">
            <a:extLst>
              <a:ext uri="{FF2B5EF4-FFF2-40B4-BE49-F238E27FC236}">
                <a16:creationId xmlns:a16="http://schemas.microsoft.com/office/drawing/2014/main" id="{AF1FC75C-48B5-D8A7-BAE1-843D5744982C}"/>
              </a:ext>
            </a:extLst>
          </p:cNvPr>
          <p:cNvSpPr>
            <a:spLocks noGrp="1"/>
          </p:cNvSpPr>
          <p:nvPr userDrawn="1"/>
        </p:nvSpPr>
        <p:spPr>
          <a:xfrm>
            <a:off x="606996" y="7609313"/>
            <a:ext cx="2458996" cy="125218"/>
          </a:xfrm>
          <a:prstGeom prst="rect">
            <a:avLst/>
          </a:prstGeom>
        </p:spPr>
        <p:style>
          <a:lnRef idx="0">
            <a:scrgbClr r="0" g="0" b="0"/>
          </a:lnRef>
          <a:fillRef idx="0">
            <a:scrgbClr r="0" g="0" b="0"/>
          </a:fillRef>
          <a:effectRef idx="0">
            <a:scrgbClr r="0" g="0" b="0"/>
          </a:effectRef>
          <a:fontRef idx="major"/>
        </p:style>
        <p:txBody>
          <a:bodyPr vert="horz" lIns="0" tIns="0" rIns="0" bIns="0" rtlCol="0" anchor="ctr"/>
          <a:lstStyle>
            <a:defPPr>
              <a:defRPr lang="en-US"/>
            </a:defPPr>
            <a:lvl1pPr marL="0" algn="l" defTabSz="914400" rtl="0" eaLnBrk="1" latinLnBrk="0" hangingPunct="1">
              <a:defRPr sz="900" kern="1200">
                <a:solidFill>
                  <a:schemeClr val="tx1">
                    <a:lumMod val="75000"/>
                    <a:lumOff val="25000"/>
                  </a:schemeClr>
                </a:solidFill>
                <a:latin typeface="+mj-lt"/>
                <a:ea typeface="+mj-ea"/>
                <a:cs typeface="+mj-cs"/>
              </a:defRPr>
            </a:lvl1pPr>
            <a:lvl2pPr marL="457200" algn="l" defTabSz="914400" rtl="0" eaLnBrk="1" latinLnBrk="0" hangingPunct="1">
              <a:defRPr sz="1800" kern="1200">
                <a:solidFill>
                  <a:schemeClr val="tx1"/>
                </a:solidFill>
                <a:latin typeface="+mj-lt"/>
                <a:ea typeface="+mj-ea"/>
                <a:cs typeface="+mj-cs"/>
              </a:defRPr>
            </a:lvl2pPr>
            <a:lvl3pPr marL="914400" algn="l" defTabSz="914400" rtl="0" eaLnBrk="1" latinLnBrk="0" hangingPunct="1">
              <a:defRPr sz="1800" kern="1200">
                <a:solidFill>
                  <a:schemeClr val="tx1"/>
                </a:solidFill>
                <a:latin typeface="+mj-lt"/>
                <a:ea typeface="+mj-ea"/>
                <a:cs typeface="+mj-cs"/>
              </a:defRPr>
            </a:lvl3pPr>
            <a:lvl4pPr marL="1371600" algn="l" defTabSz="914400" rtl="0" eaLnBrk="1" latinLnBrk="0" hangingPunct="1">
              <a:defRPr sz="1800" kern="1200">
                <a:solidFill>
                  <a:schemeClr val="tx1"/>
                </a:solidFill>
                <a:latin typeface="+mj-lt"/>
                <a:ea typeface="+mj-ea"/>
                <a:cs typeface="+mj-cs"/>
              </a:defRPr>
            </a:lvl4pPr>
            <a:lvl5pPr marL="1828800" algn="l" defTabSz="914400" rtl="0" eaLnBrk="1" latinLnBrk="0" hangingPunct="1">
              <a:defRPr sz="1800" kern="1200">
                <a:solidFill>
                  <a:schemeClr val="tx1"/>
                </a:solidFill>
                <a:latin typeface="+mj-lt"/>
                <a:ea typeface="+mj-ea"/>
                <a:cs typeface="+mj-cs"/>
              </a:defRPr>
            </a:lvl5pPr>
            <a:lvl6pPr marL="2286000" algn="l" defTabSz="914400" rtl="0" eaLnBrk="1" latinLnBrk="0" hangingPunct="1">
              <a:defRPr sz="1800" kern="1200">
                <a:solidFill>
                  <a:schemeClr val="tx1"/>
                </a:solidFill>
                <a:latin typeface="+mj-lt"/>
                <a:ea typeface="+mj-ea"/>
                <a:cs typeface="+mj-cs"/>
              </a:defRPr>
            </a:lvl6pPr>
            <a:lvl7pPr marL="2743200" algn="l" defTabSz="914400" rtl="0" eaLnBrk="1" latinLnBrk="0" hangingPunct="1">
              <a:defRPr sz="1800" kern="1200">
                <a:solidFill>
                  <a:schemeClr val="tx1"/>
                </a:solidFill>
                <a:latin typeface="+mj-lt"/>
                <a:ea typeface="+mj-ea"/>
                <a:cs typeface="+mj-cs"/>
              </a:defRPr>
            </a:lvl7pPr>
            <a:lvl8pPr marL="3200400" algn="l" defTabSz="914400" rtl="0" eaLnBrk="1" latinLnBrk="0" hangingPunct="1">
              <a:defRPr sz="1800" kern="1200">
                <a:solidFill>
                  <a:schemeClr val="tx1"/>
                </a:solidFill>
                <a:latin typeface="+mj-lt"/>
                <a:ea typeface="+mj-ea"/>
                <a:cs typeface="+mj-cs"/>
              </a:defRPr>
            </a:lvl8pPr>
            <a:lvl9pPr marL="3657600" algn="l" defTabSz="914400" rtl="0" eaLnBrk="1" latinLnBrk="0" hangingPunct="1">
              <a:defRPr sz="1800" kern="1200">
                <a:solidFill>
                  <a:schemeClr val="tx1"/>
                </a:solidFill>
                <a:latin typeface="+mj-lt"/>
                <a:ea typeface="+mj-ea"/>
                <a:cs typeface="+mj-cs"/>
              </a:defRPr>
            </a:lvl9pPr>
          </a:lstStyle>
          <a:p>
            <a:r>
              <a:rPr lang="en-US" sz="1000" b="0" i="0">
                <a:solidFill>
                  <a:schemeClr val="tx1"/>
                </a:solidFill>
                <a:latin typeface="Calibri" panose="020F0502020204030204" pitchFamily="34" charset="0"/>
                <a:cs typeface="Calibri" panose="020F0502020204030204" pitchFamily="34" charset="0"/>
              </a:rPr>
              <a:t>© 2024 Cardinal Health. All Rights Reserved</a:t>
            </a:r>
            <a:r>
              <a:rPr lang="en-US" sz="1000" b="0" i="0" spc="120">
                <a:solidFill>
                  <a:schemeClr val="tx1"/>
                </a:solidFill>
                <a:latin typeface="Calibri" panose="020F0502020204030204" pitchFamily="34" charset="0"/>
                <a:cs typeface="Calibri" panose="020F0502020204030204" pitchFamily="34" charset="0"/>
              </a:rPr>
              <a:t>.</a:t>
            </a:r>
            <a:r>
              <a:rPr lang="en-US" sz="1000" b="0" i="0" spc="120" baseline="0">
                <a:solidFill>
                  <a:schemeClr val="tx1"/>
                </a:solidFill>
                <a:latin typeface="Calibri" panose="020F0502020204030204" pitchFamily="34" charset="0"/>
                <a:cs typeface="Calibri" panose="020F0502020204030204" pitchFamily="34" charset="0"/>
              </a:rPr>
              <a:t> </a:t>
            </a:r>
            <a:endParaRPr lang="en-US" sz="1000" b="0" i="0" spc="12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847606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10">
    <p:spTree>
      <p:nvGrpSpPr>
        <p:cNvPr id="1" name=""/>
        <p:cNvGrpSpPr/>
        <p:nvPr/>
      </p:nvGrpSpPr>
      <p:grpSpPr>
        <a:xfrm>
          <a:off x="0" y="0"/>
          <a:ext cx="0" cy="0"/>
          <a:chOff x="0" y="0"/>
          <a:chExt cx="0" cy="0"/>
        </a:xfrm>
      </p:grpSpPr>
      <p:sp>
        <p:nvSpPr>
          <p:cNvPr id="3" name="Text Placeholder 10">
            <a:extLst>
              <a:ext uri="{FF2B5EF4-FFF2-40B4-BE49-F238E27FC236}">
                <a16:creationId xmlns:a16="http://schemas.microsoft.com/office/drawing/2014/main" id="{AF08FC92-C515-36F1-67ED-2C650C08B65C}"/>
              </a:ext>
            </a:extLst>
          </p:cNvPr>
          <p:cNvSpPr>
            <a:spLocks noGrp="1"/>
          </p:cNvSpPr>
          <p:nvPr>
            <p:ph type="body" sz="quarter" idx="37" hasCustomPrompt="1"/>
          </p:nvPr>
        </p:nvSpPr>
        <p:spPr>
          <a:xfrm>
            <a:off x="748266" y="1267429"/>
            <a:ext cx="5944980" cy="1343266"/>
          </a:xfrm>
          <a:prstGeom prst="rect">
            <a:avLst/>
          </a:prstGeom>
        </p:spPr>
        <p:txBody>
          <a:bodyPr anchor="t"/>
          <a:lstStyle>
            <a:lvl1pPr marL="0" indent="0">
              <a:lnSpc>
                <a:spcPct val="85000"/>
              </a:lnSpc>
              <a:spcBef>
                <a:spcPts val="0"/>
              </a:spcBef>
              <a:buFontTx/>
              <a:buNone/>
              <a:defRPr sz="4800" b="0" i="0">
                <a:solidFill>
                  <a:schemeClr val="tx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r>
              <a:rPr lang="en-US">
                <a:effectLst/>
                <a:latin typeface="Calibri Light" panose="020F0302020204030204" pitchFamily="34" charset="0"/>
              </a:rPr>
              <a:t>48pt headline goes here ipsum dolor </a:t>
            </a:r>
            <a:r>
              <a:rPr lang="en-US" err="1">
                <a:effectLst/>
                <a:latin typeface="Calibri Light" panose="020F0302020204030204" pitchFamily="34" charset="0"/>
              </a:rPr>
              <a:t>quam</a:t>
            </a:r>
            <a:endParaRPr lang="en-US">
              <a:effectLst/>
              <a:latin typeface="Calibri Light" panose="020F0302020204030204" pitchFamily="34" charset="0"/>
            </a:endParaRPr>
          </a:p>
        </p:txBody>
      </p:sp>
      <p:sp>
        <p:nvSpPr>
          <p:cNvPr id="14" name="Rectangle 13">
            <a:extLst>
              <a:ext uri="{FF2B5EF4-FFF2-40B4-BE49-F238E27FC236}">
                <a16:creationId xmlns:a16="http://schemas.microsoft.com/office/drawing/2014/main" id="{AB89B644-A224-F246-9909-E127580D8A39}"/>
              </a:ext>
            </a:extLst>
          </p:cNvPr>
          <p:cNvSpPr/>
          <p:nvPr userDrawn="1"/>
        </p:nvSpPr>
        <p:spPr>
          <a:xfrm>
            <a:off x="7215183" y="0"/>
            <a:ext cx="7415212" cy="4176857"/>
          </a:xfrm>
          <a:prstGeom prst="rect">
            <a:avLst/>
          </a:prstGeom>
          <a:solidFill>
            <a:srgbClr val="E41F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3">
            <a:extLst>
              <a:ext uri="{FF2B5EF4-FFF2-40B4-BE49-F238E27FC236}">
                <a16:creationId xmlns:a16="http://schemas.microsoft.com/office/drawing/2014/main" id="{61CFE903-F4DD-334E-805B-0AD8B2E2615B}"/>
              </a:ext>
            </a:extLst>
          </p:cNvPr>
          <p:cNvSpPr>
            <a:spLocks noGrp="1"/>
          </p:cNvSpPr>
          <p:nvPr>
            <p:ph type="body" sz="quarter" idx="17" hasCustomPrompt="1"/>
          </p:nvPr>
        </p:nvSpPr>
        <p:spPr>
          <a:xfrm>
            <a:off x="9916351" y="2273273"/>
            <a:ext cx="4192107" cy="1179248"/>
          </a:xfrm>
          <a:prstGeom prst="rect">
            <a:avLst/>
          </a:prstGeom>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lang="en-US" sz="2100" b="0" i="0">
                <a:solidFill>
                  <a:schemeClr val="bg1"/>
                </a:solidFill>
                <a:effectLst/>
                <a:latin typeface="Calibri" panose="020F0502020204030204" pitchFamily="34" charset="0"/>
                <a:cs typeface="Calibri" panose="020F0502020204030204" pitchFamily="34" charset="0"/>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a:effectLst/>
                <a:latin typeface="Calibri Light" panose="020F0302020204030204" pitchFamily="34" charset="0"/>
              </a:rPr>
              <a:t>Lorem ipsum dolor qua m Un </a:t>
            </a:r>
            <a:r>
              <a:rPr lang="en-US" err="1">
                <a:effectLst/>
                <a:latin typeface="Calibri Light" panose="020F0302020204030204" pitchFamily="34" charset="0"/>
              </a:rPr>
              <a:t>tio</a:t>
            </a:r>
            <a:r>
              <a:rPr lang="en-US">
                <a:effectLst/>
                <a:latin typeface="Calibri Light" panose="020F0302020204030204" pitchFamily="34" charset="0"/>
              </a:rPr>
              <a:t>. Tas </a:t>
            </a:r>
            <a:r>
              <a:rPr lang="en-US" err="1">
                <a:effectLst/>
                <a:latin typeface="Calibri Light" panose="020F0302020204030204" pitchFamily="34" charset="0"/>
              </a:rPr>
              <a:t>excerspedi</a:t>
            </a:r>
            <a:r>
              <a:rPr lang="en-US">
                <a:effectLst/>
                <a:latin typeface="Calibri Light" panose="020F0302020204030204" pitchFamily="34" charset="0"/>
              </a:rPr>
              <a:t> </a:t>
            </a:r>
            <a:r>
              <a:rPr lang="en-US" err="1">
                <a:effectLst/>
                <a:latin typeface="Calibri Light" panose="020F0302020204030204" pitchFamily="34" charset="0"/>
              </a:rPr>
              <a:t>aut</a:t>
            </a:r>
            <a:r>
              <a:rPr lang="en-US">
                <a:effectLst/>
                <a:latin typeface="Calibri Light" panose="020F0302020204030204" pitchFamily="34" charset="0"/>
              </a:rPr>
              <a:t> del </a:t>
            </a:r>
            <a:r>
              <a:rPr lang="en-US" err="1">
                <a:effectLst/>
                <a:latin typeface="Calibri Light" panose="020F0302020204030204" pitchFamily="34" charset="0"/>
              </a:rPr>
              <a:t>iquos</a:t>
            </a:r>
            <a:r>
              <a:rPr lang="en-US">
                <a:effectLst/>
                <a:latin typeface="Calibri Light" panose="020F0302020204030204" pitchFamily="34" charset="0"/>
              </a:rPr>
              <a:t> </a:t>
            </a:r>
            <a:r>
              <a:rPr lang="en-US" err="1">
                <a:effectLst/>
                <a:latin typeface="Calibri Light" panose="020F0302020204030204" pitchFamily="34" charset="0"/>
              </a:rPr>
              <a:t>eatia</a:t>
            </a:r>
            <a:r>
              <a:rPr lang="en-US">
                <a:effectLst/>
                <a:latin typeface="Calibri Light" panose="020F0302020204030204" pitchFamily="34" charset="0"/>
              </a:rPr>
              <a:t> vol </a:t>
            </a:r>
            <a:r>
              <a:rPr lang="en-US" err="1">
                <a:effectLst/>
                <a:latin typeface="Calibri Light" panose="020F0302020204030204" pitchFamily="34" charset="0"/>
              </a:rPr>
              <a:t>uptatet</a:t>
            </a:r>
            <a:r>
              <a:rPr lang="en-US">
                <a:effectLst/>
                <a:latin typeface="Calibri Light" panose="020F0302020204030204" pitchFamily="34" charset="0"/>
              </a:rPr>
              <a:t> </a:t>
            </a:r>
            <a:r>
              <a:rPr lang="en-US" err="1">
                <a:effectLst/>
                <a:latin typeface="Calibri Light" panose="020F0302020204030204" pitchFamily="34" charset="0"/>
              </a:rPr>
              <a:t>faccate</a:t>
            </a:r>
            <a:r>
              <a:rPr lang="en-US">
                <a:effectLst/>
                <a:latin typeface="Calibri Light" panose="020F0302020204030204" pitchFamily="34" charset="0"/>
              </a:rPr>
              <a:t> </a:t>
            </a:r>
            <a:r>
              <a:rPr lang="en-US" err="1">
                <a:effectLst/>
                <a:latin typeface="Calibri Light" panose="020F0302020204030204" pitchFamily="34" charset="0"/>
              </a:rPr>
              <a:t>provid</a:t>
            </a:r>
            <a:r>
              <a:rPr lang="en-US">
                <a:effectLst/>
                <a:latin typeface="Calibri Light" panose="020F0302020204030204" pitchFamily="34" charset="0"/>
              </a:rPr>
              <a:t> </a:t>
            </a:r>
            <a:r>
              <a:rPr lang="en-US" err="1">
                <a:effectLst/>
                <a:latin typeface="Calibri Light" panose="020F0302020204030204" pitchFamily="34" charset="0"/>
              </a:rPr>
              <a:t>intior</a:t>
            </a:r>
            <a:r>
              <a:rPr lang="en-US">
                <a:effectLst/>
                <a:latin typeface="Calibri Light" panose="020F0302020204030204" pitchFamily="34" charset="0"/>
              </a:rPr>
              <a:t>. </a:t>
            </a:r>
          </a:p>
        </p:txBody>
      </p:sp>
      <p:sp>
        <p:nvSpPr>
          <p:cNvPr id="17" name="Text Placeholder 10">
            <a:extLst>
              <a:ext uri="{FF2B5EF4-FFF2-40B4-BE49-F238E27FC236}">
                <a16:creationId xmlns:a16="http://schemas.microsoft.com/office/drawing/2014/main" id="{A653D494-3D70-4847-87FE-4765085A60E8}"/>
              </a:ext>
            </a:extLst>
          </p:cNvPr>
          <p:cNvSpPr>
            <a:spLocks noGrp="1"/>
          </p:cNvSpPr>
          <p:nvPr>
            <p:ph type="body" sz="quarter" idx="15" hasCustomPrompt="1"/>
          </p:nvPr>
        </p:nvSpPr>
        <p:spPr>
          <a:xfrm>
            <a:off x="9916351" y="1282835"/>
            <a:ext cx="4188603" cy="933194"/>
          </a:xfrm>
          <a:prstGeom prst="rect">
            <a:avLst/>
          </a:prstGeom>
        </p:spPr>
        <p:txBody>
          <a:bodyPr anchor="t"/>
          <a:lstStyle>
            <a:lvl1pPr marL="0" indent="0">
              <a:lnSpc>
                <a:spcPct val="85000"/>
              </a:lnSpc>
              <a:buFontTx/>
              <a:buNone/>
              <a:defRPr sz="2800" b="0" i="0">
                <a:solidFill>
                  <a:schemeClr val="bg1"/>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r>
              <a:rPr lang="en-US">
                <a:effectLst/>
                <a:latin typeface="Calibri Light" panose="020F0302020204030204" pitchFamily="34" charset="0"/>
              </a:rPr>
              <a:t>Side callout headline</a:t>
            </a:r>
          </a:p>
        </p:txBody>
      </p:sp>
      <p:pic>
        <p:nvPicPr>
          <p:cNvPr id="29" name="Picture 28">
            <a:extLst>
              <a:ext uri="{FF2B5EF4-FFF2-40B4-BE49-F238E27FC236}">
                <a16:creationId xmlns:a16="http://schemas.microsoft.com/office/drawing/2014/main" id="{1E3FE368-1CE1-C140-AE08-2CD96D86582E}"/>
              </a:ext>
            </a:extLst>
          </p:cNvPr>
          <p:cNvPicPr>
            <a:picLocks noChangeAspect="1"/>
          </p:cNvPicPr>
          <p:nvPr userDrawn="1"/>
        </p:nvPicPr>
        <p:blipFill>
          <a:blip r:embed="rId2" cstate="screen">
            <a:biLevel thresh="25000"/>
            <a:extLst>
              <a:ext uri="{28A0092B-C50C-407E-A947-70E740481C1C}">
                <a14:useLocalDpi xmlns:a14="http://schemas.microsoft.com/office/drawing/2010/main"/>
              </a:ext>
            </a:extLst>
          </a:blip>
          <a:stretch>
            <a:fillRect/>
          </a:stretch>
        </p:blipFill>
        <p:spPr>
          <a:xfrm>
            <a:off x="9053102" y="4933975"/>
            <a:ext cx="2025650" cy="69679"/>
          </a:xfrm>
          <a:prstGeom prst="rect">
            <a:avLst/>
          </a:prstGeom>
        </p:spPr>
      </p:pic>
      <p:sp>
        <p:nvSpPr>
          <p:cNvPr id="34" name="Text Placeholder 6">
            <a:extLst>
              <a:ext uri="{FF2B5EF4-FFF2-40B4-BE49-F238E27FC236}">
                <a16:creationId xmlns:a16="http://schemas.microsoft.com/office/drawing/2014/main" id="{AE8720DD-53BF-E040-9B40-48E87BCA53BD}"/>
              </a:ext>
            </a:extLst>
          </p:cNvPr>
          <p:cNvSpPr>
            <a:spLocks noGrp="1"/>
          </p:cNvSpPr>
          <p:nvPr>
            <p:ph type="body" sz="quarter" idx="22" hasCustomPrompt="1"/>
          </p:nvPr>
        </p:nvSpPr>
        <p:spPr>
          <a:xfrm>
            <a:off x="738430" y="3861994"/>
            <a:ext cx="1837127" cy="425481"/>
          </a:xfrm>
          <a:prstGeom prst="rect">
            <a:avLst/>
          </a:prstGeom>
        </p:spPr>
        <p:txBody>
          <a:bodyPr/>
          <a:lstStyle>
            <a:lvl1pPr marL="0" indent="0">
              <a:buNone/>
              <a:defRPr sz="1800" b="1" i="0">
                <a:solidFill>
                  <a:schemeClr val="tx1"/>
                </a:solidFill>
                <a:latin typeface="Calibri" panose="020F0502020204030204" pitchFamily="34" charset="0"/>
                <a:cs typeface="Calibri" panose="020F0502020204030204" pitchFamily="34" charset="0"/>
              </a:defRPr>
            </a:lvl1pPr>
          </a:lstStyle>
          <a:p>
            <a:pPr lvl="0"/>
            <a:r>
              <a:rPr lang="en-US" err="1"/>
              <a:t>Subheader</a:t>
            </a:r>
            <a:endParaRPr lang="en-US"/>
          </a:p>
        </p:txBody>
      </p:sp>
      <p:sp>
        <p:nvSpPr>
          <p:cNvPr id="18" name="Rectangle 17">
            <a:extLst>
              <a:ext uri="{FF2B5EF4-FFF2-40B4-BE49-F238E27FC236}">
                <a16:creationId xmlns:a16="http://schemas.microsoft.com/office/drawing/2014/main" id="{ABDF9AED-FC94-DD48-9DB7-2380C825B5AF}"/>
              </a:ext>
            </a:extLst>
          </p:cNvPr>
          <p:cNvSpPr/>
          <p:nvPr userDrawn="1"/>
        </p:nvSpPr>
        <p:spPr>
          <a:xfrm>
            <a:off x="7215183" y="4074735"/>
            <a:ext cx="7415212" cy="3646865"/>
          </a:xfrm>
          <a:prstGeom prst="rect">
            <a:avLst/>
          </a:prstGeom>
          <a:solidFill>
            <a:srgbClr val="E9E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6">
            <a:extLst>
              <a:ext uri="{FF2B5EF4-FFF2-40B4-BE49-F238E27FC236}">
                <a16:creationId xmlns:a16="http://schemas.microsoft.com/office/drawing/2014/main" id="{C02CC016-E5DE-6F4D-91A7-6CC8963A5904}"/>
              </a:ext>
            </a:extLst>
          </p:cNvPr>
          <p:cNvSpPr>
            <a:spLocks noGrp="1"/>
          </p:cNvSpPr>
          <p:nvPr>
            <p:ph type="body" sz="quarter" idx="28" hasCustomPrompt="1"/>
          </p:nvPr>
        </p:nvSpPr>
        <p:spPr>
          <a:xfrm>
            <a:off x="2790643" y="3861994"/>
            <a:ext cx="1837127" cy="425481"/>
          </a:xfrm>
          <a:prstGeom prst="rect">
            <a:avLst/>
          </a:prstGeom>
        </p:spPr>
        <p:txBody>
          <a:bodyPr/>
          <a:lstStyle>
            <a:lvl1pPr marL="0" indent="0">
              <a:buNone/>
              <a:defRPr sz="1800" b="1" i="0">
                <a:solidFill>
                  <a:schemeClr val="tx1"/>
                </a:solidFill>
                <a:latin typeface="Calibri" panose="020F0502020204030204" pitchFamily="34" charset="0"/>
                <a:cs typeface="Calibri" panose="020F0502020204030204" pitchFamily="34" charset="0"/>
              </a:defRPr>
            </a:lvl1pPr>
          </a:lstStyle>
          <a:p>
            <a:pPr lvl="0"/>
            <a:r>
              <a:rPr lang="en-US" err="1"/>
              <a:t>Subheader</a:t>
            </a:r>
            <a:endParaRPr lang="en-US"/>
          </a:p>
        </p:txBody>
      </p:sp>
      <p:sp>
        <p:nvSpPr>
          <p:cNvPr id="22" name="Text Placeholder 6">
            <a:extLst>
              <a:ext uri="{FF2B5EF4-FFF2-40B4-BE49-F238E27FC236}">
                <a16:creationId xmlns:a16="http://schemas.microsoft.com/office/drawing/2014/main" id="{B41C170D-0817-EE43-B604-CFC2F89250DB}"/>
              </a:ext>
            </a:extLst>
          </p:cNvPr>
          <p:cNvSpPr>
            <a:spLocks noGrp="1"/>
          </p:cNvSpPr>
          <p:nvPr>
            <p:ph type="body" sz="quarter" idx="29" hasCustomPrompt="1"/>
          </p:nvPr>
        </p:nvSpPr>
        <p:spPr>
          <a:xfrm>
            <a:off x="4827144" y="3861994"/>
            <a:ext cx="1837127" cy="425481"/>
          </a:xfrm>
          <a:prstGeom prst="rect">
            <a:avLst/>
          </a:prstGeom>
        </p:spPr>
        <p:txBody>
          <a:bodyPr/>
          <a:lstStyle>
            <a:lvl1pPr marL="0" indent="0">
              <a:buNone/>
              <a:defRPr sz="1800" b="1" i="0">
                <a:solidFill>
                  <a:schemeClr val="tx1"/>
                </a:solidFill>
                <a:latin typeface="Calibri" panose="020F0502020204030204" pitchFamily="34" charset="0"/>
                <a:cs typeface="Calibri" panose="020F0502020204030204" pitchFamily="34" charset="0"/>
              </a:defRPr>
            </a:lvl1pPr>
          </a:lstStyle>
          <a:p>
            <a:pPr lvl="0"/>
            <a:r>
              <a:rPr lang="en-US" err="1"/>
              <a:t>Subheader</a:t>
            </a:r>
            <a:endParaRPr lang="en-US"/>
          </a:p>
        </p:txBody>
      </p:sp>
      <p:sp>
        <p:nvSpPr>
          <p:cNvPr id="23" name="Text Placeholder 6">
            <a:extLst>
              <a:ext uri="{FF2B5EF4-FFF2-40B4-BE49-F238E27FC236}">
                <a16:creationId xmlns:a16="http://schemas.microsoft.com/office/drawing/2014/main" id="{37C94BDA-C1A4-9B4A-A96E-84098FF0D06A}"/>
              </a:ext>
            </a:extLst>
          </p:cNvPr>
          <p:cNvSpPr>
            <a:spLocks noGrp="1"/>
          </p:cNvSpPr>
          <p:nvPr>
            <p:ph type="body" sz="quarter" idx="30" hasCustomPrompt="1"/>
          </p:nvPr>
        </p:nvSpPr>
        <p:spPr>
          <a:xfrm>
            <a:off x="738430" y="5538775"/>
            <a:ext cx="1837127" cy="425481"/>
          </a:xfrm>
          <a:prstGeom prst="rect">
            <a:avLst/>
          </a:prstGeom>
        </p:spPr>
        <p:txBody>
          <a:bodyPr/>
          <a:lstStyle>
            <a:lvl1pPr marL="0" indent="0">
              <a:buNone/>
              <a:defRPr sz="1800" b="1" i="0">
                <a:solidFill>
                  <a:schemeClr val="tx1"/>
                </a:solidFill>
                <a:latin typeface="Calibri" panose="020F0502020204030204" pitchFamily="34" charset="0"/>
                <a:cs typeface="Calibri" panose="020F0502020204030204" pitchFamily="34" charset="0"/>
              </a:defRPr>
            </a:lvl1pPr>
          </a:lstStyle>
          <a:p>
            <a:pPr lvl="0"/>
            <a:r>
              <a:rPr lang="en-US" err="1"/>
              <a:t>Subheader</a:t>
            </a:r>
            <a:endParaRPr lang="en-US"/>
          </a:p>
        </p:txBody>
      </p:sp>
      <p:sp>
        <p:nvSpPr>
          <p:cNvPr id="24" name="Text Placeholder 6">
            <a:extLst>
              <a:ext uri="{FF2B5EF4-FFF2-40B4-BE49-F238E27FC236}">
                <a16:creationId xmlns:a16="http://schemas.microsoft.com/office/drawing/2014/main" id="{8AC17034-55E0-6F4A-B6A3-C606ABE31232}"/>
              </a:ext>
            </a:extLst>
          </p:cNvPr>
          <p:cNvSpPr>
            <a:spLocks noGrp="1"/>
          </p:cNvSpPr>
          <p:nvPr>
            <p:ph type="body" sz="quarter" idx="31" hasCustomPrompt="1"/>
          </p:nvPr>
        </p:nvSpPr>
        <p:spPr>
          <a:xfrm>
            <a:off x="2790643" y="5538775"/>
            <a:ext cx="1837127" cy="425481"/>
          </a:xfrm>
          <a:prstGeom prst="rect">
            <a:avLst/>
          </a:prstGeom>
        </p:spPr>
        <p:txBody>
          <a:bodyPr/>
          <a:lstStyle>
            <a:lvl1pPr marL="0" indent="0">
              <a:buNone/>
              <a:defRPr sz="1800" b="1" i="0">
                <a:solidFill>
                  <a:schemeClr val="tx1"/>
                </a:solidFill>
                <a:latin typeface="Calibri" panose="020F0502020204030204" pitchFamily="34" charset="0"/>
                <a:cs typeface="Calibri" panose="020F0502020204030204" pitchFamily="34" charset="0"/>
              </a:defRPr>
            </a:lvl1pPr>
          </a:lstStyle>
          <a:p>
            <a:pPr lvl="0"/>
            <a:r>
              <a:rPr lang="en-US" err="1"/>
              <a:t>Subheader</a:t>
            </a:r>
            <a:endParaRPr lang="en-US"/>
          </a:p>
        </p:txBody>
      </p:sp>
      <p:sp>
        <p:nvSpPr>
          <p:cNvPr id="25" name="Text Placeholder 6">
            <a:extLst>
              <a:ext uri="{FF2B5EF4-FFF2-40B4-BE49-F238E27FC236}">
                <a16:creationId xmlns:a16="http://schemas.microsoft.com/office/drawing/2014/main" id="{BAA37EE1-6B8F-E744-852F-902A13BD6B52}"/>
              </a:ext>
            </a:extLst>
          </p:cNvPr>
          <p:cNvSpPr>
            <a:spLocks noGrp="1"/>
          </p:cNvSpPr>
          <p:nvPr>
            <p:ph type="body" sz="quarter" idx="32" hasCustomPrompt="1"/>
          </p:nvPr>
        </p:nvSpPr>
        <p:spPr>
          <a:xfrm>
            <a:off x="4827144" y="5538775"/>
            <a:ext cx="1837127" cy="425481"/>
          </a:xfrm>
          <a:prstGeom prst="rect">
            <a:avLst/>
          </a:prstGeom>
        </p:spPr>
        <p:txBody>
          <a:bodyPr/>
          <a:lstStyle>
            <a:lvl1pPr marL="0" indent="0">
              <a:buNone/>
              <a:defRPr sz="1800" b="1" i="0">
                <a:solidFill>
                  <a:schemeClr val="tx1"/>
                </a:solidFill>
                <a:latin typeface="Calibri" panose="020F0502020204030204" pitchFamily="34" charset="0"/>
                <a:cs typeface="Calibri" panose="020F0502020204030204" pitchFamily="34" charset="0"/>
              </a:defRPr>
            </a:lvl1pPr>
          </a:lstStyle>
          <a:p>
            <a:pPr lvl="0"/>
            <a:r>
              <a:rPr lang="en-US" err="1"/>
              <a:t>Subheader</a:t>
            </a:r>
            <a:endParaRPr lang="en-US"/>
          </a:p>
        </p:txBody>
      </p:sp>
      <p:sp>
        <p:nvSpPr>
          <p:cNvPr id="26" name="Text Placeholder 6">
            <a:extLst>
              <a:ext uri="{FF2B5EF4-FFF2-40B4-BE49-F238E27FC236}">
                <a16:creationId xmlns:a16="http://schemas.microsoft.com/office/drawing/2014/main" id="{1A1A5BFC-BF95-1047-9BBE-689AC709E092}"/>
              </a:ext>
            </a:extLst>
          </p:cNvPr>
          <p:cNvSpPr>
            <a:spLocks noGrp="1"/>
          </p:cNvSpPr>
          <p:nvPr>
            <p:ph type="body" sz="quarter" idx="33" hasCustomPrompt="1"/>
          </p:nvPr>
        </p:nvSpPr>
        <p:spPr>
          <a:xfrm>
            <a:off x="738430" y="7070144"/>
            <a:ext cx="1837127" cy="425481"/>
          </a:xfrm>
          <a:prstGeom prst="rect">
            <a:avLst/>
          </a:prstGeom>
        </p:spPr>
        <p:txBody>
          <a:bodyPr/>
          <a:lstStyle>
            <a:lvl1pPr marL="0" indent="0">
              <a:buNone/>
              <a:defRPr sz="1800" b="1" i="0">
                <a:solidFill>
                  <a:schemeClr val="tx1"/>
                </a:solidFill>
                <a:latin typeface="Calibri" panose="020F0502020204030204" pitchFamily="34" charset="0"/>
                <a:cs typeface="Calibri" panose="020F0502020204030204" pitchFamily="34" charset="0"/>
              </a:defRPr>
            </a:lvl1pPr>
          </a:lstStyle>
          <a:p>
            <a:pPr lvl="0"/>
            <a:r>
              <a:rPr lang="en-US" err="1"/>
              <a:t>Subheader</a:t>
            </a:r>
            <a:endParaRPr lang="en-US"/>
          </a:p>
        </p:txBody>
      </p:sp>
      <p:sp>
        <p:nvSpPr>
          <p:cNvPr id="27" name="Text Placeholder 6">
            <a:extLst>
              <a:ext uri="{FF2B5EF4-FFF2-40B4-BE49-F238E27FC236}">
                <a16:creationId xmlns:a16="http://schemas.microsoft.com/office/drawing/2014/main" id="{51DAAB00-0DA8-7D45-8B5B-2A1E8124F598}"/>
              </a:ext>
            </a:extLst>
          </p:cNvPr>
          <p:cNvSpPr>
            <a:spLocks noGrp="1"/>
          </p:cNvSpPr>
          <p:nvPr>
            <p:ph type="body" sz="quarter" idx="34" hasCustomPrompt="1"/>
          </p:nvPr>
        </p:nvSpPr>
        <p:spPr>
          <a:xfrm>
            <a:off x="2790643" y="7070144"/>
            <a:ext cx="1837127" cy="425481"/>
          </a:xfrm>
          <a:prstGeom prst="rect">
            <a:avLst/>
          </a:prstGeom>
        </p:spPr>
        <p:txBody>
          <a:bodyPr/>
          <a:lstStyle>
            <a:lvl1pPr marL="0" indent="0">
              <a:buNone/>
              <a:defRPr sz="1800" b="1" i="0">
                <a:solidFill>
                  <a:schemeClr val="tx1"/>
                </a:solidFill>
                <a:latin typeface="Calibri" panose="020F0502020204030204" pitchFamily="34" charset="0"/>
                <a:cs typeface="Calibri" panose="020F0502020204030204" pitchFamily="34" charset="0"/>
              </a:defRPr>
            </a:lvl1pPr>
          </a:lstStyle>
          <a:p>
            <a:pPr lvl="0"/>
            <a:r>
              <a:rPr lang="en-US" err="1"/>
              <a:t>Subheader</a:t>
            </a:r>
            <a:endParaRPr lang="en-US"/>
          </a:p>
        </p:txBody>
      </p:sp>
      <p:sp>
        <p:nvSpPr>
          <p:cNvPr id="28" name="Text Placeholder 6">
            <a:extLst>
              <a:ext uri="{FF2B5EF4-FFF2-40B4-BE49-F238E27FC236}">
                <a16:creationId xmlns:a16="http://schemas.microsoft.com/office/drawing/2014/main" id="{99C59B5A-0BF2-A841-B59A-525883CFA0C6}"/>
              </a:ext>
            </a:extLst>
          </p:cNvPr>
          <p:cNvSpPr>
            <a:spLocks noGrp="1"/>
          </p:cNvSpPr>
          <p:nvPr>
            <p:ph type="body" sz="quarter" idx="35" hasCustomPrompt="1"/>
          </p:nvPr>
        </p:nvSpPr>
        <p:spPr>
          <a:xfrm>
            <a:off x="4827144" y="7070144"/>
            <a:ext cx="1837127" cy="425481"/>
          </a:xfrm>
          <a:prstGeom prst="rect">
            <a:avLst/>
          </a:prstGeom>
        </p:spPr>
        <p:txBody>
          <a:bodyPr/>
          <a:lstStyle>
            <a:lvl1pPr marL="0" indent="0">
              <a:buNone/>
              <a:defRPr sz="1800" b="1" i="0">
                <a:solidFill>
                  <a:schemeClr val="tx1"/>
                </a:solidFill>
                <a:latin typeface="Calibri" panose="020F0502020204030204" pitchFamily="34" charset="0"/>
                <a:cs typeface="Calibri" panose="020F0502020204030204" pitchFamily="34" charset="0"/>
              </a:defRPr>
            </a:lvl1pPr>
          </a:lstStyle>
          <a:p>
            <a:pPr lvl="0"/>
            <a:r>
              <a:rPr lang="en-US" err="1"/>
              <a:t>Subheader</a:t>
            </a:r>
            <a:endParaRPr lang="en-US"/>
          </a:p>
        </p:txBody>
      </p:sp>
      <p:sp>
        <p:nvSpPr>
          <p:cNvPr id="4" name="Text Placeholder 3">
            <a:extLst>
              <a:ext uri="{FF2B5EF4-FFF2-40B4-BE49-F238E27FC236}">
                <a16:creationId xmlns:a16="http://schemas.microsoft.com/office/drawing/2014/main" id="{CE456307-E2E0-306C-1DB0-DDF0A9323000}"/>
              </a:ext>
            </a:extLst>
          </p:cNvPr>
          <p:cNvSpPr>
            <a:spLocks noGrp="1"/>
          </p:cNvSpPr>
          <p:nvPr>
            <p:ph type="body" sz="quarter" idx="38" hasCustomPrompt="1"/>
          </p:nvPr>
        </p:nvSpPr>
        <p:spPr>
          <a:xfrm>
            <a:off x="9916351" y="5806182"/>
            <a:ext cx="4192107" cy="1179248"/>
          </a:xfrm>
          <a:prstGeom prst="rect">
            <a:avLst/>
          </a:prstGeom>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lang="en-US" sz="2100" b="0" i="0">
                <a:solidFill>
                  <a:schemeClr val="tx1"/>
                </a:solidFill>
                <a:effectLst/>
                <a:latin typeface="Calibri" panose="020F0502020204030204" pitchFamily="34" charset="0"/>
                <a:cs typeface="Calibri" panose="020F0502020204030204" pitchFamily="34" charset="0"/>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a:effectLst/>
                <a:latin typeface="Calibri Light" panose="020F0302020204030204" pitchFamily="34" charset="0"/>
              </a:rPr>
              <a:t>Lorem ipsum dolor qua m Un </a:t>
            </a:r>
            <a:r>
              <a:rPr lang="en-US" err="1">
                <a:effectLst/>
                <a:latin typeface="Calibri Light" panose="020F0302020204030204" pitchFamily="34" charset="0"/>
              </a:rPr>
              <a:t>tio</a:t>
            </a:r>
            <a:r>
              <a:rPr lang="en-US">
                <a:effectLst/>
                <a:latin typeface="Calibri Light" panose="020F0302020204030204" pitchFamily="34" charset="0"/>
              </a:rPr>
              <a:t>. Tas </a:t>
            </a:r>
            <a:r>
              <a:rPr lang="en-US" err="1">
                <a:effectLst/>
                <a:latin typeface="Calibri Light" panose="020F0302020204030204" pitchFamily="34" charset="0"/>
              </a:rPr>
              <a:t>excerspedi</a:t>
            </a:r>
            <a:r>
              <a:rPr lang="en-US">
                <a:effectLst/>
                <a:latin typeface="Calibri Light" panose="020F0302020204030204" pitchFamily="34" charset="0"/>
              </a:rPr>
              <a:t> </a:t>
            </a:r>
            <a:r>
              <a:rPr lang="en-US" err="1">
                <a:effectLst/>
                <a:latin typeface="Calibri Light" panose="020F0302020204030204" pitchFamily="34" charset="0"/>
              </a:rPr>
              <a:t>aut</a:t>
            </a:r>
            <a:r>
              <a:rPr lang="en-US">
                <a:effectLst/>
                <a:latin typeface="Calibri Light" panose="020F0302020204030204" pitchFamily="34" charset="0"/>
              </a:rPr>
              <a:t> del </a:t>
            </a:r>
            <a:r>
              <a:rPr lang="en-US" err="1">
                <a:effectLst/>
                <a:latin typeface="Calibri Light" panose="020F0302020204030204" pitchFamily="34" charset="0"/>
              </a:rPr>
              <a:t>iquos</a:t>
            </a:r>
            <a:r>
              <a:rPr lang="en-US">
                <a:effectLst/>
                <a:latin typeface="Calibri Light" panose="020F0302020204030204" pitchFamily="34" charset="0"/>
              </a:rPr>
              <a:t> </a:t>
            </a:r>
            <a:r>
              <a:rPr lang="en-US" err="1">
                <a:effectLst/>
                <a:latin typeface="Calibri Light" panose="020F0302020204030204" pitchFamily="34" charset="0"/>
              </a:rPr>
              <a:t>eatia</a:t>
            </a:r>
            <a:r>
              <a:rPr lang="en-US">
                <a:effectLst/>
                <a:latin typeface="Calibri Light" panose="020F0302020204030204" pitchFamily="34" charset="0"/>
              </a:rPr>
              <a:t> vol </a:t>
            </a:r>
            <a:r>
              <a:rPr lang="en-US" err="1">
                <a:effectLst/>
                <a:latin typeface="Calibri Light" panose="020F0302020204030204" pitchFamily="34" charset="0"/>
              </a:rPr>
              <a:t>uptatet</a:t>
            </a:r>
            <a:r>
              <a:rPr lang="en-US">
                <a:effectLst/>
                <a:latin typeface="Calibri Light" panose="020F0302020204030204" pitchFamily="34" charset="0"/>
              </a:rPr>
              <a:t> </a:t>
            </a:r>
            <a:r>
              <a:rPr lang="en-US" err="1">
                <a:effectLst/>
                <a:latin typeface="Calibri Light" panose="020F0302020204030204" pitchFamily="34" charset="0"/>
              </a:rPr>
              <a:t>faccate</a:t>
            </a:r>
            <a:r>
              <a:rPr lang="en-US">
                <a:effectLst/>
                <a:latin typeface="Calibri Light" panose="020F0302020204030204" pitchFamily="34" charset="0"/>
              </a:rPr>
              <a:t> </a:t>
            </a:r>
            <a:r>
              <a:rPr lang="en-US" err="1">
                <a:effectLst/>
                <a:latin typeface="Calibri Light" panose="020F0302020204030204" pitchFamily="34" charset="0"/>
              </a:rPr>
              <a:t>provid</a:t>
            </a:r>
            <a:r>
              <a:rPr lang="en-US">
                <a:effectLst/>
                <a:latin typeface="Calibri Light" panose="020F0302020204030204" pitchFamily="34" charset="0"/>
              </a:rPr>
              <a:t> </a:t>
            </a:r>
            <a:r>
              <a:rPr lang="en-US" err="1">
                <a:effectLst/>
                <a:latin typeface="Calibri Light" panose="020F0302020204030204" pitchFamily="34" charset="0"/>
              </a:rPr>
              <a:t>intior</a:t>
            </a:r>
            <a:r>
              <a:rPr lang="en-US">
                <a:effectLst/>
                <a:latin typeface="Calibri Light" panose="020F0302020204030204" pitchFamily="34" charset="0"/>
              </a:rPr>
              <a:t>. </a:t>
            </a:r>
          </a:p>
        </p:txBody>
      </p:sp>
      <p:sp>
        <p:nvSpPr>
          <p:cNvPr id="5" name="Text Placeholder 10">
            <a:extLst>
              <a:ext uri="{FF2B5EF4-FFF2-40B4-BE49-F238E27FC236}">
                <a16:creationId xmlns:a16="http://schemas.microsoft.com/office/drawing/2014/main" id="{2422395A-7C0C-7298-CBB8-84E7A2CFD6D3}"/>
              </a:ext>
            </a:extLst>
          </p:cNvPr>
          <p:cNvSpPr>
            <a:spLocks noGrp="1"/>
          </p:cNvSpPr>
          <p:nvPr>
            <p:ph type="body" sz="quarter" idx="39" hasCustomPrompt="1"/>
          </p:nvPr>
        </p:nvSpPr>
        <p:spPr>
          <a:xfrm>
            <a:off x="9916351" y="4815744"/>
            <a:ext cx="4188603" cy="933194"/>
          </a:xfrm>
          <a:prstGeom prst="rect">
            <a:avLst/>
          </a:prstGeom>
        </p:spPr>
        <p:txBody>
          <a:bodyPr anchor="t"/>
          <a:lstStyle>
            <a:lvl1pPr marL="0" indent="0">
              <a:lnSpc>
                <a:spcPct val="85000"/>
              </a:lnSpc>
              <a:buFontTx/>
              <a:buNone/>
              <a:defRPr sz="2800" b="0" i="0">
                <a:solidFill>
                  <a:schemeClr val="tx1"/>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r>
              <a:rPr lang="en-US">
                <a:effectLst/>
                <a:latin typeface="Calibri Light" panose="020F0302020204030204" pitchFamily="34" charset="0"/>
              </a:rPr>
              <a:t>Side callout headline</a:t>
            </a:r>
          </a:p>
        </p:txBody>
      </p:sp>
    </p:spTree>
    <p:extLst>
      <p:ext uri="{BB962C8B-B14F-4D97-AF65-F5344CB8AC3E}">
        <p14:creationId xmlns:p14="http://schemas.microsoft.com/office/powerpoint/2010/main" val="389190360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11">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B89B644-A224-F246-9909-E127580D8A39}"/>
              </a:ext>
            </a:extLst>
          </p:cNvPr>
          <p:cNvSpPr/>
          <p:nvPr userDrawn="1"/>
        </p:nvSpPr>
        <p:spPr>
          <a:xfrm>
            <a:off x="0" y="0"/>
            <a:ext cx="7315200" cy="7734300"/>
          </a:xfrm>
          <a:prstGeom prst="rect">
            <a:avLst/>
          </a:prstGeom>
          <a:solidFill>
            <a:srgbClr val="E41F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3">
            <a:extLst>
              <a:ext uri="{FF2B5EF4-FFF2-40B4-BE49-F238E27FC236}">
                <a16:creationId xmlns:a16="http://schemas.microsoft.com/office/drawing/2014/main" id="{61CFE903-F4DD-334E-805B-0AD8B2E2615B}"/>
              </a:ext>
            </a:extLst>
          </p:cNvPr>
          <p:cNvSpPr>
            <a:spLocks noGrp="1"/>
          </p:cNvSpPr>
          <p:nvPr>
            <p:ph type="body" sz="quarter" idx="17" hasCustomPrompt="1"/>
          </p:nvPr>
        </p:nvSpPr>
        <p:spPr>
          <a:xfrm>
            <a:off x="1124191" y="3985149"/>
            <a:ext cx="5048107" cy="2134783"/>
          </a:xfrm>
          <a:prstGeom prst="rect">
            <a:avLst/>
          </a:prstGeom>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lang="en-US" sz="2100">
                <a:solidFill>
                  <a:schemeClr val="bg1"/>
                </a:solidFill>
                <a:effectLst/>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a:effectLst/>
                <a:latin typeface="Calibri Light" panose="020F0302020204030204" pitchFamily="34" charset="0"/>
              </a:rPr>
              <a:t>Lorem ipsum dolor qua m Un </a:t>
            </a:r>
            <a:r>
              <a:rPr lang="en-US" err="1">
                <a:effectLst/>
                <a:latin typeface="Calibri Light" panose="020F0302020204030204" pitchFamily="34" charset="0"/>
              </a:rPr>
              <a:t>tio</a:t>
            </a:r>
            <a:r>
              <a:rPr lang="en-US">
                <a:effectLst/>
                <a:latin typeface="Calibri Light" panose="020F0302020204030204" pitchFamily="34" charset="0"/>
              </a:rPr>
              <a:t>. Tas </a:t>
            </a:r>
            <a:r>
              <a:rPr lang="en-US" err="1">
                <a:effectLst/>
                <a:latin typeface="Calibri Light" panose="020F0302020204030204" pitchFamily="34" charset="0"/>
              </a:rPr>
              <a:t>excerspedi</a:t>
            </a:r>
            <a:r>
              <a:rPr lang="en-US">
                <a:effectLst/>
                <a:latin typeface="Calibri Light" panose="020F0302020204030204" pitchFamily="34" charset="0"/>
              </a:rPr>
              <a:t> </a:t>
            </a:r>
            <a:r>
              <a:rPr lang="en-US" err="1">
                <a:effectLst/>
                <a:latin typeface="Calibri Light" panose="020F0302020204030204" pitchFamily="34" charset="0"/>
              </a:rPr>
              <a:t>aut</a:t>
            </a:r>
            <a:r>
              <a:rPr lang="en-US">
                <a:effectLst/>
                <a:latin typeface="Calibri Light" panose="020F0302020204030204" pitchFamily="34" charset="0"/>
              </a:rPr>
              <a:t> del </a:t>
            </a:r>
            <a:r>
              <a:rPr lang="en-US" err="1">
                <a:effectLst/>
                <a:latin typeface="Calibri Light" panose="020F0302020204030204" pitchFamily="34" charset="0"/>
              </a:rPr>
              <a:t>iquos</a:t>
            </a:r>
            <a:r>
              <a:rPr lang="en-US">
                <a:effectLst/>
                <a:latin typeface="Calibri Light" panose="020F0302020204030204" pitchFamily="34" charset="0"/>
              </a:rPr>
              <a:t> </a:t>
            </a:r>
            <a:r>
              <a:rPr lang="en-US" err="1">
                <a:effectLst/>
                <a:latin typeface="Calibri Light" panose="020F0302020204030204" pitchFamily="34" charset="0"/>
              </a:rPr>
              <a:t>eatia</a:t>
            </a:r>
            <a:r>
              <a:rPr lang="en-US">
                <a:effectLst/>
                <a:latin typeface="Calibri Light" panose="020F0302020204030204" pitchFamily="34" charset="0"/>
              </a:rPr>
              <a:t> vol </a:t>
            </a:r>
            <a:r>
              <a:rPr lang="en-US" err="1">
                <a:effectLst/>
                <a:latin typeface="Calibri Light" panose="020F0302020204030204" pitchFamily="34" charset="0"/>
              </a:rPr>
              <a:t>uptatet</a:t>
            </a:r>
            <a:r>
              <a:rPr lang="en-US">
                <a:effectLst/>
                <a:latin typeface="Calibri Light" panose="020F0302020204030204" pitchFamily="34" charset="0"/>
              </a:rPr>
              <a:t> </a:t>
            </a:r>
            <a:r>
              <a:rPr lang="en-US" err="1">
                <a:effectLst/>
                <a:latin typeface="Calibri Light" panose="020F0302020204030204" pitchFamily="34" charset="0"/>
              </a:rPr>
              <a:t>faccate</a:t>
            </a:r>
            <a:r>
              <a:rPr lang="en-US">
                <a:effectLst/>
                <a:latin typeface="Calibri Light" panose="020F0302020204030204" pitchFamily="34" charset="0"/>
              </a:rPr>
              <a:t> </a:t>
            </a:r>
            <a:r>
              <a:rPr lang="en-US" err="1">
                <a:effectLst/>
                <a:latin typeface="Calibri Light" panose="020F0302020204030204" pitchFamily="34" charset="0"/>
              </a:rPr>
              <a:t>providi</a:t>
            </a:r>
            <a:r>
              <a:rPr lang="en-US">
                <a:effectLst/>
                <a:latin typeface="Calibri Light" panose="020F0302020204030204" pitchFamily="34" charset="0"/>
              </a:rPr>
              <a:t> </a:t>
            </a:r>
            <a:r>
              <a:rPr lang="en-US" err="1">
                <a:effectLst/>
                <a:latin typeface="Calibri Light" panose="020F0302020204030204" pitchFamily="34" charset="0"/>
              </a:rPr>
              <a:t>intiore</a:t>
            </a:r>
            <a:r>
              <a:rPr lang="en-US">
                <a:effectLst/>
                <a:latin typeface="Calibri Light" panose="020F0302020204030204" pitchFamily="34" charset="0"/>
              </a:rPr>
              <a:t> par </a:t>
            </a:r>
            <a:r>
              <a:rPr lang="en-US" err="1">
                <a:effectLst/>
                <a:latin typeface="Calibri Light" panose="020F0302020204030204" pitchFamily="34" charset="0"/>
              </a:rPr>
              <a:t>chil</a:t>
            </a:r>
            <a:r>
              <a:rPr lang="en-US">
                <a:effectLst/>
                <a:latin typeface="Calibri Light" panose="020F0302020204030204" pitchFamily="34" charset="0"/>
              </a:rPr>
              <a:t> </a:t>
            </a:r>
            <a:r>
              <a:rPr lang="en-US" err="1">
                <a:effectLst/>
                <a:latin typeface="Calibri Light" panose="020F0302020204030204" pitchFamily="34" charset="0"/>
              </a:rPr>
              <a:t>iqui</a:t>
            </a:r>
            <a:r>
              <a:rPr lang="en-US">
                <a:effectLst/>
                <a:latin typeface="Calibri Light" panose="020F0302020204030204" pitchFamily="34" charset="0"/>
              </a:rPr>
              <a:t> cu. </a:t>
            </a:r>
            <a:r>
              <a:rPr lang="en-US" err="1">
                <a:effectLst/>
                <a:latin typeface="Calibri Light" panose="020F0302020204030204" pitchFamily="34" charset="0"/>
              </a:rPr>
              <a:t>Axi</a:t>
            </a:r>
            <a:r>
              <a:rPr lang="en-US">
                <a:effectLst/>
                <a:latin typeface="Calibri Light" panose="020F0302020204030204" pitchFamily="34" charset="0"/>
              </a:rPr>
              <a:t> </a:t>
            </a:r>
            <a:r>
              <a:rPr lang="en-US" err="1">
                <a:effectLst/>
                <a:latin typeface="Calibri Light" panose="020F0302020204030204" pitchFamily="34" charset="0"/>
              </a:rPr>
              <a:t>mus</a:t>
            </a:r>
            <a:r>
              <a:rPr lang="en-US">
                <a:effectLst/>
                <a:latin typeface="Calibri Light" panose="020F0302020204030204" pitchFamily="34" charset="0"/>
              </a:rPr>
              <a:t> </a:t>
            </a:r>
            <a:r>
              <a:rPr lang="en-US" err="1">
                <a:effectLst/>
                <a:latin typeface="Calibri Light" panose="020F0302020204030204" pitchFamily="34" charset="0"/>
              </a:rPr>
              <a:t>explit</a:t>
            </a:r>
            <a:r>
              <a:rPr lang="en-US">
                <a:effectLst/>
                <a:latin typeface="Calibri Light" panose="020F0302020204030204" pitchFamily="34" charset="0"/>
              </a:rPr>
              <a:t> et </a:t>
            </a:r>
            <a:r>
              <a:rPr lang="en-US" err="1">
                <a:effectLst/>
                <a:latin typeface="Calibri Light" panose="020F0302020204030204" pitchFamily="34" charset="0"/>
              </a:rPr>
              <a:t>vitis</a:t>
            </a:r>
            <a:r>
              <a:rPr lang="en-US">
                <a:effectLst/>
                <a:latin typeface="Calibri Light" panose="020F0302020204030204" pitchFamily="34" charset="0"/>
              </a:rPr>
              <a:t> </a:t>
            </a:r>
            <a:r>
              <a:rPr lang="en-US" err="1">
                <a:effectLst/>
                <a:latin typeface="Calibri Light" panose="020F0302020204030204" pitchFamily="34" charset="0"/>
              </a:rPr>
              <a:t>tu</a:t>
            </a:r>
            <a:r>
              <a:rPr lang="en-US">
                <a:effectLst/>
                <a:latin typeface="Calibri Light" panose="020F0302020204030204" pitchFamily="34" charset="0"/>
              </a:rPr>
              <a:t>? Am </a:t>
            </a:r>
            <a:r>
              <a:rPr lang="en-US" err="1">
                <a:effectLst/>
                <a:latin typeface="Calibri Light" panose="020F0302020204030204" pitchFamily="34" charset="0"/>
              </a:rPr>
              <a:t>quia</a:t>
            </a:r>
            <a:r>
              <a:rPr lang="en-US">
                <a:effectLst/>
                <a:latin typeface="Calibri Light" panose="020F0302020204030204" pitchFamily="34" charset="0"/>
              </a:rPr>
              <a:t> </a:t>
            </a:r>
            <a:r>
              <a:rPr lang="en-US" err="1">
                <a:effectLst/>
                <a:latin typeface="Calibri Light" panose="020F0302020204030204" pitchFamily="34" charset="0"/>
              </a:rPr>
              <a:t>nihit</a:t>
            </a:r>
            <a:r>
              <a:rPr lang="en-US">
                <a:effectLst/>
                <a:latin typeface="Calibri Light" panose="020F0302020204030204" pitchFamily="34" charset="0"/>
              </a:rPr>
              <a:t>. </a:t>
            </a:r>
            <a:r>
              <a:rPr lang="en-US" err="1">
                <a:effectLst/>
                <a:latin typeface="Calibri Light" panose="020F0302020204030204" pitchFamily="34" charset="0"/>
              </a:rPr>
              <a:t>faccate</a:t>
            </a:r>
            <a:r>
              <a:rPr lang="en-US">
                <a:effectLst/>
                <a:latin typeface="Calibri Light" panose="020F0302020204030204" pitchFamily="34" charset="0"/>
              </a:rPr>
              <a:t> </a:t>
            </a:r>
            <a:r>
              <a:rPr lang="en-US" err="1">
                <a:effectLst/>
                <a:latin typeface="Calibri Light" panose="020F0302020204030204" pitchFamily="34" charset="0"/>
              </a:rPr>
              <a:t>providi</a:t>
            </a:r>
            <a:r>
              <a:rPr lang="en-US">
                <a:effectLst/>
                <a:latin typeface="Calibri Light" panose="020F0302020204030204" pitchFamily="34" charset="0"/>
              </a:rPr>
              <a:t> </a:t>
            </a:r>
            <a:r>
              <a:rPr lang="en-US" err="1">
                <a:effectLst/>
                <a:latin typeface="Calibri Light" panose="020F0302020204030204" pitchFamily="34" charset="0"/>
              </a:rPr>
              <a:t>intiore</a:t>
            </a:r>
            <a:r>
              <a:rPr lang="en-US">
                <a:effectLst/>
                <a:latin typeface="Calibri Light" panose="020F0302020204030204" pitchFamily="34" charset="0"/>
              </a:rPr>
              <a:t> p </a:t>
            </a:r>
          </a:p>
        </p:txBody>
      </p:sp>
      <p:sp>
        <p:nvSpPr>
          <p:cNvPr id="17" name="Text Placeholder 10">
            <a:extLst>
              <a:ext uri="{FF2B5EF4-FFF2-40B4-BE49-F238E27FC236}">
                <a16:creationId xmlns:a16="http://schemas.microsoft.com/office/drawing/2014/main" id="{A653D494-3D70-4847-87FE-4765085A60E8}"/>
              </a:ext>
            </a:extLst>
          </p:cNvPr>
          <p:cNvSpPr>
            <a:spLocks noGrp="1"/>
          </p:cNvSpPr>
          <p:nvPr>
            <p:ph type="body" sz="quarter" idx="15" hasCustomPrompt="1"/>
          </p:nvPr>
        </p:nvSpPr>
        <p:spPr>
          <a:xfrm>
            <a:off x="1127609" y="1775196"/>
            <a:ext cx="5048108" cy="2134782"/>
          </a:xfrm>
          <a:prstGeom prst="rect">
            <a:avLst/>
          </a:prstGeom>
        </p:spPr>
        <p:txBody>
          <a:bodyPr anchor="t"/>
          <a:lstStyle>
            <a:lvl1pPr marL="0" indent="0">
              <a:lnSpc>
                <a:spcPct val="85000"/>
              </a:lnSpc>
              <a:buFontTx/>
              <a:buNone/>
              <a:defRPr sz="4800" b="0" i="0">
                <a:solidFill>
                  <a:schemeClr val="bg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r>
              <a:rPr lang="en-US">
                <a:effectLst/>
                <a:latin typeface="Calibri Light" panose="020F0302020204030204" pitchFamily="34" charset="0"/>
              </a:rPr>
              <a:t>48 </a:t>
            </a:r>
            <a:r>
              <a:rPr lang="en-US" err="1">
                <a:effectLst/>
                <a:latin typeface="Calibri Light" panose="020F0302020204030204" pitchFamily="34" charset="0"/>
              </a:rPr>
              <a:t>pt</a:t>
            </a:r>
            <a:r>
              <a:rPr lang="en-US">
                <a:effectLst/>
                <a:latin typeface="Calibri Light" panose="020F0302020204030204" pitchFamily="34" charset="0"/>
              </a:rPr>
              <a:t> headline goes here with space for up to 3 lines of text</a:t>
            </a:r>
          </a:p>
        </p:txBody>
      </p:sp>
      <p:cxnSp>
        <p:nvCxnSpPr>
          <p:cNvPr id="3" name="Straight Connector 2">
            <a:extLst>
              <a:ext uri="{FF2B5EF4-FFF2-40B4-BE49-F238E27FC236}">
                <a16:creationId xmlns:a16="http://schemas.microsoft.com/office/drawing/2014/main" id="{FE9E02DE-0ECB-DD72-BCAE-E205D7628CE3}"/>
              </a:ext>
            </a:extLst>
          </p:cNvPr>
          <p:cNvCxnSpPr>
            <a:cxnSpLocks/>
          </p:cNvCxnSpPr>
          <p:nvPr userDrawn="1"/>
        </p:nvCxnSpPr>
        <p:spPr>
          <a:xfrm>
            <a:off x="0" y="7736714"/>
            <a:ext cx="741521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Text Placeholder 6">
            <a:extLst>
              <a:ext uri="{FF2B5EF4-FFF2-40B4-BE49-F238E27FC236}">
                <a16:creationId xmlns:a16="http://schemas.microsoft.com/office/drawing/2014/main" id="{94AF580E-D8E4-9B48-9A73-EAD280A75227}"/>
              </a:ext>
            </a:extLst>
          </p:cNvPr>
          <p:cNvSpPr>
            <a:spLocks noGrp="1"/>
          </p:cNvSpPr>
          <p:nvPr>
            <p:ph type="body" sz="quarter" idx="20" hasCustomPrompt="1"/>
          </p:nvPr>
        </p:nvSpPr>
        <p:spPr>
          <a:xfrm>
            <a:off x="9547303" y="1775196"/>
            <a:ext cx="4380936" cy="414984"/>
          </a:xfrm>
          <a:prstGeom prst="rect">
            <a:avLst/>
          </a:prstGeom>
        </p:spPr>
        <p:txBody>
          <a:bodyPr/>
          <a:lstStyle>
            <a:lvl1pPr marL="0" indent="0">
              <a:buNone/>
              <a:defRPr sz="2400" b="1" i="0">
                <a:solidFill>
                  <a:srgbClr val="E41F35"/>
                </a:solidFill>
                <a:latin typeface="Calibri" panose="020F0502020204030204" pitchFamily="34" charset="0"/>
                <a:cs typeface="Calibri" panose="020F0502020204030204" pitchFamily="34" charset="0"/>
              </a:defRPr>
            </a:lvl1pPr>
          </a:lstStyle>
          <a:p>
            <a:pPr lvl="0"/>
            <a:r>
              <a:rPr lang="en-US" err="1"/>
              <a:t>Subheader</a:t>
            </a:r>
            <a:endParaRPr lang="en-US"/>
          </a:p>
        </p:txBody>
      </p:sp>
      <p:sp>
        <p:nvSpPr>
          <p:cNvPr id="33" name="Text Placeholder 6">
            <a:extLst>
              <a:ext uri="{FF2B5EF4-FFF2-40B4-BE49-F238E27FC236}">
                <a16:creationId xmlns:a16="http://schemas.microsoft.com/office/drawing/2014/main" id="{D19E7B04-AFB7-9945-9A72-37465BAF3FB5}"/>
              </a:ext>
            </a:extLst>
          </p:cNvPr>
          <p:cNvSpPr>
            <a:spLocks noGrp="1"/>
          </p:cNvSpPr>
          <p:nvPr>
            <p:ph type="body" sz="quarter" idx="21"/>
          </p:nvPr>
        </p:nvSpPr>
        <p:spPr>
          <a:xfrm>
            <a:off x="9547303" y="2190180"/>
            <a:ext cx="4380936" cy="790949"/>
          </a:xfrm>
          <a:prstGeom prst="rect">
            <a:avLst/>
          </a:prstGeom>
        </p:spPr>
        <p:txBody>
          <a:bodyPr lIns="91440" rIns="91440"/>
          <a:lstStyle>
            <a:lvl1pPr marL="0" indent="0">
              <a:lnSpc>
                <a:spcPct val="100000"/>
              </a:lnSpc>
              <a:spcBef>
                <a:spcPts val="200"/>
              </a:spcBef>
              <a:buFont typeface="Arial" panose="020B0604020202020204" pitchFamily="34" charset="0"/>
              <a:buNone/>
              <a:defRPr sz="1600"/>
            </a:lvl1pPr>
            <a:lvl2pPr marL="457200" indent="0">
              <a:lnSpc>
                <a:spcPct val="100000"/>
              </a:lnSpc>
              <a:buNone/>
              <a:defRPr sz="1600"/>
            </a:lvl2pPr>
          </a:lstStyle>
          <a:p>
            <a:pPr lvl="0"/>
            <a:endParaRPr lang="en-US"/>
          </a:p>
        </p:txBody>
      </p:sp>
      <p:sp>
        <p:nvSpPr>
          <p:cNvPr id="34" name="Text Placeholder 6">
            <a:extLst>
              <a:ext uri="{FF2B5EF4-FFF2-40B4-BE49-F238E27FC236}">
                <a16:creationId xmlns:a16="http://schemas.microsoft.com/office/drawing/2014/main" id="{AE8720DD-53BF-E040-9B40-48E87BCA53BD}"/>
              </a:ext>
            </a:extLst>
          </p:cNvPr>
          <p:cNvSpPr>
            <a:spLocks noGrp="1"/>
          </p:cNvSpPr>
          <p:nvPr>
            <p:ph type="body" sz="quarter" idx="22" hasCustomPrompt="1"/>
          </p:nvPr>
        </p:nvSpPr>
        <p:spPr>
          <a:xfrm>
            <a:off x="9547303" y="3707458"/>
            <a:ext cx="4380936" cy="414984"/>
          </a:xfrm>
          <a:prstGeom prst="rect">
            <a:avLst/>
          </a:prstGeom>
        </p:spPr>
        <p:txBody>
          <a:bodyPr/>
          <a:lstStyle>
            <a:lvl1pPr marL="0" indent="0">
              <a:buNone/>
              <a:defRPr sz="2400" b="1" i="0">
                <a:solidFill>
                  <a:srgbClr val="E41F35"/>
                </a:solidFill>
                <a:latin typeface="Calibri" panose="020F0502020204030204" pitchFamily="34" charset="0"/>
                <a:cs typeface="Calibri" panose="020F0502020204030204" pitchFamily="34" charset="0"/>
              </a:defRPr>
            </a:lvl1pPr>
          </a:lstStyle>
          <a:p>
            <a:pPr lvl="0"/>
            <a:r>
              <a:rPr lang="en-US" err="1"/>
              <a:t>Subheader</a:t>
            </a:r>
            <a:endParaRPr lang="en-US"/>
          </a:p>
        </p:txBody>
      </p:sp>
      <p:sp>
        <p:nvSpPr>
          <p:cNvPr id="35" name="Text Placeholder 6">
            <a:extLst>
              <a:ext uri="{FF2B5EF4-FFF2-40B4-BE49-F238E27FC236}">
                <a16:creationId xmlns:a16="http://schemas.microsoft.com/office/drawing/2014/main" id="{0BD5CF21-143F-4941-A0CD-C4D20FB183BF}"/>
              </a:ext>
            </a:extLst>
          </p:cNvPr>
          <p:cNvSpPr>
            <a:spLocks noGrp="1"/>
          </p:cNvSpPr>
          <p:nvPr>
            <p:ph type="body" sz="quarter" idx="23"/>
          </p:nvPr>
        </p:nvSpPr>
        <p:spPr>
          <a:xfrm>
            <a:off x="9547303" y="4122442"/>
            <a:ext cx="4380936" cy="790949"/>
          </a:xfrm>
          <a:prstGeom prst="rect">
            <a:avLst/>
          </a:prstGeom>
        </p:spPr>
        <p:txBody>
          <a:bodyPr lIns="91440" rIns="91440"/>
          <a:lstStyle>
            <a:lvl1pPr marL="0" indent="0">
              <a:lnSpc>
                <a:spcPct val="100000"/>
              </a:lnSpc>
              <a:spcBef>
                <a:spcPts val="200"/>
              </a:spcBef>
              <a:buFont typeface="Arial" panose="020B0604020202020204" pitchFamily="34" charset="0"/>
              <a:buNone/>
              <a:defRPr sz="1600"/>
            </a:lvl1pPr>
            <a:lvl2pPr marL="457200" indent="0">
              <a:lnSpc>
                <a:spcPct val="100000"/>
              </a:lnSpc>
              <a:buNone/>
              <a:defRPr sz="1600"/>
            </a:lvl2pPr>
          </a:lstStyle>
          <a:p>
            <a:pPr lvl="0"/>
            <a:endParaRPr lang="en-US"/>
          </a:p>
        </p:txBody>
      </p:sp>
      <p:sp>
        <p:nvSpPr>
          <p:cNvPr id="36" name="Text Placeholder 6">
            <a:extLst>
              <a:ext uri="{FF2B5EF4-FFF2-40B4-BE49-F238E27FC236}">
                <a16:creationId xmlns:a16="http://schemas.microsoft.com/office/drawing/2014/main" id="{17BF48C2-FF93-5A4D-8636-0534CA17CC20}"/>
              </a:ext>
            </a:extLst>
          </p:cNvPr>
          <p:cNvSpPr>
            <a:spLocks noGrp="1"/>
          </p:cNvSpPr>
          <p:nvPr>
            <p:ph type="body" sz="quarter" idx="24" hasCustomPrompt="1"/>
          </p:nvPr>
        </p:nvSpPr>
        <p:spPr>
          <a:xfrm>
            <a:off x="9547303" y="5704340"/>
            <a:ext cx="4380936" cy="414984"/>
          </a:xfrm>
          <a:prstGeom prst="rect">
            <a:avLst/>
          </a:prstGeom>
        </p:spPr>
        <p:txBody>
          <a:bodyPr/>
          <a:lstStyle>
            <a:lvl1pPr marL="0" indent="0">
              <a:buNone/>
              <a:defRPr sz="2400" b="1" i="0">
                <a:solidFill>
                  <a:srgbClr val="E41F35"/>
                </a:solidFill>
                <a:latin typeface="Calibri" panose="020F0502020204030204" pitchFamily="34" charset="0"/>
                <a:cs typeface="Calibri" panose="020F0502020204030204" pitchFamily="34" charset="0"/>
              </a:defRPr>
            </a:lvl1pPr>
          </a:lstStyle>
          <a:p>
            <a:pPr lvl="0"/>
            <a:r>
              <a:rPr lang="en-US" err="1"/>
              <a:t>Subheader</a:t>
            </a:r>
            <a:endParaRPr lang="en-US"/>
          </a:p>
        </p:txBody>
      </p:sp>
      <p:sp>
        <p:nvSpPr>
          <p:cNvPr id="37" name="Text Placeholder 6">
            <a:extLst>
              <a:ext uri="{FF2B5EF4-FFF2-40B4-BE49-F238E27FC236}">
                <a16:creationId xmlns:a16="http://schemas.microsoft.com/office/drawing/2014/main" id="{CD201F68-DBE7-A445-BC01-E5B2133975B9}"/>
              </a:ext>
            </a:extLst>
          </p:cNvPr>
          <p:cNvSpPr>
            <a:spLocks noGrp="1"/>
          </p:cNvSpPr>
          <p:nvPr>
            <p:ph type="body" sz="quarter" idx="25"/>
          </p:nvPr>
        </p:nvSpPr>
        <p:spPr>
          <a:xfrm>
            <a:off x="9547303" y="6119324"/>
            <a:ext cx="4380936" cy="790949"/>
          </a:xfrm>
          <a:prstGeom prst="rect">
            <a:avLst/>
          </a:prstGeom>
        </p:spPr>
        <p:txBody>
          <a:bodyPr lIns="91440" rIns="91440"/>
          <a:lstStyle>
            <a:lvl1pPr marL="0" indent="0">
              <a:lnSpc>
                <a:spcPct val="100000"/>
              </a:lnSpc>
              <a:spcBef>
                <a:spcPts val="200"/>
              </a:spcBef>
              <a:buFont typeface="Arial" panose="020B0604020202020204" pitchFamily="34" charset="0"/>
              <a:buNone/>
              <a:defRPr sz="1600"/>
            </a:lvl1pPr>
            <a:lvl2pPr marL="457200" indent="0">
              <a:lnSpc>
                <a:spcPct val="100000"/>
              </a:lnSpc>
              <a:buNone/>
              <a:defRPr sz="1600"/>
            </a:lvl2pPr>
          </a:lstStyle>
          <a:p>
            <a:pPr lvl="0"/>
            <a:endParaRPr lang="en-US"/>
          </a:p>
        </p:txBody>
      </p:sp>
    </p:spTree>
    <p:extLst>
      <p:ext uri="{BB962C8B-B14F-4D97-AF65-F5344CB8AC3E}">
        <p14:creationId xmlns:p14="http://schemas.microsoft.com/office/powerpoint/2010/main" val="236873511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image 1">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C39B44C-BEED-954D-B2DB-AA065E81A825}"/>
              </a:ext>
            </a:extLst>
          </p:cNvPr>
          <p:cNvSpPr>
            <a:spLocks noGrp="1"/>
          </p:cNvSpPr>
          <p:nvPr>
            <p:ph type="pic" sz="quarter" idx="19" hasCustomPrompt="1"/>
          </p:nvPr>
        </p:nvSpPr>
        <p:spPr>
          <a:xfrm>
            <a:off x="7315199" y="0"/>
            <a:ext cx="7315201" cy="7732889"/>
          </a:xfrm>
          <a:prstGeom prst="rect">
            <a:avLst/>
          </a:prstGeom>
          <a:noFill/>
        </p:spPr>
        <p:txBody>
          <a:bodyPr anchor="ctr"/>
          <a:lstStyle>
            <a:lvl1pPr marL="0" indent="0" algn="ctr">
              <a:buNone/>
              <a:defRPr/>
            </a:lvl1pPr>
          </a:lstStyle>
          <a:p>
            <a:r>
              <a:rPr lang="en-US"/>
              <a:t>Click center icon to update image</a:t>
            </a:r>
          </a:p>
        </p:txBody>
      </p:sp>
      <p:sp>
        <p:nvSpPr>
          <p:cNvPr id="14" name="Rectangle 13">
            <a:extLst>
              <a:ext uri="{FF2B5EF4-FFF2-40B4-BE49-F238E27FC236}">
                <a16:creationId xmlns:a16="http://schemas.microsoft.com/office/drawing/2014/main" id="{AB89B644-A224-F246-9909-E127580D8A39}"/>
              </a:ext>
            </a:extLst>
          </p:cNvPr>
          <p:cNvSpPr/>
          <p:nvPr userDrawn="1"/>
        </p:nvSpPr>
        <p:spPr>
          <a:xfrm>
            <a:off x="0" y="0"/>
            <a:ext cx="7315199" cy="7732889"/>
          </a:xfrm>
          <a:prstGeom prst="rect">
            <a:avLst/>
          </a:prstGeom>
          <a:solidFill>
            <a:srgbClr val="E41F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ext Placeholder 3">
            <a:extLst>
              <a:ext uri="{FF2B5EF4-FFF2-40B4-BE49-F238E27FC236}">
                <a16:creationId xmlns:a16="http://schemas.microsoft.com/office/drawing/2014/main" id="{53FDC757-9CF8-D504-26B3-2716496038F1}"/>
              </a:ext>
            </a:extLst>
          </p:cNvPr>
          <p:cNvSpPr>
            <a:spLocks noGrp="1"/>
          </p:cNvSpPr>
          <p:nvPr>
            <p:ph type="body" sz="quarter" idx="17" hasCustomPrompt="1"/>
          </p:nvPr>
        </p:nvSpPr>
        <p:spPr>
          <a:xfrm>
            <a:off x="1124191" y="3985149"/>
            <a:ext cx="5048107" cy="2134783"/>
          </a:xfrm>
          <a:prstGeom prst="rect">
            <a:avLst/>
          </a:prstGeom>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lang="en-US" sz="2100">
                <a:solidFill>
                  <a:schemeClr val="bg1"/>
                </a:solidFill>
                <a:effectLst/>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a:effectLst/>
                <a:latin typeface="Calibri Light" panose="020F0302020204030204" pitchFamily="34" charset="0"/>
              </a:rPr>
              <a:t>Lorem ipsum dolor qua m Un </a:t>
            </a:r>
            <a:r>
              <a:rPr lang="en-US" err="1">
                <a:effectLst/>
                <a:latin typeface="Calibri Light" panose="020F0302020204030204" pitchFamily="34" charset="0"/>
              </a:rPr>
              <a:t>tio</a:t>
            </a:r>
            <a:r>
              <a:rPr lang="en-US">
                <a:effectLst/>
                <a:latin typeface="Calibri Light" panose="020F0302020204030204" pitchFamily="34" charset="0"/>
              </a:rPr>
              <a:t>. Tas </a:t>
            </a:r>
            <a:r>
              <a:rPr lang="en-US" err="1">
                <a:effectLst/>
                <a:latin typeface="Calibri Light" panose="020F0302020204030204" pitchFamily="34" charset="0"/>
              </a:rPr>
              <a:t>excerspedi</a:t>
            </a:r>
            <a:r>
              <a:rPr lang="en-US">
                <a:effectLst/>
                <a:latin typeface="Calibri Light" panose="020F0302020204030204" pitchFamily="34" charset="0"/>
              </a:rPr>
              <a:t> </a:t>
            </a:r>
            <a:r>
              <a:rPr lang="en-US" err="1">
                <a:effectLst/>
                <a:latin typeface="Calibri Light" panose="020F0302020204030204" pitchFamily="34" charset="0"/>
              </a:rPr>
              <a:t>aut</a:t>
            </a:r>
            <a:r>
              <a:rPr lang="en-US">
                <a:effectLst/>
                <a:latin typeface="Calibri Light" panose="020F0302020204030204" pitchFamily="34" charset="0"/>
              </a:rPr>
              <a:t> del </a:t>
            </a:r>
            <a:r>
              <a:rPr lang="en-US" err="1">
                <a:effectLst/>
                <a:latin typeface="Calibri Light" panose="020F0302020204030204" pitchFamily="34" charset="0"/>
              </a:rPr>
              <a:t>iquos</a:t>
            </a:r>
            <a:r>
              <a:rPr lang="en-US">
                <a:effectLst/>
                <a:latin typeface="Calibri Light" panose="020F0302020204030204" pitchFamily="34" charset="0"/>
              </a:rPr>
              <a:t> </a:t>
            </a:r>
            <a:r>
              <a:rPr lang="en-US" err="1">
                <a:effectLst/>
                <a:latin typeface="Calibri Light" panose="020F0302020204030204" pitchFamily="34" charset="0"/>
              </a:rPr>
              <a:t>eatia</a:t>
            </a:r>
            <a:r>
              <a:rPr lang="en-US">
                <a:effectLst/>
                <a:latin typeface="Calibri Light" panose="020F0302020204030204" pitchFamily="34" charset="0"/>
              </a:rPr>
              <a:t> vol </a:t>
            </a:r>
            <a:r>
              <a:rPr lang="en-US" err="1">
                <a:effectLst/>
                <a:latin typeface="Calibri Light" panose="020F0302020204030204" pitchFamily="34" charset="0"/>
              </a:rPr>
              <a:t>uptatet</a:t>
            </a:r>
            <a:r>
              <a:rPr lang="en-US">
                <a:effectLst/>
                <a:latin typeface="Calibri Light" panose="020F0302020204030204" pitchFamily="34" charset="0"/>
              </a:rPr>
              <a:t> </a:t>
            </a:r>
            <a:r>
              <a:rPr lang="en-US" err="1">
                <a:effectLst/>
                <a:latin typeface="Calibri Light" panose="020F0302020204030204" pitchFamily="34" charset="0"/>
              </a:rPr>
              <a:t>faccate</a:t>
            </a:r>
            <a:r>
              <a:rPr lang="en-US">
                <a:effectLst/>
                <a:latin typeface="Calibri Light" panose="020F0302020204030204" pitchFamily="34" charset="0"/>
              </a:rPr>
              <a:t> </a:t>
            </a:r>
            <a:r>
              <a:rPr lang="en-US" err="1">
                <a:effectLst/>
                <a:latin typeface="Calibri Light" panose="020F0302020204030204" pitchFamily="34" charset="0"/>
              </a:rPr>
              <a:t>providi</a:t>
            </a:r>
            <a:r>
              <a:rPr lang="en-US">
                <a:effectLst/>
                <a:latin typeface="Calibri Light" panose="020F0302020204030204" pitchFamily="34" charset="0"/>
              </a:rPr>
              <a:t> </a:t>
            </a:r>
            <a:r>
              <a:rPr lang="en-US" err="1">
                <a:effectLst/>
                <a:latin typeface="Calibri Light" panose="020F0302020204030204" pitchFamily="34" charset="0"/>
              </a:rPr>
              <a:t>intiore</a:t>
            </a:r>
            <a:r>
              <a:rPr lang="en-US">
                <a:effectLst/>
                <a:latin typeface="Calibri Light" panose="020F0302020204030204" pitchFamily="34" charset="0"/>
              </a:rPr>
              <a:t> par </a:t>
            </a:r>
            <a:r>
              <a:rPr lang="en-US" err="1">
                <a:effectLst/>
                <a:latin typeface="Calibri Light" panose="020F0302020204030204" pitchFamily="34" charset="0"/>
              </a:rPr>
              <a:t>chil</a:t>
            </a:r>
            <a:r>
              <a:rPr lang="en-US">
                <a:effectLst/>
                <a:latin typeface="Calibri Light" panose="020F0302020204030204" pitchFamily="34" charset="0"/>
              </a:rPr>
              <a:t> </a:t>
            </a:r>
            <a:r>
              <a:rPr lang="en-US" err="1">
                <a:effectLst/>
                <a:latin typeface="Calibri Light" panose="020F0302020204030204" pitchFamily="34" charset="0"/>
              </a:rPr>
              <a:t>iqui</a:t>
            </a:r>
            <a:r>
              <a:rPr lang="en-US">
                <a:effectLst/>
                <a:latin typeface="Calibri Light" panose="020F0302020204030204" pitchFamily="34" charset="0"/>
              </a:rPr>
              <a:t> cu. </a:t>
            </a:r>
            <a:r>
              <a:rPr lang="en-US" err="1">
                <a:effectLst/>
                <a:latin typeface="Calibri Light" panose="020F0302020204030204" pitchFamily="34" charset="0"/>
              </a:rPr>
              <a:t>Axi</a:t>
            </a:r>
            <a:r>
              <a:rPr lang="en-US">
                <a:effectLst/>
                <a:latin typeface="Calibri Light" panose="020F0302020204030204" pitchFamily="34" charset="0"/>
              </a:rPr>
              <a:t> </a:t>
            </a:r>
            <a:r>
              <a:rPr lang="en-US" err="1">
                <a:effectLst/>
                <a:latin typeface="Calibri Light" panose="020F0302020204030204" pitchFamily="34" charset="0"/>
              </a:rPr>
              <a:t>mus</a:t>
            </a:r>
            <a:r>
              <a:rPr lang="en-US">
                <a:effectLst/>
                <a:latin typeface="Calibri Light" panose="020F0302020204030204" pitchFamily="34" charset="0"/>
              </a:rPr>
              <a:t> </a:t>
            </a:r>
            <a:r>
              <a:rPr lang="en-US" err="1">
                <a:effectLst/>
                <a:latin typeface="Calibri Light" panose="020F0302020204030204" pitchFamily="34" charset="0"/>
              </a:rPr>
              <a:t>explit</a:t>
            </a:r>
            <a:r>
              <a:rPr lang="en-US">
                <a:effectLst/>
                <a:latin typeface="Calibri Light" panose="020F0302020204030204" pitchFamily="34" charset="0"/>
              </a:rPr>
              <a:t> et </a:t>
            </a:r>
            <a:r>
              <a:rPr lang="en-US" err="1">
                <a:effectLst/>
                <a:latin typeface="Calibri Light" panose="020F0302020204030204" pitchFamily="34" charset="0"/>
              </a:rPr>
              <a:t>vitis</a:t>
            </a:r>
            <a:r>
              <a:rPr lang="en-US">
                <a:effectLst/>
                <a:latin typeface="Calibri Light" panose="020F0302020204030204" pitchFamily="34" charset="0"/>
              </a:rPr>
              <a:t> </a:t>
            </a:r>
            <a:r>
              <a:rPr lang="en-US" err="1">
                <a:effectLst/>
                <a:latin typeface="Calibri Light" panose="020F0302020204030204" pitchFamily="34" charset="0"/>
              </a:rPr>
              <a:t>tu</a:t>
            </a:r>
            <a:r>
              <a:rPr lang="en-US">
                <a:effectLst/>
                <a:latin typeface="Calibri Light" panose="020F0302020204030204" pitchFamily="34" charset="0"/>
              </a:rPr>
              <a:t>? Am </a:t>
            </a:r>
            <a:r>
              <a:rPr lang="en-US" err="1">
                <a:effectLst/>
                <a:latin typeface="Calibri Light" panose="020F0302020204030204" pitchFamily="34" charset="0"/>
              </a:rPr>
              <a:t>quia</a:t>
            </a:r>
            <a:r>
              <a:rPr lang="en-US">
                <a:effectLst/>
                <a:latin typeface="Calibri Light" panose="020F0302020204030204" pitchFamily="34" charset="0"/>
              </a:rPr>
              <a:t> </a:t>
            </a:r>
            <a:r>
              <a:rPr lang="en-US" err="1">
                <a:effectLst/>
                <a:latin typeface="Calibri Light" panose="020F0302020204030204" pitchFamily="34" charset="0"/>
              </a:rPr>
              <a:t>nihit</a:t>
            </a:r>
            <a:r>
              <a:rPr lang="en-US">
                <a:effectLst/>
                <a:latin typeface="Calibri Light" panose="020F0302020204030204" pitchFamily="34" charset="0"/>
              </a:rPr>
              <a:t>. </a:t>
            </a:r>
            <a:r>
              <a:rPr lang="en-US" err="1">
                <a:effectLst/>
                <a:latin typeface="Calibri Light" panose="020F0302020204030204" pitchFamily="34" charset="0"/>
              </a:rPr>
              <a:t>faccate</a:t>
            </a:r>
            <a:r>
              <a:rPr lang="en-US">
                <a:effectLst/>
                <a:latin typeface="Calibri Light" panose="020F0302020204030204" pitchFamily="34" charset="0"/>
              </a:rPr>
              <a:t> </a:t>
            </a:r>
            <a:r>
              <a:rPr lang="en-US" err="1">
                <a:effectLst/>
                <a:latin typeface="Calibri Light" panose="020F0302020204030204" pitchFamily="34" charset="0"/>
              </a:rPr>
              <a:t>providi</a:t>
            </a:r>
            <a:r>
              <a:rPr lang="en-US">
                <a:effectLst/>
                <a:latin typeface="Calibri Light" panose="020F0302020204030204" pitchFamily="34" charset="0"/>
              </a:rPr>
              <a:t> </a:t>
            </a:r>
            <a:r>
              <a:rPr lang="en-US" err="1">
                <a:effectLst/>
                <a:latin typeface="Calibri Light" panose="020F0302020204030204" pitchFamily="34" charset="0"/>
              </a:rPr>
              <a:t>intiore</a:t>
            </a:r>
            <a:r>
              <a:rPr lang="en-US">
                <a:effectLst/>
                <a:latin typeface="Calibri Light" panose="020F0302020204030204" pitchFamily="34" charset="0"/>
              </a:rPr>
              <a:t> p </a:t>
            </a:r>
          </a:p>
        </p:txBody>
      </p:sp>
      <p:sp>
        <p:nvSpPr>
          <p:cNvPr id="3" name="Text Placeholder 10">
            <a:extLst>
              <a:ext uri="{FF2B5EF4-FFF2-40B4-BE49-F238E27FC236}">
                <a16:creationId xmlns:a16="http://schemas.microsoft.com/office/drawing/2014/main" id="{13DA89AE-226B-3B1F-72D7-4758540DB271}"/>
              </a:ext>
            </a:extLst>
          </p:cNvPr>
          <p:cNvSpPr>
            <a:spLocks noGrp="1"/>
          </p:cNvSpPr>
          <p:nvPr>
            <p:ph type="body" sz="quarter" idx="15" hasCustomPrompt="1"/>
          </p:nvPr>
        </p:nvSpPr>
        <p:spPr>
          <a:xfrm>
            <a:off x="1127609" y="1775196"/>
            <a:ext cx="5048108" cy="2134782"/>
          </a:xfrm>
          <a:prstGeom prst="rect">
            <a:avLst/>
          </a:prstGeom>
        </p:spPr>
        <p:txBody>
          <a:bodyPr anchor="t"/>
          <a:lstStyle>
            <a:lvl1pPr marL="0" indent="0">
              <a:lnSpc>
                <a:spcPct val="85000"/>
              </a:lnSpc>
              <a:buFontTx/>
              <a:buNone/>
              <a:defRPr sz="4800" b="0" i="0">
                <a:solidFill>
                  <a:schemeClr val="bg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r>
              <a:rPr lang="en-US">
                <a:effectLst/>
                <a:latin typeface="Calibri Light" panose="020F0302020204030204" pitchFamily="34" charset="0"/>
              </a:rPr>
              <a:t>48 </a:t>
            </a:r>
            <a:r>
              <a:rPr lang="en-US" err="1">
                <a:effectLst/>
                <a:latin typeface="Calibri Light" panose="020F0302020204030204" pitchFamily="34" charset="0"/>
              </a:rPr>
              <a:t>pt</a:t>
            </a:r>
            <a:r>
              <a:rPr lang="en-US">
                <a:effectLst/>
                <a:latin typeface="Calibri Light" panose="020F0302020204030204" pitchFamily="34" charset="0"/>
              </a:rPr>
              <a:t> headline goes here with space for up to 3 lines of text</a:t>
            </a:r>
          </a:p>
        </p:txBody>
      </p:sp>
    </p:spTree>
    <p:extLst>
      <p:ext uri="{BB962C8B-B14F-4D97-AF65-F5344CB8AC3E}">
        <p14:creationId xmlns:p14="http://schemas.microsoft.com/office/powerpoint/2010/main" val="12175529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image 2">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70D9C62-FDF5-EDA0-9F22-4DFE7963579E}"/>
              </a:ext>
            </a:extLst>
          </p:cNvPr>
          <p:cNvSpPr>
            <a:spLocks noGrp="1"/>
          </p:cNvSpPr>
          <p:nvPr>
            <p:ph type="body" sz="quarter" idx="17" hasCustomPrompt="1"/>
          </p:nvPr>
        </p:nvSpPr>
        <p:spPr>
          <a:xfrm>
            <a:off x="748264" y="2418473"/>
            <a:ext cx="13399533" cy="608330"/>
          </a:xfrm>
          <a:prstGeom prst="rect">
            <a:avLst/>
          </a:prstGeom>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lang="en-US" sz="1800" smtClean="0">
                <a:solidFill>
                  <a:schemeClr val="tx1"/>
                </a:solidFill>
                <a:effectLst/>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err="1">
                <a:effectLst/>
                <a:latin typeface="Calibri Light" panose="020F0302020204030204" pitchFamily="34" charset="0"/>
              </a:rPr>
              <a:t>Pera</a:t>
            </a:r>
            <a:r>
              <a:rPr lang="en-US">
                <a:effectLst/>
                <a:latin typeface="Calibri Light" panose="020F0302020204030204" pitchFamily="34" charset="0"/>
              </a:rPr>
              <a:t> </a:t>
            </a:r>
            <a:r>
              <a:rPr lang="en-US" err="1">
                <a:effectLst/>
                <a:latin typeface="Calibri Light" panose="020F0302020204030204" pitchFamily="34" charset="0"/>
              </a:rPr>
              <a:t>commol</a:t>
            </a:r>
            <a:r>
              <a:rPr lang="en-US">
                <a:effectLst/>
                <a:latin typeface="Calibri Light" panose="020F0302020204030204" pitchFamily="34" charset="0"/>
              </a:rPr>
              <a:t> </a:t>
            </a:r>
            <a:r>
              <a:rPr lang="en-US" err="1">
                <a:effectLst/>
                <a:latin typeface="Calibri Light" panose="020F0302020204030204" pitchFamily="34" charset="0"/>
              </a:rPr>
              <a:t>uptia</a:t>
            </a:r>
            <a:r>
              <a:rPr lang="en-US">
                <a:effectLst/>
                <a:latin typeface="Calibri Light" panose="020F0302020204030204" pitchFamily="34" charset="0"/>
              </a:rPr>
              <a:t> is </a:t>
            </a:r>
            <a:r>
              <a:rPr lang="en-US" err="1">
                <a:effectLst/>
                <a:latin typeface="Calibri Light" panose="020F0302020204030204" pitchFamily="34" charset="0"/>
              </a:rPr>
              <a:t>recus</a:t>
            </a:r>
            <a:r>
              <a:rPr lang="en-US">
                <a:effectLst/>
                <a:latin typeface="Calibri Light" panose="020F0302020204030204" pitchFamily="34" charset="0"/>
              </a:rPr>
              <a:t> </a:t>
            </a:r>
            <a:r>
              <a:rPr lang="en-US" err="1">
                <a:effectLst/>
                <a:latin typeface="Calibri Light" panose="020F0302020204030204" pitchFamily="34" charset="0"/>
              </a:rPr>
              <a:t>eu</a:t>
            </a:r>
            <a:r>
              <a:rPr lang="en-US">
                <a:effectLst/>
                <a:latin typeface="Calibri Light" panose="020F0302020204030204" pitchFamily="34" charset="0"/>
              </a:rPr>
              <a:t> m </a:t>
            </a:r>
            <a:r>
              <a:rPr lang="en-US" err="1">
                <a:effectLst/>
                <a:latin typeface="Calibri Light" panose="020F0302020204030204" pitchFamily="34" charset="0"/>
              </a:rPr>
              <a:t>eos</a:t>
            </a:r>
            <a:r>
              <a:rPr lang="en-US">
                <a:effectLst/>
                <a:latin typeface="Calibri Light" panose="020F0302020204030204" pitchFamily="34" charset="0"/>
              </a:rPr>
              <a:t> </a:t>
            </a:r>
            <a:r>
              <a:rPr lang="en-US" err="1">
                <a:effectLst/>
                <a:latin typeface="Calibri Light" panose="020F0302020204030204" pitchFamily="34" charset="0"/>
              </a:rPr>
              <a:t>esti</a:t>
            </a:r>
            <a:r>
              <a:rPr lang="en-US">
                <a:effectLst/>
                <a:latin typeface="Calibri Light" panose="020F0302020204030204" pitchFamily="34" charset="0"/>
              </a:rPr>
              <a:t> </a:t>
            </a:r>
            <a:r>
              <a:rPr lang="en-US" err="1">
                <a:effectLst/>
                <a:latin typeface="Calibri Light" panose="020F0302020204030204" pitchFamily="34" charset="0"/>
              </a:rPr>
              <a:t>beatiis</a:t>
            </a:r>
            <a:r>
              <a:rPr lang="en-US">
                <a:effectLst/>
                <a:latin typeface="Calibri Light" panose="020F0302020204030204" pitchFamily="34" charset="0"/>
              </a:rPr>
              <a:t> ex. </a:t>
            </a:r>
            <a:r>
              <a:rPr lang="en-US" err="1">
                <a:effectLst/>
                <a:latin typeface="Calibri Light" panose="020F0302020204030204" pitchFamily="34" charset="0"/>
              </a:rPr>
              <a:t>Harvolum</a:t>
            </a:r>
            <a:r>
              <a:rPr lang="en-US">
                <a:effectLst/>
                <a:latin typeface="Calibri Light" panose="020F0302020204030204" pitchFamily="34" charset="0"/>
              </a:rPr>
              <a:t>. Lorem </a:t>
            </a:r>
            <a:r>
              <a:rPr lang="en-US" err="1">
                <a:effectLst/>
                <a:latin typeface="Calibri Light" panose="020F0302020204030204" pitchFamily="34" charset="0"/>
              </a:rPr>
              <a:t>ips</a:t>
            </a:r>
            <a:r>
              <a:rPr lang="en-US">
                <a:effectLst/>
                <a:latin typeface="Calibri Light" panose="020F0302020204030204" pitchFamily="34" charset="0"/>
              </a:rPr>
              <a:t> um dolor qua m Un </a:t>
            </a:r>
            <a:r>
              <a:rPr lang="en-US" err="1">
                <a:effectLst/>
                <a:latin typeface="Calibri Light" panose="020F0302020204030204" pitchFamily="34" charset="0"/>
              </a:rPr>
              <a:t>tio</a:t>
            </a:r>
            <a:r>
              <a:rPr lang="en-US">
                <a:effectLst/>
                <a:latin typeface="Calibri Light" panose="020F0302020204030204" pitchFamily="34" charset="0"/>
              </a:rPr>
              <a:t>. Tas </a:t>
            </a:r>
            <a:r>
              <a:rPr lang="en-US" err="1">
                <a:effectLst/>
                <a:latin typeface="Calibri Light" panose="020F0302020204030204" pitchFamily="34" charset="0"/>
              </a:rPr>
              <a:t>excerspedi</a:t>
            </a:r>
            <a:r>
              <a:rPr lang="en-US">
                <a:effectLst/>
                <a:latin typeface="Calibri Light" panose="020F0302020204030204" pitchFamily="34" charset="0"/>
              </a:rPr>
              <a:t> </a:t>
            </a:r>
            <a:r>
              <a:rPr lang="en-US" err="1">
                <a:effectLst/>
                <a:latin typeface="Calibri Light" panose="020F0302020204030204" pitchFamily="34" charset="0"/>
              </a:rPr>
              <a:t>aut</a:t>
            </a:r>
            <a:r>
              <a:rPr lang="en-US">
                <a:effectLst/>
                <a:latin typeface="Calibri Light" panose="020F0302020204030204" pitchFamily="34" charset="0"/>
              </a:rPr>
              <a:t> del </a:t>
            </a:r>
            <a:r>
              <a:rPr lang="en-US" err="1">
                <a:effectLst/>
                <a:latin typeface="Calibri Light" panose="020F0302020204030204" pitchFamily="34" charset="0"/>
              </a:rPr>
              <a:t>iquos</a:t>
            </a:r>
            <a:r>
              <a:rPr lang="en-US">
                <a:effectLst/>
                <a:latin typeface="Calibri Light" panose="020F0302020204030204" pitchFamily="34" charset="0"/>
              </a:rPr>
              <a:t> </a:t>
            </a:r>
            <a:r>
              <a:rPr lang="en-US" err="1">
                <a:effectLst/>
                <a:latin typeface="Calibri Light" panose="020F0302020204030204" pitchFamily="34" charset="0"/>
              </a:rPr>
              <a:t>eatia</a:t>
            </a:r>
            <a:r>
              <a:rPr lang="en-US">
                <a:effectLst/>
                <a:latin typeface="Calibri Light" panose="020F0302020204030204" pitchFamily="34" charset="0"/>
              </a:rPr>
              <a:t> vol </a:t>
            </a:r>
            <a:r>
              <a:rPr lang="en-US" err="1">
                <a:effectLst/>
                <a:latin typeface="Calibri Light" panose="020F0302020204030204" pitchFamily="34" charset="0"/>
              </a:rPr>
              <a:t>uptatet</a:t>
            </a:r>
            <a:r>
              <a:rPr lang="en-US">
                <a:effectLst/>
                <a:latin typeface="Calibri Light" panose="020F0302020204030204" pitchFamily="34" charset="0"/>
              </a:rPr>
              <a:t> </a:t>
            </a:r>
            <a:r>
              <a:rPr lang="en-US" err="1">
                <a:effectLst/>
                <a:latin typeface="Calibri Light" panose="020F0302020204030204" pitchFamily="34" charset="0"/>
              </a:rPr>
              <a:t>faccate</a:t>
            </a:r>
            <a:r>
              <a:rPr lang="en-US">
                <a:effectLst/>
                <a:latin typeface="Calibri Light" panose="020F0302020204030204" pitchFamily="34" charset="0"/>
              </a:rPr>
              <a:t> </a:t>
            </a:r>
            <a:r>
              <a:rPr lang="en-US" err="1">
                <a:effectLst/>
                <a:latin typeface="Calibri Light" panose="020F0302020204030204" pitchFamily="34" charset="0"/>
              </a:rPr>
              <a:t>providi</a:t>
            </a:r>
            <a:r>
              <a:rPr lang="en-US">
                <a:effectLst/>
                <a:latin typeface="Calibri Light" panose="020F0302020204030204" pitchFamily="34" charset="0"/>
              </a:rPr>
              <a:t> </a:t>
            </a:r>
            <a:r>
              <a:rPr lang="en-US" err="1">
                <a:effectLst/>
                <a:latin typeface="Calibri Light" panose="020F0302020204030204" pitchFamily="34" charset="0"/>
              </a:rPr>
              <a:t>intiore</a:t>
            </a:r>
            <a:r>
              <a:rPr lang="en-US">
                <a:effectLst/>
                <a:latin typeface="Calibri Light" panose="020F0302020204030204" pitchFamily="34" charset="0"/>
              </a:rPr>
              <a:t> par </a:t>
            </a:r>
            <a:r>
              <a:rPr lang="en-US" err="1">
                <a:effectLst/>
                <a:latin typeface="Calibri Light" panose="020F0302020204030204" pitchFamily="34" charset="0"/>
              </a:rPr>
              <a:t>chil</a:t>
            </a:r>
            <a:r>
              <a:rPr lang="en-US">
                <a:effectLst/>
                <a:latin typeface="Calibri Light" panose="020F0302020204030204" pitchFamily="34" charset="0"/>
              </a:rPr>
              <a:t> cor. </a:t>
            </a:r>
          </a:p>
        </p:txBody>
      </p:sp>
      <p:sp>
        <p:nvSpPr>
          <p:cNvPr id="8" name="Text Placeholder 10">
            <a:extLst>
              <a:ext uri="{FF2B5EF4-FFF2-40B4-BE49-F238E27FC236}">
                <a16:creationId xmlns:a16="http://schemas.microsoft.com/office/drawing/2014/main" id="{132DC1A9-F083-8EBE-8B36-1FF92ACBC92F}"/>
              </a:ext>
            </a:extLst>
          </p:cNvPr>
          <p:cNvSpPr>
            <a:spLocks noGrp="1"/>
          </p:cNvSpPr>
          <p:nvPr>
            <p:ph type="body" sz="quarter" idx="18" hasCustomPrompt="1"/>
          </p:nvPr>
        </p:nvSpPr>
        <p:spPr>
          <a:xfrm>
            <a:off x="748265" y="944440"/>
            <a:ext cx="13399533" cy="438150"/>
          </a:xfrm>
          <a:prstGeom prst="rect">
            <a:avLst/>
          </a:prstGeom>
        </p:spPr>
        <p:txBody>
          <a:bodyPr anchor="t"/>
          <a:lstStyle>
            <a:lvl1pPr marL="0" indent="0">
              <a:lnSpc>
                <a:spcPct val="85000"/>
              </a:lnSpc>
              <a:buFontTx/>
              <a:buNone/>
              <a:defRPr sz="2400" b="1" i="0">
                <a:solidFill>
                  <a:srgbClr val="E41F35"/>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Eyebrow lorem ipsum</a:t>
            </a:r>
          </a:p>
        </p:txBody>
      </p:sp>
      <p:sp>
        <p:nvSpPr>
          <p:cNvPr id="9" name="Text Placeholder 10">
            <a:extLst>
              <a:ext uri="{FF2B5EF4-FFF2-40B4-BE49-F238E27FC236}">
                <a16:creationId xmlns:a16="http://schemas.microsoft.com/office/drawing/2014/main" id="{ECD79755-A2AA-7203-2CFA-9F7072A7CB8B}"/>
              </a:ext>
            </a:extLst>
          </p:cNvPr>
          <p:cNvSpPr>
            <a:spLocks noGrp="1"/>
          </p:cNvSpPr>
          <p:nvPr>
            <p:ph type="body" sz="quarter" idx="20" hasCustomPrompt="1"/>
          </p:nvPr>
        </p:nvSpPr>
        <p:spPr>
          <a:xfrm>
            <a:off x="748266" y="1484191"/>
            <a:ext cx="13399533" cy="776409"/>
          </a:xfrm>
          <a:prstGeom prst="rect">
            <a:avLst/>
          </a:prstGeom>
        </p:spPr>
        <p:txBody>
          <a:bodyPr anchor="t"/>
          <a:lstStyle>
            <a:lvl1pPr marL="0" indent="0">
              <a:lnSpc>
                <a:spcPct val="85000"/>
              </a:lnSpc>
              <a:spcBef>
                <a:spcPts val="0"/>
              </a:spcBef>
              <a:buFontTx/>
              <a:buNone/>
              <a:defRPr sz="4800" b="0" i="0">
                <a:solidFill>
                  <a:schemeClr val="tx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r>
              <a:rPr lang="en-US">
                <a:effectLst/>
                <a:latin typeface="Calibri Light" panose="020F0302020204030204" pitchFamily="34" charset="0"/>
              </a:rPr>
              <a:t>48pt headline will always go here lorem ipsum dolor</a:t>
            </a:r>
          </a:p>
        </p:txBody>
      </p:sp>
      <p:sp>
        <p:nvSpPr>
          <p:cNvPr id="11" name="Rectangle 10">
            <a:extLst>
              <a:ext uri="{FF2B5EF4-FFF2-40B4-BE49-F238E27FC236}">
                <a16:creationId xmlns:a16="http://schemas.microsoft.com/office/drawing/2014/main" id="{C78B37EC-6C3A-0E77-38DC-E9806DF7EB80}"/>
              </a:ext>
            </a:extLst>
          </p:cNvPr>
          <p:cNvSpPr/>
          <p:nvPr userDrawn="1"/>
        </p:nvSpPr>
        <p:spPr>
          <a:xfrm>
            <a:off x="50800" y="3345604"/>
            <a:ext cx="14503400" cy="4341450"/>
          </a:xfrm>
          <a:prstGeom prst="rect">
            <a:avLst/>
          </a:prstGeom>
          <a:solidFill>
            <a:srgbClr val="EFF0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4">
            <a:extLst>
              <a:ext uri="{FF2B5EF4-FFF2-40B4-BE49-F238E27FC236}">
                <a16:creationId xmlns:a16="http://schemas.microsoft.com/office/drawing/2014/main" id="{D0EB8A62-7D24-7108-ABF9-04B19DFE3ACB}"/>
              </a:ext>
            </a:extLst>
          </p:cNvPr>
          <p:cNvSpPr>
            <a:spLocks noGrp="1"/>
          </p:cNvSpPr>
          <p:nvPr>
            <p:ph type="pic" sz="quarter" idx="19" hasCustomPrompt="1"/>
          </p:nvPr>
        </p:nvSpPr>
        <p:spPr>
          <a:xfrm>
            <a:off x="1" y="3296483"/>
            <a:ext cx="14630400" cy="4422150"/>
          </a:xfrm>
          <a:prstGeom prst="rect">
            <a:avLst/>
          </a:prstGeom>
          <a:ln>
            <a:noFill/>
          </a:ln>
        </p:spPr>
        <p:txBody>
          <a:bodyPr anchor="t"/>
          <a:lstStyle>
            <a:lvl1pPr marL="0" indent="0" algn="ctr">
              <a:buNone/>
              <a:defRPr/>
            </a:lvl1pPr>
          </a:lstStyle>
          <a:p>
            <a:r>
              <a:rPr lang="en-US"/>
              <a:t>Double click icon to update image</a:t>
            </a:r>
          </a:p>
          <a:p>
            <a:endParaRPr lang="en-US"/>
          </a:p>
        </p:txBody>
      </p:sp>
    </p:spTree>
    <p:extLst>
      <p:ext uri="{BB962C8B-B14F-4D97-AF65-F5344CB8AC3E}">
        <p14:creationId xmlns:p14="http://schemas.microsoft.com/office/powerpoint/2010/main" val="42253679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ext/image 2">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2D905B5-4C29-214D-8A64-13E03414E46A}"/>
              </a:ext>
            </a:extLst>
          </p:cNvPr>
          <p:cNvSpPr/>
          <p:nvPr userDrawn="1"/>
        </p:nvSpPr>
        <p:spPr>
          <a:xfrm>
            <a:off x="0" y="3296483"/>
            <a:ext cx="7237965" cy="4408652"/>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FC39B44C-BEED-954D-B2DB-AA065E81A825}"/>
              </a:ext>
            </a:extLst>
          </p:cNvPr>
          <p:cNvSpPr>
            <a:spLocks noGrp="1"/>
          </p:cNvSpPr>
          <p:nvPr>
            <p:ph type="pic" sz="quarter" idx="19" hasCustomPrompt="1"/>
          </p:nvPr>
        </p:nvSpPr>
        <p:spPr>
          <a:xfrm>
            <a:off x="0" y="3296483"/>
            <a:ext cx="7237965" cy="4421151"/>
          </a:xfrm>
          <a:prstGeom prst="rect">
            <a:avLst/>
          </a:prstGeom>
        </p:spPr>
        <p:txBody>
          <a:bodyPr/>
          <a:lstStyle>
            <a:lvl1pPr marL="0" indent="0" algn="ctr">
              <a:buNone/>
              <a:defRPr/>
            </a:lvl1pPr>
          </a:lstStyle>
          <a:p>
            <a:r>
              <a:rPr lang="en-US"/>
              <a:t>Click icon to update image</a:t>
            </a:r>
          </a:p>
        </p:txBody>
      </p:sp>
      <p:sp>
        <p:nvSpPr>
          <p:cNvPr id="6" name="Rectangle 5">
            <a:extLst>
              <a:ext uri="{FF2B5EF4-FFF2-40B4-BE49-F238E27FC236}">
                <a16:creationId xmlns:a16="http://schemas.microsoft.com/office/drawing/2014/main" id="{6BEE5965-0DA2-CA5A-BC3C-DDC34E495534}"/>
              </a:ext>
            </a:extLst>
          </p:cNvPr>
          <p:cNvSpPr/>
          <p:nvPr userDrawn="1"/>
        </p:nvSpPr>
        <p:spPr>
          <a:xfrm>
            <a:off x="7581900" y="3296483"/>
            <a:ext cx="7048500" cy="4408652"/>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4">
            <a:extLst>
              <a:ext uri="{FF2B5EF4-FFF2-40B4-BE49-F238E27FC236}">
                <a16:creationId xmlns:a16="http://schemas.microsoft.com/office/drawing/2014/main" id="{5D7D734A-1629-ADBF-9CEE-03460B2FB08A}"/>
              </a:ext>
            </a:extLst>
          </p:cNvPr>
          <p:cNvSpPr>
            <a:spLocks noGrp="1"/>
          </p:cNvSpPr>
          <p:nvPr>
            <p:ph type="pic" sz="quarter" idx="21" hasCustomPrompt="1"/>
          </p:nvPr>
        </p:nvSpPr>
        <p:spPr>
          <a:xfrm>
            <a:off x="7581900" y="3296483"/>
            <a:ext cx="7048500" cy="4421151"/>
          </a:xfrm>
          <a:prstGeom prst="rect">
            <a:avLst/>
          </a:prstGeom>
        </p:spPr>
        <p:txBody>
          <a:bodyPr/>
          <a:lstStyle>
            <a:lvl1pPr marL="0" indent="0" algn="ctr">
              <a:buNone/>
              <a:defRPr/>
            </a:lvl1pPr>
          </a:lstStyle>
          <a:p>
            <a:r>
              <a:rPr lang="en-US"/>
              <a:t>Click icon to update image</a:t>
            </a:r>
          </a:p>
        </p:txBody>
      </p:sp>
      <p:sp>
        <p:nvSpPr>
          <p:cNvPr id="8" name="Text Placeholder 3">
            <a:extLst>
              <a:ext uri="{FF2B5EF4-FFF2-40B4-BE49-F238E27FC236}">
                <a16:creationId xmlns:a16="http://schemas.microsoft.com/office/drawing/2014/main" id="{EB6B6AC3-993C-43EA-E9FF-E5108510C47A}"/>
              </a:ext>
            </a:extLst>
          </p:cNvPr>
          <p:cNvSpPr>
            <a:spLocks noGrp="1"/>
          </p:cNvSpPr>
          <p:nvPr>
            <p:ph type="body" sz="quarter" idx="17" hasCustomPrompt="1"/>
          </p:nvPr>
        </p:nvSpPr>
        <p:spPr>
          <a:xfrm>
            <a:off x="748264" y="2418473"/>
            <a:ext cx="13399533" cy="608330"/>
          </a:xfrm>
          <a:prstGeom prst="rect">
            <a:avLst/>
          </a:prstGeom>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lang="en-US" sz="1800" smtClean="0">
                <a:solidFill>
                  <a:schemeClr val="tx1"/>
                </a:solidFill>
                <a:effectLst/>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err="1">
                <a:effectLst/>
                <a:latin typeface="Calibri Light" panose="020F0302020204030204" pitchFamily="34" charset="0"/>
              </a:rPr>
              <a:t>Pera</a:t>
            </a:r>
            <a:r>
              <a:rPr lang="en-US">
                <a:effectLst/>
                <a:latin typeface="Calibri Light" panose="020F0302020204030204" pitchFamily="34" charset="0"/>
              </a:rPr>
              <a:t> </a:t>
            </a:r>
            <a:r>
              <a:rPr lang="en-US" err="1">
                <a:effectLst/>
                <a:latin typeface="Calibri Light" panose="020F0302020204030204" pitchFamily="34" charset="0"/>
              </a:rPr>
              <a:t>commol</a:t>
            </a:r>
            <a:r>
              <a:rPr lang="en-US">
                <a:effectLst/>
                <a:latin typeface="Calibri Light" panose="020F0302020204030204" pitchFamily="34" charset="0"/>
              </a:rPr>
              <a:t> </a:t>
            </a:r>
            <a:r>
              <a:rPr lang="en-US" err="1">
                <a:effectLst/>
                <a:latin typeface="Calibri Light" panose="020F0302020204030204" pitchFamily="34" charset="0"/>
              </a:rPr>
              <a:t>uptia</a:t>
            </a:r>
            <a:r>
              <a:rPr lang="en-US">
                <a:effectLst/>
                <a:latin typeface="Calibri Light" panose="020F0302020204030204" pitchFamily="34" charset="0"/>
              </a:rPr>
              <a:t> is </a:t>
            </a:r>
            <a:r>
              <a:rPr lang="en-US" err="1">
                <a:effectLst/>
                <a:latin typeface="Calibri Light" panose="020F0302020204030204" pitchFamily="34" charset="0"/>
              </a:rPr>
              <a:t>recus</a:t>
            </a:r>
            <a:r>
              <a:rPr lang="en-US">
                <a:effectLst/>
                <a:latin typeface="Calibri Light" panose="020F0302020204030204" pitchFamily="34" charset="0"/>
              </a:rPr>
              <a:t> </a:t>
            </a:r>
            <a:r>
              <a:rPr lang="en-US" err="1">
                <a:effectLst/>
                <a:latin typeface="Calibri Light" panose="020F0302020204030204" pitchFamily="34" charset="0"/>
              </a:rPr>
              <a:t>eu</a:t>
            </a:r>
            <a:r>
              <a:rPr lang="en-US">
                <a:effectLst/>
                <a:latin typeface="Calibri Light" panose="020F0302020204030204" pitchFamily="34" charset="0"/>
              </a:rPr>
              <a:t> m </a:t>
            </a:r>
            <a:r>
              <a:rPr lang="en-US" err="1">
                <a:effectLst/>
                <a:latin typeface="Calibri Light" panose="020F0302020204030204" pitchFamily="34" charset="0"/>
              </a:rPr>
              <a:t>eos</a:t>
            </a:r>
            <a:r>
              <a:rPr lang="en-US">
                <a:effectLst/>
                <a:latin typeface="Calibri Light" panose="020F0302020204030204" pitchFamily="34" charset="0"/>
              </a:rPr>
              <a:t> </a:t>
            </a:r>
            <a:r>
              <a:rPr lang="en-US" err="1">
                <a:effectLst/>
                <a:latin typeface="Calibri Light" panose="020F0302020204030204" pitchFamily="34" charset="0"/>
              </a:rPr>
              <a:t>esti</a:t>
            </a:r>
            <a:r>
              <a:rPr lang="en-US">
                <a:effectLst/>
                <a:latin typeface="Calibri Light" panose="020F0302020204030204" pitchFamily="34" charset="0"/>
              </a:rPr>
              <a:t> </a:t>
            </a:r>
            <a:r>
              <a:rPr lang="en-US" err="1">
                <a:effectLst/>
                <a:latin typeface="Calibri Light" panose="020F0302020204030204" pitchFamily="34" charset="0"/>
              </a:rPr>
              <a:t>beatiis</a:t>
            </a:r>
            <a:r>
              <a:rPr lang="en-US">
                <a:effectLst/>
                <a:latin typeface="Calibri Light" panose="020F0302020204030204" pitchFamily="34" charset="0"/>
              </a:rPr>
              <a:t> ex. </a:t>
            </a:r>
            <a:r>
              <a:rPr lang="en-US" err="1">
                <a:effectLst/>
                <a:latin typeface="Calibri Light" panose="020F0302020204030204" pitchFamily="34" charset="0"/>
              </a:rPr>
              <a:t>Harvolum</a:t>
            </a:r>
            <a:r>
              <a:rPr lang="en-US">
                <a:effectLst/>
                <a:latin typeface="Calibri Light" panose="020F0302020204030204" pitchFamily="34" charset="0"/>
              </a:rPr>
              <a:t>. Lorem </a:t>
            </a:r>
            <a:r>
              <a:rPr lang="en-US" err="1">
                <a:effectLst/>
                <a:latin typeface="Calibri Light" panose="020F0302020204030204" pitchFamily="34" charset="0"/>
              </a:rPr>
              <a:t>ips</a:t>
            </a:r>
            <a:r>
              <a:rPr lang="en-US">
                <a:effectLst/>
                <a:latin typeface="Calibri Light" panose="020F0302020204030204" pitchFamily="34" charset="0"/>
              </a:rPr>
              <a:t> um dolor qua m Un </a:t>
            </a:r>
            <a:r>
              <a:rPr lang="en-US" err="1">
                <a:effectLst/>
                <a:latin typeface="Calibri Light" panose="020F0302020204030204" pitchFamily="34" charset="0"/>
              </a:rPr>
              <a:t>tio</a:t>
            </a:r>
            <a:r>
              <a:rPr lang="en-US">
                <a:effectLst/>
                <a:latin typeface="Calibri Light" panose="020F0302020204030204" pitchFamily="34" charset="0"/>
              </a:rPr>
              <a:t>. Tas </a:t>
            </a:r>
            <a:r>
              <a:rPr lang="en-US" err="1">
                <a:effectLst/>
                <a:latin typeface="Calibri Light" panose="020F0302020204030204" pitchFamily="34" charset="0"/>
              </a:rPr>
              <a:t>excerspedi</a:t>
            </a:r>
            <a:r>
              <a:rPr lang="en-US">
                <a:effectLst/>
                <a:latin typeface="Calibri Light" panose="020F0302020204030204" pitchFamily="34" charset="0"/>
              </a:rPr>
              <a:t> </a:t>
            </a:r>
            <a:r>
              <a:rPr lang="en-US" err="1">
                <a:effectLst/>
                <a:latin typeface="Calibri Light" panose="020F0302020204030204" pitchFamily="34" charset="0"/>
              </a:rPr>
              <a:t>aut</a:t>
            </a:r>
            <a:r>
              <a:rPr lang="en-US">
                <a:effectLst/>
                <a:latin typeface="Calibri Light" panose="020F0302020204030204" pitchFamily="34" charset="0"/>
              </a:rPr>
              <a:t> del </a:t>
            </a:r>
            <a:r>
              <a:rPr lang="en-US" err="1">
                <a:effectLst/>
                <a:latin typeface="Calibri Light" panose="020F0302020204030204" pitchFamily="34" charset="0"/>
              </a:rPr>
              <a:t>iquos</a:t>
            </a:r>
            <a:r>
              <a:rPr lang="en-US">
                <a:effectLst/>
                <a:latin typeface="Calibri Light" panose="020F0302020204030204" pitchFamily="34" charset="0"/>
              </a:rPr>
              <a:t> </a:t>
            </a:r>
            <a:r>
              <a:rPr lang="en-US" err="1">
                <a:effectLst/>
                <a:latin typeface="Calibri Light" panose="020F0302020204030204" pitchFamily="34" charset="0"/>
              </a:rPr>
              <a:t>eatia</a:t>
            </a:r>
            <a:r>
              <a:rPr lang="en-US">
                <a:effectLst/>
                <a:latin typeface="Calibri Light" panose="020F0302020204030204" pitchFamily="34" charset="0"/>
              </a:rPr>
              <a:t> vol </a:t>
            </a:r>
            <a:r>
              <a:rPr lang="en-US" err="1">
                <a:effectLst/>
                <a:latin typeface="Calibri Light" panose="020F0302020204030204" pitchFamily="34" charset="0"/>
              </a:rPr>
              <a:t>uptatet</a:t>
            </a:r>
            <a:r>
              <a:rPr lang="en-US">
                <a:effectLst/>
                <a:latin typeface="Calibri Light" panose="020F0302020204030204" pitchFamily="34" charset="0"/>
              </a:rPr>
              <a:t> </a:t>
            </a:r>
            <a:r>
              <a:rPr lang="en-US" err="1">
                <a:effectLst/>
                <a:latin typeface="Calibri Light" panose="020F0302020204030204" pitchFamily="34" charset="0"/>
              </a:rPr>
              <a:t>faccate</a:t>
            </a:r>
            <a:r>
              <a:rPr lang="en-US">
                <a:effectLst/>
                <a:latin typeface="Calibri Light" panose="020F0302020204030204" pitchFamily="34" charset="0"/>
              </a:rPr>
              <a:t> </a:t>
            </a:r>
            <a:r>
              <a:rPr lang="en-US" err="1">
                <a:effectLst/>
                <a:latin typeface="Calibri Light" panose="020F0302020204030204" pitchFamily="34" charset="0"/>
              </a:rPr>
              <a:t>providi</a:t>
            </a:r>
            <a:r>
              <a:rPr lang="en-US">
                <a:effectLst/>
                <a:latin typeface="Calibri Light" panose="020F0302020204030204" pitchFamily="34" charset="0"/>
              </a:rPr>
              <a:t> </a:t>
            </a:r>
            <a:r>
              <a:rPr lang="en-US" err="1">
                <a:effectLst/>
                <a:latin typeface="Calibri Light" panose="020F0302020204030204" pitchFamily="34" charset="0"/>
              </a:rPr>
              <a:t>intiore</a:t>
            </a:r>
            <a:r>
              <a:rPr lang="en-US">
                <a:effectLst/>
                <a:latin typeface="Calibri Light" panose="020F0302020204030204" pitchFamily="34" charset="0"/>
              </a:rPr>
              <a:t> par </a:t>
            </a:r>
            <a:r>
              <a:rPr lang="en-US" err="1">
                <a:effectLst/>
                <a:latin typeface="Calibri Light" panose="020F0302020204030204" pitchFamily="34" charset="0"/>
              </a:rPr>
              <a:t>chil</a:t>
            </a:r>
            <a:r>
              <a:rPr lang="en-US">
                <a:effectLst/>
                <a:latin typeface="Calibri Light" panose="020F0302020204030204" pitchFamily="34" charset="0"/>
              </a:rPr>
              <a:t> cor. </a:t>
            </a:r>
          </a:p>
        </p:txBody>
      </p:sp>
      <p:sp>
        <p:nvSpPr>
          <p:cNvPr id="9" name="Text Placeholder 10">
            <a:extLst>
              <a:ext uri="{FF2B5EF4-FFF2-40B4-BE49-F238E27FC236}">
                <a16:creationId xmlns:a16="http://schemas.microsoft.com/office/drawing/2014/main" id="{0DCFD8D6-6F80-9888-A3FC-7D60B2A65EF5}"/>
              </a:ext>
            </a:extLst>
          </p:cNvPr>
          <p:cNvSpPr>
            <a:spLocks noGrp="1"/>
          </p:cNvSpPr>
          <p:nvPr>
            <p:ph type="body" sz="quarter" idx="18" hasCustomPrompt="1"/>
          </p:nvPr>
        </p:nvSpPr>
        <p:spPr>
          <a:xfrm>
            <a:off x="748265" y="944440"/>
            <a:ext cx="13399533" cy="438150"/>
          </a:xfrm>
          <a:prstGeom prst="rect">
            <a:avLst/>
          </a:prstGeom>
        </p:spPr>
        <p:txBody>
          <a:bodyPr anchor="t"/>
          <a:lstStyle>
            <a:lvl1pPr marL="0" indent="0">
              <a:lnSpc>
                <a:spcPct val="85000"/>
              </a:lnSpc>
              <a:buFontTx/>
              <a:buNone/>
              <a:defRPr sz="2400" b="1" i="0">
                <a:solidFill>
                  <a:srgbClr val="E41F35"/>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Eyebrow lorem ipsum</a:t>
            </a:r>
          </a:p>
        </p:txBody>
      </p:sp>
      <p:sp>
        <p:nvSpPr>
          <p:cNvPr id="10" name="Text Placeholder 10">
            <a:extLst>
              <a:ext uri="{FF2B5EF4-FFF2-40B4-BE49-F238E27FC236}">
                <a16:creationId xmlns:a16="http://schemas.microsoft.com/office/drawing/2014/main" id="{99B7BB24-450C-5CB9-AE06-2C5DEB9372D2}"/>
              </a:ext>
            </a:extLst>
          </p:cNvPr>
          <p:cNvSpPr>
            <a:spLocks noGrp="1"/>
          </p:cNvSpPr>
          <p:nvPr>
            <p:ph type="body" sz="quarter" idx="20" hasCustomPrompt="1"/>
          </p:nvPr>
        </p:nvSpPr>
        <p:spPr>
          <a:xfrm>
            <a:off x="748266" y="1484191"/>
            <a:ext cx="13399533" cy="776409"/>
          </a:xfrm>
          <a:prstGeom prst="rect">
            <a:avLst/>
          </a:prstGeom>
        </p:spPr>
        <p:txBody>
          <a:bodyPr anchor="t"/>
          <a:lstStyle>
            <a:lvl1pPr marL="0" indent="0">
              <a:lnSpc>
                <a:spcPct val="85000"/>
              </a:lnSpc>
              <a:spcBef>
                <a:spcPts val="0"/>
              </a:spcBef>
              <a:buFontTx/>
              <a:buNone/>
              <a:defRPr sz="4800" b="0" i="0">
                <a:solidFill>
                  <a:schemeClr val="tx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r>
              <a:rPr lang="en-US">
                <a:effectLst/>
                <a:latin typeface="Calibri Light" panose="020F0302020204030204" pitchFamily="34" charset="0"/>
              </a:rPr>
              <a:t>48pt headline will always go here lorem ipsum dolor</a:t>
            </a:r>
          </a:p>
        </p:txBody>
      </p:sp>
    </p:spTree>
    <p:extLst>
      <p:ext uri="{BB962C8B-B14F-4D97-AF65-F5344CB8AC3E}">
        <p14:creationId xmlns:p14="http://schemas.microsoft.com/office/powerpoint/2010/main" val="243286440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Text/image 2">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2D905B5-4C29-214D-8A64-13E03414E46A}"/>
              </a:ext>
            </a:extLst>
          </p:cNvPr>
          <p:cNvSpPr/>
          <p:nvPr userDrawn="1"/>
        </p:nvSpPr>
        <p:spPr>
          <a:xfrm>
            <a:off x="0" y="3296483"/>
            <a:ext cx="4797823" cy="4408652"/>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FC39B44C-BEED-954D-B2DB-AA065E81A825}"/>
              </a:ext>
            </a:extLst>
          </p:cNvPr>
          <p:cNvSpPr>
            <a:spLocks noGrp="1"/>
          </p:cNvSpPr>
          <p:nvPr>
            <p:ph type="pic" sz="quarter" idx="19" hasCustomPrompt="1"/>
          </p:nvPr>
        </p:nvSpPr>
        <p:spPr>
          <a:xfrm>
            <a:off x="0" y="3296483"/>
            <a:ext cx="4797823" cy="4421151"/>
          </a:xfrm>
          <a:prstGeom prst="rect">
            <a:avLst/>
          </a:prstGeom>
        </p:spPr>
        <p:txBody>
          <a:bodyPr/>
          <a:lstStyle>
            <a:lvl1pPr marL="0" indent="0" algn="ctr">
              <a:buNone/>
              <a:defRPr/>
            </a:lvl1pPr>
          </a:lstStyle>
          <a:p>
            <a:r>
              <a:rPr lang="en-US"/>
              <a:t>Click icon to update image</a:t>
            </a:r>
          </a:p>
        </p:txBody>
      </p:sp>
      <p:sp>
        <p:nvSpPr>
          <p:cNvPr id="6" name="Rectangle 5">
            <a:extLst>
              <a:ext uri="{FF2B5EF4-FFF2-40B4-BE49-F238E27FC236}">
                <a16:creationId xmlns:a16="http://schemas.microsoft.com/office/drawing/2014/main" id="{6BEE5965-0DA2-CA5A-BC3C-DDC34E495534}"/>
              </a:ext>
            </a:extLst>
          </p:cNvPr>
          <p:cNvSpPr/>
          <p:nvPr userDrawn="1"/>
        </p:nvSpPr>
        <p:spPr>
          <a:xfrm>
            <a:off x="5041879" y="3296483"/>
            <a:ext cx="4672232" cy="4408652"/>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4">
            <a:extLst>
              <a:ext uri="{FF2B5EF4-FFF2-40B4-BE49-F238E27FC236}">
                <a16:creationId xmlns:a16="http://schemas.microsoft.com/office/drawing/2014/main" id="{5D7D734A-1629-ADBF-9CEE-03460B2FB08A}"/>
              </a:ext>
            </a:extLst>
          </p:cNvPr>
          <p:cNvSpPr>
            <a:spLocks noGrp="1"/>
          </p:cNvSpPr>
          <p:nvPr>
            <p:ph type="pic" sz="quarter" idx="21" hasCustomPrompt="1"/>
          </p:nvPr>
        </p:nvSpPr>
        <p:spPr>
          <a:xfrm>
            <a:off x="5041879" y="3296483"/>
            <a:ext cx="4672232" cy="4421151"/>
          </a:xfrm>
          <a:prstGeom prst="rect">
            <a:avLst/>
          </a:prstGeom>
        </p:spPr>
        <p:txBody>
          <a:bodyPr/>
          <a:lstStyle>
            <a:lvl1pPr marL="0" indent="0" algn="ctr">
              <a:buNone/>
              <a:defRPr/>
            </a:lvl1pPr>
          </a:lstStyle>
          <a:p>
            <a:r>
              <a:rPr lang="en-US"/>
              <a:t>Click icon to update image</a:t>
            </a:r>
          </a:p>
        </p:txBody>
      </p:sp>
      <p:sp>
        <p:nvSpPr>
          <p:cNvPr id="8" name="Text Placeholder 3">
            <a:extLst>
              <a:ext uri="{FF2B5EF4-FFF2-40B4-BE49-F238E27FC236}">
                <a16:creationId xmlns:a16="http://schemas.microsoft.com/office/drawing/2014/main" id="{EB6B6AC3-993C-43EA-E9FF-E5108510C47A}"/>
              </a:ext>
            </a:extLst>
          </p:cNvPr>
          <p:cNvSpPr>
            <a:spLocks noGrp="1"/>
          </p:cNvSpPr>
          <p:nvPr>
            <p:ph type="body" sz="quarter" idx="17" hasCustomPrompt="1"/>
          </p:nvPr>
        </p:nvSpPr>
        <p:spPr>
          <a:xfrm>
            <a:off x="748264" y="2418473"/>
            <a:ext cx="13399533" cy="608330"/>
          </a:xfrm>
          <a:prstGeom prst="rect">
            <a:avLst/>
          </a:prstGeom>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lang="en-US" sz="1800" smtClean="0">
                <a:solidFill>
                  <a:schemeClr val="tx1"/>
                </a:solidFill>
                <a:effectLst/>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err="1">
                <a:effectLst/>
                <a:latin typeface="Calibri Light" panose="020F0302020204030204" pitchFamily="34" charset="0"/>
              </a:rPr>
              <a:t>Pera</a:t>
            </a:r>
            <a:r>
              <a:rPr lang="en-US">
                <a:effectLst/>
                <a:latin typeface="Calibri Light" panose="020F0302020204030204" pitchFamily="34" charset="0"/>
              </a:rPr>
              <a:t> </a:t>
            </a:r>
            <a:r>
              <a:rPr lang="en-US" err="1">
                <a:effectLst/>
                <a:latin typeface="Calibri Light" panose="020F0302020204030204" pitchFamily="34" charset="0"/>
              </a:rPr>
              <a:t>commol</a:t>
            </a:r>
            <a:r>
              <a:rPr lang="en-US">
                <a:effectLst/>
                <a:latin typeface="Calibri Light" panose="020F0302020204030204" pitchFamily="34" charset="0"/>
              </a:rPr>
              <a:t> </a:t>
            </a:r>
            <a:r>
              <a:rPr lang="en-US" err="1">
                <a:effectLst/>
                <a:latin typeface="Calibri Light" panose="020F0302020204030204" pitchFamily="34" charset="0"/>
              </a:rPr>
              <a:t>uptia</a:t>
            </a:r>
            <a:r>
              <a:rPr lang="en-US">
                <a:effectLst/>
                <a:latin typeface="Calibri Light" panose="020F0302020204030204" pitchFamily="34" charset="0"/>
              </a:rPr>
              <a:t> is </a:t>
            </a:r>
            <a:r>
              <a:rPr lang="en-US" err="1">
                <a:effectLst/>
                <a:latin typeface="Calibri Light" panose="020F0302020204030204" pitchFamily="34" charset="0"/>
              </a:rPr>
              <a:t>recus</a:t>
            </a:r>
            <a:r>
              <a:rPr lang="en-US">
                <a:effectLst/>
                <a:latin typeface="Calibri Light" panose="020F0302020204030204" pitchFamily="34" charset="0"/>
              </a:rPr>
              <a:t> </a:t>
            </a:r>
            <a:r>
              <a:rPr lang="en-US" err="1">
                <a:effectLst/>
                <a:latin typeface="Calibri Light" panose="020F0302020204030204" pitchFamily="34" charset="0"/>
              </a:rPr>
              <a:t>eu</a:t>
            </a:r>
            <a:r>
              <a:rPr lang="en-US">
                <a:effectLst/>
                <a:latin typeface="Calibri Light" panose="020F0302020204030204" pitchFamily="34" charset="0"/>
              </a:rPr>
              <a:t> m </a:t>
            </a:r>
            <a:r>
              <a:rPr lang="en-US" err="1">
                <a:effectLst/>
                <a:latin typeface="Calibri Light" panose="020F0302020204030204" pitchFamily="34" charset="0"/>
              </a:rPr>
              <a:t>eos</a:t>
            </a:r>
            <a:r>
              <a:rPr lang="en-US">
                <a:effectLst/>
                <a:latin typeface="Calibri Light" panose="020F0302020204030204" pitchFamily="34" charset="0"/>
              </a:rPr>
              <a:t> </a:t>
            </a:r>
            <a:r>
              <a:rPr lang="en-US" err="1">
                <a:effectLst/>
                <a:latin typeface="Calibri Light" panose="020F0302020204030204" pitchFamily="34" charset="0"/>
              </a:rPr>
              <a:t>esti</a:t>
            </a:r>
            <a:r>
              <a:rPr lang="en-US">
                <a:effectLst/>
                <a:latin typeface="Calibri Light" panose="020F0302020204030204" pitchFamily="34" charset="0"/>
              </a:rPr>
              <a:t> </a:t>
            </a:r>
            <a:r>
              <a:rPr lang="en-US" err="1">
                <a:effectLst/>
                <a:latin typeface="Calibri Light" panose="020F0302020204030204" pitchFamily="34" charset="0"/>
              </a:rPr>
              <a:t>beatiis</a:t>
            </a:r>
            <a:r>
              <a:rPr lang="en-US">
                <a:effectLst/>
                <a:latin typeface="Calibri Light" panose="020F0302020204030204" pitchFamily="34" charset="0"/>
              </a:rPr>
              <a:t> ex. </a:t>
            </a:r>
            <a:r>
              <a:rPr lang="en-US" err="1">
                <a:effectLst/>
                <a:latin typeface="Calibri Light" panose="020F0302020204030204" pitchFamily="34" charset="0"/>
              </a:rPr>
              <a:t>Harvolum</a:t>
            </a:r>
            <a:r>
              <a:rPr lang="en-US">
                <a:effectLst/>
                <a:latin typeface="Calibri Light" panose="020F0302020204030204" pitchFamily="34" charset="0"/>
              </a:rPr>
              <a:t>. Lorem </a:t>
            </a:r>
            <a:r>
              <a:rPr lang="en-US" err="1">
                <a:effectLst/>
                <a:latin typeface="Calibri Light" panose="020F0302020204030204" pitchFamily="34" charset="0"/>
              </a:rPr>
              <a:t>ips</a:t>
            </a:r>
            <a:r>
              <a:rPr lang="en-US">
                <a:effectLst/>
                <a:latin typeface="Calibri Light" panose="020F0302020204030204" pitchFamily="34" charset="0"/>
              </a:rPr>
              <a:t> um dolor qua m Un </a:t>
            </a:r>
            <a:r>
              <a:rPr lang="en-US" err="1">
                <a:effectLst/>
                <a:latin typeface="Calibri Light" panose="020F0302020204030204" pitchFamily="34" charset="0"/>
              </a:rPr>
              <a:t>tio</a:t>
            </a:r>
            <a:r>
              <a:rPr lang="en-US">
                <a:effectLst/>
                <a:latin typeface="Calibri Light" panose="020F0302020204030204" pitchFamily="34" charset="0"/>
              </a:rPr>
              <a:t>. Tas </a:t>
            </a:r>
            <a:r>
              <a:rPr lang="en-US" err="1">
                <a:effectLst/>
                <a:latin typeface="Calibri Light" panose="020F0302020204030204" pitchFamily="34" charset="0"/>
              </a:rPr>
              <a:t>excerspedi</a:t>
            </a:r>
            <a:r>
              <a:rPr lang="en-US">
                <a:effectLst/>
                <a:latin typeface="Calibri Light" panose="020F0302020204030204" pitchFamily="34" charset="0"/>
              </a:rPr>
              <a:t> </a:t>
            </a:r>
            <a:r>
              <a:rPr lang="en-US" err="1">
                <a:effectLst/>
                <a:latin typeface="Calibri Light" panose="020F0302020204030204" pitchFamily="34" charset="0"/>
              </a:rPr>
              <a:t>aut</a:t>
            </a:r>
            <a:r>
              <a:rPr lang="en-US">
                <a:effectLst/>
                <a:latin typeface="Calibri Light" panose="020F0302020204030204" pitchFamily="34" charset="0"/>
              </a:rPr>
              <a:t> del </a:t>
            </a:r>
            <a:r>
              <a:rPr lang="en-US" err="1">
                <a:effectLst/>
                <a:latin typeface="Calibri Light" panose="020F0302020204030204" pitchFamily="34" charset="0"/>
              </a:rPr>
              <a:t>iquos</a:t>
            </a:r>
            <a:r>
              <a:rPr lang="en-US">
                <a:effectLst/>
                <a:latin typeface="Calibri Light" panose="020F0302020204030204" pitchFamily="34" charset="0"/>
              </a:rPr>
              <a:t> </a:t>
            </a:r>
            <a:r>
              <a:rPr lang="en-US" err="1">
                <a:effectLst/>
                <a:latin typeface="Calibri Light" panose="020F0302020204030204" pitchFamily="34" charset="0"/>
              </a:rPr>
              <a:t>eatia</a:t>
            </a:r>
            <a:r>
              <a:rPr lang="en-US">
                <a:effectLst/>
                <a:latin typeface="Calibri Light" panose="020F0302020204030204" pitchFamily="34" charset="0"/>
              </a:rPr>
              <a:t> vol </a:t>
            </a:r>
            <a:r>
              <a:rPr lang="en-US" err="1">
                <a:effectLst/>
                <a:latin typeface="Calibri Light" panose="020F0302020204030204" pitchFamily="34" charset="0"/>
              </a:rPr>
              <a:t>uptatet</a:t>
            </a:r>
            <a:r>
              <a:rPr lang="en-US">
                <a:effectLst/>
                <a:latin typeface="Calibri Light" panose="020F0302020204030204" pitchFamily="34" charset="0"/>
              </a:rPr>
              <a:t> </a:t>
            </a:r>
            <a:r>
              <a:rPr lang="en-US" err="1">
                <a:effectLst/>
                <a:latin typeface="Calibri Light" panose="020F0302020204030204" pitchFamily="34" charset="0"/>
              </a:rPr>
              <a:t>faccate</a:t>
            </a:r>
            <a:r>
              <a:rPr lang="en-US">
                <a:effectLst/>
                <a:latin typeface="Calibri Light" panose="020F0302020204030204" pitchFamily="34" charset="0"/>
              </a:rPr>
              <a:t> </a:t>
            </a:r>
            <a:r>
              <a:rPr lang="en-US" err="1">
                <a:effectLst/>
                <a:latin typeface="Calibri Light" panose="020F0302020204030204" pitchFamily="34" charset="0"/>
              </a:rPr>
              <a:t>providi</a:t>
            </a:r>
            <a:r>
              <a:rPr lang="en-US">
                <a:effectLst/>
                <a:latin typeface="Calibri Light" panose="020F0302020204030204" pitchFamily="34" charset="0"/>
              </a:rPr>
              <a:t> </a:t>
            </a:r>
            <a:r>
              <a:rPr lang="en-US" err="1">
                <a:effectLst/>
                <a:latin typeface="Calibri Light" panose="020F0302020204030204" pitchFamily="34" charset="0"/>
              </a:rPr>
              <a:t>intiore</a:t>
            </a:r>
            <a:r>
              <a:rPr lang="en-US">
                <a:effectLst/>
                <a:latin typeface="Calibri Light" panose="020F0302020204030204" pitchFamily="34" charset="0"/>
              </a:rPr>
              <a:t> par </a:t>
            </a:r>
            <a:r>
              <a:rPr lang="en-US" err="1">
                <a:effectLst/>
                <a:latin typeface="Calibri Light" panose="020F0302020204030204" pitchFamily="34" charset="0"/>
              </a:rPr>
              <a:t>chil</a:t>
            </a:r>
            <a:r>
              <a:rPr lang="en-US">
                <a:effectLst/>
                <a:latin typeface="Calibri Light" panose="020F0302020204030204" pitchFamily="34" charset="0"/>
              </a:rPr>
              <a:t> cor. </a:t>
            </a:r>
          </a:p>
        </p:txBody>
      </p:sp>
      <p:sp>
        <p:nvSpPr>
          <p:cNvPr id="9" name="Text Placeholder 10">
            <a:extLst>
              <a:ext uri="{FF2B5EF4-FFF2-40B4-BE49-F238E27FC236}">
                <a16:creationId xmlns:a16="http://schemas.microsoft.com/office/drawing/2014/main" id="{0DCFD8D6-6F80-9888-A3FC-7D60B2A65EF5}"/>
              </a:ext>
            </a:extLst>
          </p:cNvPr>
          <p:cNvSpPr>
            <a:spLocks noGrp="1"/>
          </p:cNvSpPr>
          <p:nvPr>
            <p:ph type="body" sz="quarter" idx="18" hasCustomPrompt="1"/>
          </p:nvPr>
        </p:nvSpPr>
        <p:spPr>
          <a:xfrm>
            <a:off x="748265" y="944440"/>
            <a:ext cx="13399533" cy="438150"/>
          </a:xfrm>
          <a:prstGeom prst="rect">
            <a:avLst/>
          </a:prstGeom>
        </p:spPr>
        <p:txBody>
          <a:bodyPr anchor="t"/>
          <a:lstStyle>
            <a:lvl1pPr marL="0" indent="0">
              <a:lnSpc>
                <a:spcPct val="85000"/>
              </a:lnSpc>
              <a:buFontTx/>
              <a:buNone/>
              <a:defRPr sz="2400" b="1" i="0">
                <a:solidFill>
                  <a:srgbClr val="E41F35"/>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Eyebrow lorem ipsum</a:t>
            </a:r>
          </a:p>
        </p:txBody>
      </p:sp>
      <p:sp>
        <p:nvSpPr>
          <p:cNvPr id="10" name="Text Placeholder 10">
            <a:extLst>
              <a:ext uri="{FF2B5EF4-FFF2-40B4-BE49-F238E27FC236}">
                <a16:creationId xmlns:a16="http://schemas.microsoft.com/office/drawing/2014/main" id="{99B7BB24-450C-5CB9-AE06-2C5DEB9372D2}"/>
              </a:ext>
            </a:extLst>
          </p:cNvPr>
          <p:cNvSpPr>
            <a:spLocks noGrp="1"/>
          </p:cNvSpPr>
          <p:nvPr>
            <p:ph type="body" sz="quarter" idx="20" hasCustomPrompt="1"/>
          </p:nvPr>
        </p:nvSpPr>
        <p:spPr>
          <a:xfrm>
            <a:off x="748266" y="1484191"/>
            <a:ext cx="13399533" cy="776409"/>
          </a:xfrm>
          <a:prstGeom prst="rect">
            <a:avLst/>
          </a:prstGeom>
        </p:spPr>
        <p:txBody>
          <a:bodyPr anchor="t"/>
          <a:lstStyle>
            <a:lvl1pPr marL="0" indent="0">
              <a:lnSpc>
                <a:spcPct val="85000"/>
              </a:lnSpc>
              <a:spcBef>
                <a:spcPts val="0"/>
              </a:spcBef>
              <a:buFontTx/>
              <a:buNone/>
              <a:defRPr sz="4800" b="0" i="0">
                <a:solidFill>
                  <a:schemeClr val="tx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r>
              <a:rPr lang="en-US">
                <a:effectLst/>
                <a:latin typeface="Calibri Light" panose="020F0302020204030204" pitchFamily="34" charset="0"/>
              </a:rPr>
              <a:t>48pt headline will always go here lorem ipsum dolor</a:t>
            </a:r>
          </a:p>
        </p:txBody>
      </p:sp>
      <p:sp>
        <p:nvSpPr>
          <p:cNvPr id="2" name="Rectangle 1">
            <a:extLst>
              <a:ext uri="{FF2B5EF4-FFF2-40B4-BE49-F238E27FC236}">
                <a16:creationId xmlns:a16="http://schemas.microsoft.com/office/drawing/2014/main" id="{BF0A0738-A41F-C048-1C86-2A0829C1EB99}"/>
              </a:ext>
            </a:extLst>
          </p:cNvPr>
          <p:cNvSpPr/>
          <p:nvPr userDrawn="1"/>
        </p:nvSpPr>
        <p:spPr>
          <a:xfrm>
            <a:off x="9958168" y="3296483"/>
            <a:ext cx="4672232" cy="4408652"/>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4">
            <a:extLst>
              <a:ext uri="{FF2B5EF4-FFF2-40B4-BE49-F238E27FC236}">
                <a16:creationId xmlns:a16="http://schemas.microsoft.com/office/drawing/2014/main" id="{85583BF6-3397-4AF6-47CF-57C03D1684D5}"/>
              </a:ext>
            </a:extLst>
          </p:cNvPr>
          <p:cNvSpPr>
            <a:spLocks noGrp="1"/>
          </p:cNvSpPr>
          <p:nvPr>
            <p:ph type="pic" sz="quarter" idx="22" hasCustomPrompt="1"/>
          </p:nvPr>
        </p:nvSpPr>
        <p:spPr>
          <a:xfrm>
            <a:off x="9958168" y="3296483"/>
            <a:ext cx="4672232" cy="4421151"/>
          </a:xfrm>
          <a:prstGeom prst="rect">
            <a:avLst/>
          </a:prstGeom>
        </p:spPr>
        <p:txBody>
          <a:bodyPr/>
          <a:lstStyle>
            <a:lvl1pPr marL="0" indent="0" algn="ctr">
              <a:buNone/>
              <a:defRPr/>
            </a:lvl1pPr>
          </a:lstStyle>
          <a:p>
            <a:r>
              <a:rPr lang="en-US"/>
              <a:t>Click icon to update image</a:t>
            </a:r>
          </a:p>
        </p:txBody>
      </p:sp>
    </p:spTree>
    <p:extLst>
      <p:ext uri="{BB962C8B-B14F-4D97-AF65-F5344CB8AC3E}">
        <p14:creationId xmlns:p14="http://schemas.microsoft.com/office/powerpoint/2010/main" val="44318198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image 4">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479438E0-5D65-1966-23F7-759E56B6B639}"/>
              </a:ext>
            </a:extLst>
          </p:cNvPr>
          <p:cNvSpPr>
            <a:spLocks noGrp="1"/>
          </p:cNvSpPr>
          <p:nvPr>
            <p:ph type="body" sz="quarter" idx="18" hasCustomPrompt="1"/>
          </p:nvPr>
        </p:nvSpPr>
        <p:spPr>
          <a:xfrm>
            <a:off x="748265" y="1287340"/>
            <a:ext cx="4585735" cy="438150"/>
          </a:xfrm>
          <a:prstGeom prst="rect">
            <a:avLst/>
          </a:prstGeom>
        </p:spPr>
        <p:txBody>
          <a:bodyPr anchor="t"/>
          <a:lstStyle>
            <a:lvl1pPr marL="0" indent="0">
              <a:lnSpc>
                <a:spcPct val="85000"/>
              </a:lnSpc>
              <a:buFontTx/>
              <a:buNone/>
              <a:defRPr sz="2400" b="1" i="0">
                <a:solidFill>
                  <a:srgbClr val="E41F35"/>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Eyebrow lorem ipsum</a:t>
            </a:r>
          </a:p>
        </p:txBody>
      </p:sp>
      <p:sp>
        <p:nvSpPr>
          <p:cNvPr id="7" name="Text Placeholder 10">
            <a:extLst>
              <a:ext uri="{FF2B5EF4-FFF2-40B4-BE49-F238E27FC236}">
                <a16:creationId xmlns:a16="http://schemas.microsoft.com/office/drawing/2014/main" id="{754DBC97-0166-A7F3-10D4-6E53D21E0400}"/>
              </a:ext>
            </a:extLst>
          </p:cNvPr>
          <p:cNvSpPr>
            <a:spLocks noGrp="1"/>
          </p:cNvSpPr>
          <p:nvPr>
            <p:ph type="body" sz="quarter" idx="19" hasCustomPrompt="1"/>
          </p:nvPr>
        </p:nvSpPr>
        <p:spPr>
          <a:xfrm>
            <a:off x="748266" y="1827090"/>
            <a:ext cx="4585734" cy="2389310"/>
          </a:xfrm>
          <a:prstGeom prst="rect">
            <a:avLst/>
          </a:prstGeom>
        </p:spPr>
        <p:txBody>
          <a:bodyPr anchor="t"/>
          <a:lstStyle>
            <a:lvl1pPr marL="0" indent="0">
              <a:lnSpc>
                <a:spcPct val="85000"/>
              </a:lnSpc>
              <a:spcBef>
                <a:spcPts val="0"/>
              </a:spcBef>
              <a:buFontTx/>
              <a:buNone/>
              <a:defRPr sz="4800" b="0" i="0">
                <a:solidFill>
                  <a:schemeClr val="tx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r>
              <a:rPr lang="en-US">
                <a:effectLst/>
                <a:latin typeface="Calibri Light" panose="020F0302020204030204" pitchFamily="34" charset="0"/>
              </a:rPr>
              <a:t>48pt headline will always go here </a:t>
            </a:r>
            <a:r>
              <a:rPr lang="en-US" err="1">
                <a:effectLst/>
                <a:latin typeface="Calibri Light" panose="020F0302020204030204" pitchFamily="34" charset="0"/>
              </a:rPr>
              <a:t>ipsu</a:t>
            </a:r>
            <a:r>
              <a:rPr lang="en-US">
                <a:effectLst/>
                <a:latin typeface="Calibri Light" panose="020F0302020204030204" pitchFamily="34" charset="0"/>
              </a:rPr>
              <a:t> dolor </a:t>
            </a:r>
            <a:r>
              <a:rPr lang="en-US" err="1">
                <a:effectLst/>
                <a:latin typeface="Calibri Light" panose="020F0302020204030204" pitchFamily="34" charset="0"/>
              </a:rPr>
              <a:t>quam</a:t>
            </a:r>
            <a:r>
              <a:rPr lang="en-US">
                <a:effectLst/>
                <a:latin typeface="Calibri Light" panose="020F0302020204030204" pitchFamily="34" charset="0"/>
              </a:rPr>
              <a:t> sit </a:t>
            </a:r>
            <a:r>
              <a:rPr lang="en-US" err="1">
                <a:effectLst/>
                <a:latin typeface="Calibri Light" panose="020F0302020204030204" pitchFamily="34" charset="0"/>
              </a:rPr>
              <a:t>consequetor</a:t>
            </a:r>
            <a:endParaRPr lang="en-US">
              <a:effectLst/>
              <a:latin typeface="Calibri Light" panose="020F0302020204030204" pitchFamily="34" charset="0"/>
            </a:endParaRPr>
          </a:p>
        </p:txBody>
      </p:sp>
      <p:sp>
        <p:nvSpPr>
          <p:cNvPr id="8" name="Text Placeholder 3">
            <a:extLst>
              <a:ext uri="{FF2B5EF4-FFF2-40B4-BE49-F238E27FC236}">
                <a16:creationId xmlns:a16="http://schemas.microsoft.com/office/drawing/2014/main" id="{E83B84F4-1632-C39E-340F-C78BDE942FB9}"/>
              </a:ext>
            </a:extLst>
          </p:cNvPr>
          <p:cNvSpPr>
            <a:spLocks noGrp="1"/>
          </p:cNvSpPr>
          <p:nvPr>
            <p:ph type="body" sz="quarter" idx="17" hasCustomPrompt="1"/>
          </p:nvPr>
        </p:nvSpPr>
        <p:spPr>
          <a:xfrm>
            <a:off x="748264" y="4389560"/>
            <a:ext cx="4585734" cy="2552700"/>
          </a:xfrm>
          <a:prstGeom prst="rect">
            <a:avLst/>
          </a:prstGeom>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lang="en-US" sz="1800" smtClean="0">
                <a:solidFill>
                  <a:schemeClr val="tx1"/>
                </a:solidFill>
                <a:effectLst/>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err="1">
                <a:effectLst/>
                <a:latin typeface="Calibri Light" panose="020F0302020204030204" pitchFamily="34" charset="0"/>
              </a:rPr>
              <a:t>Pera</a:t>
            </a:r>
            <a:r>
              <a:rPr lang="en-US">
                <a:effectLst/>
                <a:latin typeface="Calibri Light" panose="020F0302020204030204" pitchFamily="34" charset="0"/>
              </a:rPr>
              <a:t> </a:t>
            </a:r>
            <a:r>
              <a:rPr lang="en-US" err="1">
                <a:effectLst/>
                <a:latin typeface="Calibri Light" panose="020F0302020204030204" pitchFamily="34" charset="0"/>
              </a:rPr>
              <a:t>commol</a:t>
            </a:r>
            <a:r>
              <a:rPr lang="en-US">
                <a:effectLst/>
                <a:latin typeface="Calibri Light" panose="020F0302020204030204" pitchFamily="34" charset="0"/>
              </a:rPr>
              <a:t> </a:t>
            </a:r>
            <a:r>
              <a:rPr lang="en-US" err="1">
                <a:effectLst/>
                <a:latin typeface="Calibri Light" panose="020F0302020204030204" pitchFamily="34" charset="0"/>
              </a:rPr>
              <a:t>uptia</a:t>
            </a:r>
            <a:r>
              <a:rPr lang="en-US">
                <a:effectLst/>
                <a:latin typeface="Calibri Light" panose="020F0302020204030204" pitchFamily="34" charset="0"/>
              </a:rPr>
              <a:t> is </a:t>
            </a:r>
            <a:r>
              <a:rPr lang="en-US" err="1">
                <a:effectLst/>
                <a:latin typeface="Calibri Light" panose="020F0302020204030204" pitchFamily="34" charset="0"/>
              </a:rPr>
              <a:t>recus</a:t>
            </a:r>
            <a:r>
              <a:rPr lang="en-US">
                <a:effectLst/>
                <a:latin typeface="Calibri Light" panose="020F0302020204030204" pitchFamily="34" charset="0"/>
              </a:rPr>
              <a:t> </a:t>
            </a:r>
            <a:r>
              <a:rPr lang="en-US" err="1">
                <a:effectLst/>
                <a:latin typeface="Calibri Light" panose="020F0302020204030204" pitchFamily="34" charset="0"/>
              </a:rPr>
              <a:t>eu</a:t>
            </a:r>
            <a:r>
              <a:rPr lang="en-US">
                <a:effectLst/>
                <a:latin typeface="Calibri Light" panose="020F0302020204030204" pitchFamily="34" charset="0"/>
              </a:rPr>
              <a:t> m </a:t>
            </a:r>
            <a:r>
              <a:rPr lang="en-US" err="1">
                <a:effectLst/>
                <a:latin typeface="Calibri Light" panose="020F0302020204030204" pitchFamily="34" charset="0"/>
              </a:rPr>
              <a:t>eos</a:t>
            </a:r>
            <a:r>
              <a:rPr lang="en-US">
                <a:effectLst/>
                <a:latin typeface="Calibri Light" panose="020F0302020204030204" pitchFamily="34" charset="0"/>
              </a:rPr>
              <a:t> </a:t>
            </a:r>
            <a:r>
              <a:rPr lang="en-US" err="1">
                <a:effectLst/>
                <a:latin typeface="Calibri Light" panose="020F0302020204030204" pitchFamily="34" charset="0"/>
              </a:rPr>
              <a:t>esti</a:t>
            </a:r>
            <a:r>
              <a:rPr lang="en-US">
                <a:effectLst/>
                <a:latin typeface="Calibri Light" panose="020F0302020204030204" pitchFamily="34" charset="0"/>
              </a:rPr>
              <a:t> </a:t>
            </a:r>
            <a:r>
              <a:rPr lang="en-US" err="1">
                <a:effectLst/>
                <a:latin typeface="Calibri Light" panose="020F0302020204030204" pitchFamily="34" charset="0"/>
              </a:rPr>
              <a:t>beatiis</a:t>
            </a:r>
            <a:r>
              <a:rPr lang="en-US">
                <a:effectLst/>
                <a:latin typeface="Calibri Light" panose="020F0302020204030204" pitchFamily="34" charset="0"/>
              </a:rPr>
              <a:t> ex. </a:t>
            </a:r>
            <a:r>
              <a:rPr lang="en-US" err="1">
                <a:effectLst/>
                <a:latin typeface="Calibri Light" panose="020F0302020204030204" pitchFamily="34" charset="0"/>
              </a:rPr>
              <a:t>Harvolum</a:t>
            </a:r>
            <a:r>
              <a:rPr lang="en-US">
                <a:effectLst/>
                <a:latin typeface="Calibri Light" panose="020F0302020204030204" pitchFamily="34" charset="0"/>
              </a:rPr>
              <a:t>. Lorem </a:t>
            </a:r>
            <a:r>
              <a:rPr lang="en-US" err="1">
                <a:effectLst/>
                <a:latin typeface="Calibri Light" panose="020F0302020204030204" pitchFamily="34" charset="0"/>
              </a:rPr>
              <a:t>ips</a:t>
            </a:r>
            <a:r>
              <a:rPr lang="en-US">
                <a:effectLst/>
                <a:latin typeface="Calibri Light" panose="020F0302020204030204" pitchFamily="34" charset="0"/>
              </a:rPr>
              <a:t> um dolor qua m Un </a:t>
            </a:r>
            <a:r>
              <a:rPr lang="en-US" err="1">
                <a:effectLst/>
                <a:latin typeface="Calibri Light" panose="020F0302020204030204" pitchFamily="34" charset="0"/>
              </a:rPr>
              <a:t>tio</a:t>
            </a:r>
            <a:r>
              <a:rPr lang="en-US">
                <a:effectLst/>
                <a:latin typeface="Calibri Light" panose="020F0302020204030204" pitchFamily="34" charset="0"/>
              </a:rPr>
              <a:t>. Tas </a:t>
            </a:r>
            <a:r>
              <a:rPr lang="en-US" err="1">
                <a:effectLst/>
                <a:latin typeface="Calibri Light" panose="020F0302020204030204" pitchFamily="34" charset="0"/>
              </a:rPr>
              <a:t>excerspedi</a:t>
            </a:r>
            <a:r>
              <a:rPr lang="en-US">
                <a:effectLst/>
                <a:latin typeface="Calibri Light" panose="020F0302020204030204" pitchFamily="34" charset="0"/>
              </a:rPr>
              <a:t> </a:t>
            </a:r>
            <a:r>
              <a:rPr lang="en-US" err="1">
                <a:effectLst/>
                <a:latin typeface="Calibri Light" panose="020F0302020204030204" pitchFamily="34" charset="0"/>
              </a:rPr>
              <a:t>aut</a:t>
            </a:r>
            <a:r>
              <a:rPr lang="en-US">
                <a:effectLst/>
                <a:latin typeface="Calibri Light" panose="020F0302020204030204" pitchFamily="34" charset="0"/>
              </a:rPr>
              <a:t> del </a:t>
            </a:r>
            <a:r>
              <a:rPr lang="en-US" err="1">
                <a:effectLst/>
                <a:latin typeface="Calibri Light" panose="020F0302020204030204" pitchFamily="34" charset="0"/>
              </a:rPr>
              <a:t>iquos</a:t>
            </a:r>
            <a:r>
              <a:rPr lang="en-US">
                <a:effectLst/>
                <a:latin typeface="Calibri Light" panose="020F0302020204030204" pitchFamily="34" charset="0"/>
              </a:rPr>
              <a:t> </a:t>
            </a:r>
            <a:r>
              <a:rPr lang="en-US" err="1">
                <a:effectLst/>
                <a:latin typeface="Calibri Light" panose="020F0302020204030204" pitchFamily="34" charset="0"/>
              </a:rPr>
              <a:t>eatia</a:t>
            </a:r>
            <a:r>
              <a:rPr lang="en-US">
                <a:effectLst/>
                <a:latin typeface="Calibri Light" panose="020F0302020204030204" pitchFamily="34" charset="0"/>
              </a:rPr>
              <a:t> vol </a:t>
            </a:r>
            <a:r>
              <a:rPr lang="en-US" err="1">
                <a:effectLst/>
                <a:latin typeface="Calibri Light" panose="020F0302020204030204" pitchFamily="34" charset="0"/>
              </a:rPr>
              <a:t>uptatet</a:t>
            </a:r>
            <a:r>
              <a:rPr lang="en-US">
                <a:effectLst/>
                <a:latin typeface="Calibri Light" panose="020F0302020204030204" pitchFamily="34" charset="0"/>
              </a:rPr>
              <a:t> </a:t>
            </a:r>
            <a:r>
              <a:rPr lang="en-US" err="1">
                <a:effectLst/>
                <a:latin typeface="Calibri Light" panose="020F0302020204030204" pitchFamily="34" charset="0"/>
              </a:rPr>
              <a:t>faccate</a:t>
            </a:r>
            <a:r>
              <a:rPr lang="en-US">
                <a:effectLst/>
                <a:latin typeface="Calibri Light" panose="020F0302020204030204" pitchFamily="34" charset="0"/>
              </a:rPr>
              <a:t> </a:t>
            </a:r>
            <a:r>
              <a:rPr lang="en-US" err="1">
                <a:effectLst/>
                <a:latin typeface="Calibri Light" panose="020F0302020204030204" pitchFamily="34" charset="0"/>
              </a:rPr>
              <a:t>providi</a:t>
            </a:r>
            <a:r>
              <a:rPr lang="en-US">
                <a:effectLst/>
                <a:latin typeface="Calibri Light" panose="020F0302020204030204" pitchFamily="34" charset="0"/>
              </a:rPr>
              <a:t> </a:t>
            </a:r>
            <a:r>
              <a:rPr lang="en-US" err="1">
                <a:effectLst/>
                <a:latin typeface="Calibri Light" panose="020F0302020204030204" pitchFamily="34" charset="0"/>
              </a:rPr>
              <a:t>intiore</a:t>
            </a:r>
            <a:r>
              <a:rPr lang="en-US">
                <a:effectLst/>
                <a:latin typeface="Calibri Light" panose="020F0302020204030204" pitchFamily="34" charset="0"/>
              </a:rPr>
              <a:t> par </a:t>
            </a:r>
            <a:r>
              <a:rPr lang="en-US" err="1">
                <a:effectLst/>
                <a:latin typeface="Calibri Light" panose="020F0302020204030204" pitchFamily="34" charset="0"/>
              </a:rPr>
              <a:t>chil</a:t>
            </a:r>
            <a:r>
              <a:rPr lang="en-US">
                <a:effectLst/>
                <a:latin typeface="Calibri Light" panose="020F0302020204030204" pitchFamily="34" charset="0"/>
              </a:rPr>
              <a:t> </a:t>
            </a:r>
            <a:r>
              <a:rPr lang="en-US" err="1">
                <a:effectLst/>
                <a:latin typeface="Calibri Light" panose="020F0302020204030204" pitchFamily="34" charset="0"/>
              </a:rPr>
              <a:t>iqui</a:t>
            </a:r>
            <a:r>
              <a:rPr lang="en-US">
                <a:effectLst/>
                <a:latin typeface="Calibri Light" panose="020F0302020204030204" pitchFamily="34" charset="0"/>
              </a:rPr>
              <a:t> cu. </a:t>
            </a:r>
            <a:r>
              <a:rPr lang="en-US" err="1">
                <a:effectLst/>
                <a:latin typeface="Calibri Light" panose="020F0302020204030204" pitchFamily="34" charset="0"/>
              </a:rPr>
              <a:t>Aximus</a:t>
            </a:r>
            <a:r>
              <a:rPr lang="en-US">
                <a:effectLst/>
                <a:latin typeface="Calibri Light" panose="020F0302020204030204" pitchFamily="34" charset="0"/>
              </a:rPr>
              <a:t> </a:t>
            </a:r>
            <a:r>
              <a:rPr lang="en-US" err="1">
                <a:effectLst/>
                <a:latin typeface="Calibri Light" panose="020F0302020204030204" pitchFamily="34" charset="0"/>
              </a:rPr>
              <a:t>explit</a:t>
            </a:r>
            <a:r>
              <a:rPr lang="en-US">
                <a:effectLst/>
                <a:latin typeface="Calibri Light" panose="020F0302020204030204" pitchFamily="34" charset="0"/>
              </a:rPr>
              <a:t> et </a:t>
            </a:r>
            <a:r>
              <a:rPr lang="en-US" err="1">
                <a:effectLst/>
                <a:latin typeface="Calibri Light" panose="020F0302020204030204" pitchFamily="34" charset="0"/>
              </a:rPr>
              <a:t>vitis</a:t>
            </a:r>
            <a:r>
              <a:rPr lang="en-US">
                <a:effectLst/>
                <a:latin typeface="Calibri Light" panose="020F0302020204030204" pitchFamily="34" charset="0"/>
              </a:rPr>
              <a:t> </a:t>
            </a:r>
            <a:r>
              <a:rPr lang="en-US" err="1">
                <a:effectLst/>
                <a:latin typeface="Calibri Light" panose="020F0302020204030204" pitchFamily="34" charset="0"/>
              </a:rPr>
              <a:t>tu</a:t>
            </a:r>
            <a:r>
              <a:rPr lang="en-US">
                <a:effectLst/>
                <a:latin typeface="Calibri Light" panose="020F0302020204030204" pitchFamily="34" charset="0"/>
              </a:rPr>
              <a:t>? Am </a:t>
            </a:r>
            <a:r>
              <a:rPr lang="en-US" err="1">
                <a:effectLst/>
                <a:latin typeface="Calibri Light" panose="020F0302020204030204" pitchFamily="34" charset="0"/>
              </a:rPr>
              <a:t>quia</a:t>
            </a:r>
            <a:r>
              <a:rPr lang="en-US">
                <a:effectLst/>
                <a:latin typeface="Calibri Light" panose="020F0302020204030204" pitchFamily="34" charset="0"/>
              </a:rPr>
              <a:t> </a:t>
            </a:r>
            <a:r>
              <a:rPr lang="en-US" err="1">
                <a:effectLst/>
                <a:latin typeface="Calibri Light" panose="020F0302020204030204" pitchFamily="34" charset="0"/>
              </a:rPr>
              <a:t>nihit</a:t>
            </a:r>
            <a:r>
              <a:rPr lang="en-US">
                <a:effectLst/>
                <a:latin typeface="Calibri Light" panose="020F0302020204030204" pitchFamily="34" charset="0"/>
              </a:rPr>
              <a:t>, cor. </a:t>
            </a:r>
          </a:p>
        </p:txBody>
      </p:sp>
      <p:sp>
        <p:nvSpPr>
          <p:cNvPr id="9" name="Rectangle 8">
            <a:extLst>
              <a:ext uri="{FF2B5EF4-FFF2-40B4-BE49-F238E27FC236}">
                <a16:creationId xmlns:a16="http://schemas.microsoft.com/office/drawing/2014/main" id="{F3F54687-1AB2-54BC-5F9E-346902324CB7}"/>
              </a:ext>
            </a:extLst>
          </p:cNvPr>
          <p:cNvSpPr/>
          <p:nvPr userDrawn="1"/>
        </p:nvSpPr>
        <p:spPr>
          <a:xfrm>
            <a:off x="5981698" y="4578035"/>
            <a:ext cx="8648701" cy="3095330"/>
          </a:xfrm>
          <a:prstGeom prst="rect">
            <a:avLst/>
          </a:prstGeom>
          <a:solidFill>
            <a:srgbClr val="EFF0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25">
            <a:extLst>
              <a:ext uri="{FF2B5EF4-FFF2-40B4-BE49-F238E27FC236}">
                <a16:creationId xmlns:a16="http://schemas.microsoft.com/office/drawing/2014/main" id="{C85206E5-2F38-005A-07B9-70D630B33766}"/>
              </a:ext>
            </a:extLst>
          </p:cNvPr>
          <p:cNvSpPr>
            <a:spLocks noGrp="1"/>
          </p:cNvSpPr>
          <p:nvPr>
            <p:ph type="pic" sz="quarter" idx="25" hasCustomPrompt="1"/>
          </p:nvPr>
        </p:nvSpPr>
        <p:spPr>
          <a:xfrm>
            <a:off x="5981700" y="4389561"/>
            <a:ext cx="8648700" cy="3305468"/>
          </a:xfrm>
          <a:prstGeom prst="rect">
            <a:avLst/>
          </a:prstGeom>
        </p:spPr>
        <p:txBody>
          <a:bodyPr/>
          <a:lstStyle>
            <a:lvl1pPr marL="0" indent="0">
              <a:buNone/>
              <a:defRPr sz="1600">
                <a:solidFill>
                  <a:srgbClr val="E7212F"/>
                </a:solidFill>
              </a:defRPr>
            </a:lvl1pPr>
          </a:lstStyle>
          <a:p>
            <a:pPr marL="0" marR="0" lvl="0" indent="0" algn="l" defTabSz="1097252" rtl="0" eaLnBrk="1" fontAlgn="auto" latinLnBrk="0" hangingPunct="1">
              <a:lnSpc>
                <a:spcPct val="90000"/>
              </a:lnSpc>
              <a:spcBef>
                <a:spcPts val="1200"/>
              </a:spcBef>
              <a:spcAft>
                <a:spcPts val="0"/>
              </a:spcAft>
              <a:buClr>
                <a:schemeClr val="tx2"/>
              </a:buClr>
              <a:buSzTx/>
              <a:buFont typeface="Arial" panose="020B0604020202020204" pitchFamily="34" charset="0"/>
              <a:buNone/>
              <a:tabLst/>
              <a:defRPr/>
            </a:pPr>
            <a:r>
              <a:rPr lang="en-US"/>
              <a:t>Click icon to update image</a:t>
            </a:r>
          </a:p>
          <a:p>
            <a:endParaRPr lang="en-US"/>
          </a:p>
        </p:txBody>
      </p:sp>
      <p:sp>
        <p:nvSpPr>
          <p:cNvPr id="13" name="Rectangle 12">
            <a:extLst>
              <a:ext uri="{FF2B5EF4-FFF2-40B4-BE49-F238E27FC236}">
                <a16:creationId xmlns:a16="http://schemas.microsoft.com/office/drawing/2014/main" id="{AF6989AF-4315-7629-D1B2-6E4AAA1070B5}"/>
              </a:ext>
            </a:extLst>
          </p:cNvPr>
          <p:cNvSpPr/>
          <p:nvPr userDrawn="1"/>
        </p:nvSpPr>
        <p:spPr>
          <a:xfrm>
            <a:off x="5981699" y="32135"/>
            <a:ext cx="4187973" cy="4227337"/>
          </a:xfrm>
          <a:prstGeom prst="rect">
            <a:avLst/>
          </a:prstGeom>
          <a:solidFill>
            <a:srgbClr val="EFF0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icture Placeholder 25">
            <a:extLst>
              <a:ext uri="{FF2B5EF4-FFF2-40B4-BE49-F238E27FC236}">
                <a16:creationId xmlns:a16="http://schemas.microsoft.com/office/drawing/2014/main" id="{DF2B75D7-E4EF-50FF-856F-E25852878B40}"/>
              </a:ext>
            </a:extLst>
          </p:cNvPr>
          <p:cNvSpPr>
            <a:spLocks noGrp="1"/>
          </p:cNvSpPr>
          <p:nvPr>
            <p:ph type="pic" sz="quarter" idx="26" hasCustomPrompt="1"/>
          </p:nvPr>
        </p:nvSpPr>
        <p:spPr>
          <a:xfrm>
            <a:off x="5981700" y="4903"/>
            <a:ext cx="4187973" cy="4254569"/>
          </a:xfrm>
          <a:prstGeom prst="rect">
            <a:avLst/>
          </a:prstGeom>
        </p:spPr>
        <p:txBody>
          <a:bodyPr/>
          <a:lstStyle>
            <a:lvl1pPr marL="0" indent="0">
              <a:buNone/>
              <a:defRPr sz="1600">
                <a:solidFill>
                  <a:srgbClr val="E7212F"/>
                </a:solidFill>
              </a:defRPr>
            </a:lvl1pPr>
          </a:lstStyle>
          <a:p>
            <a:r>
              <a:rPr lang="en-US"/>
              <a:t>Click icon to update image</a:t>
            </a:r>
          </a:p>
        </p:txBody>
      </p:sp>
      <p:sp>
        <p:nvSpPr>
          <p:cNvPr id="17" name="Rectangle 16">
            <a:extLst>
              <a:ext uri="{FF2B5EF4-FFF2-40B4-BE49-F238E27FC236}">
                <a16:creationId xmlns:a16="http://schemas.microsoft.com/office/drawing/2014/main" id="{010E92E9-FBB8-7C0E-25E8-2BFB4E053A81}"/>
              </a:ext>
            </a:extLst>
          </p:cNvPr>
          <p:cNvSpPr/>
          <p:nvPr userDrawn="1"/>
        </p:nvSpPr>
        <p:spPr>
          <a:xfrm>
            <a:off x="10442426" y="27232"/>
            <a:ext cx="4187973" cy="4227337"/>
          </a:xfrm>
          <a:prstGeom prst="rect">
            <a:avLst/>
          </a:prstGeom>
          <a:solidFill>
            <a:srgbClr val="EFF0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25">
            <a:extLst>
              <a:ext uri="{FF2B5EF4-FFF2-40B4-BE49-F238E27FC236}">
                <a16:creationId xmlns:a16="http://schemas.microsoft.com/office/drawing/2014/main" id="{0BE9DB01-2E12-76FE-9939-D416F1B173A8}"/>
              </a:ext>
            </a:extLst>
          </p:cNvPr>
          <p:cNvSpPr>
            <a:spLocks noGrp="1"/>
          </p:cNvSpPr>
          <p:nvPr>
            <p:ph type="pic" sz="quarter" idx="27" hasCustomPrompt="1"/>
          </p:nvPr>
        </p:nvSpPr>
        <p:spPr>
          <a:xfrm>
            <a:off x="10442427" y="0"/>
            <a:ext cx="4187973" cy="4254569"/>
          </a:xfrm>
          <a:prstGeom prst="rect">
            <a:avLst/>
          </a:prstGeom>
        </p:spPr>
        <p:txBody>
          <a:bodyPr/>
          <a:lstStyle>
            <a:lvl1pPr marL="0" indent="0">
              <a:buNone/>
              <a:defRPr sz="1600">
                <a:solidFill>
                  <a:srgbClr val="E7212F"/>
                </a:solidFill>
              </a:defRPr>
            </a:lvl1pPr>
          </a:lstStyle>
          <a:p>
            <a:r>
              <a:rPr lang="en-US"/>
              <a:t>Click icon to update image</a:t>
            </a:r>
          </a:p>
        </p:txBody>
      </p:sp>
    </p:spTree>
    <p:extLst>
      <p:ext uri="{BB962C8B-B14F-4D97-AF65-F5344CB8AC3E}">
        <p14:creationId xmlns:p14="http://schemas.microsoft.com/office/powerpoint/2010/main" val="366680463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image 6">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34D105CD-85A1-2D41-B397-E49FEF8ACC0F}"/>
              </a:ext>
            </a:extLst>
          </p:cNvPr>
          <p:cNvSpPr/>
          <p:nvPr userDrawn="1"/>
        </p:nvSpPr>
        <p:spPr>
          <a:xfrm>
            <a:off x="50800" y="47872"/>
            <a:ext cx="14503400" cy="4529620"/>
          </a:xfrm>
          <a:prstGeom prst="rect">
            <a:avLst/>
          </a:prstGeom>
          <a:solidFill>
            <a:srgbClr val="EFF0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FC39B44C-BEED-954D-B2DB-AA065E81A825}"/>
              </a:ext>
            </a:extLst>
          </p:cNvPr>
          <p:cNvSpPr>
            <a:spLocks noGrp="1"/>
          </p:cNvSpPr>
          <p:nvPr>
            <p:ph type="pic" sz="quarter" idx="19" hasCustomPrompt="1"/>
          </p:nvPr>
        </p:nvSpPr>
        <p:spPr>
          <a:xfrm>
            <a:off x="1" y="-4747"/>
            <a:ext cx="14630400" cy="4613818"/>
          </a:xfrm>
          <a:prstGeom prst="rect">
            <a:avLst/>
          </a:prstGeom>
          <a:ln>
            <a:noFill/>
          </a:ln>
        </p:spPr>
        <p:txBody>
          <a:bodyPr anchor="t"/>
          <a:lstStyle>
            <a:lvl1pPr marL="0" indent="0" algn="ctr">
              <a:buNone/>
              <a:defRPr/>
            </a:lvl1pPr>
          </a:lstStyle>
          <a:p>
            <a:r>
              <a:rPr lang="en-US"/>
              <a:t>Double click icon to update background image</a:t>
            </a:r>
          </a:p>
          <a:p>
            <a:endParaRPr lang="en-US"/>
          </a:p>
        </p:txBody>
      </p:sp>
      <p:sp>
        <p:nvSpPr>
          <p:cNvPr id="22" name="Text Placeholder 2">
            <a:extLst>
              <a:ext uri="{FF2B5EF4-FFF2-40B4-BE49-F238E27FC236}">
                <a16:creationId xmlns:a16="http://schemas.microsoft.com/office/drawing/2014/main" id="{87E17B74-27DF-064C-A3A5-64EE324391CD}"/>
              </a:ext>
            </a:extLst>
          </p:cNvPr>
          <p:cNvSpPr txBox="1">
            <a:spLocks/>
          </p:cNvSpPr>
          <p:nvPr userDrawn="1"/>
        </p:nvSpPr>
        <p:spPr>
          <a:xfrm>
            <a:off x="5" y="7746193"/>
            <a:ext cx="756030" cy="349194"/>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100" kern="1200">
                <a:solidFill>
                  <a:srgbClr val="40404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320" b="1" i="0">
              <a:solidFill>
                <a:schemeClr val="bg1"/>
              </a:solidFill>
              <a:latin typeface="Calibri" panose="020F0502020204030204" pitchFamily="34" charset="0"/>
              <a:cs typeface="Calibri" panose="020F0502020204030204" pitchFamily="34" charset="0"/>
            </a:endParaRPr>
          </a:p>
        </p:txBody>
      </p:sp>
      <p:pic>
        <p:nvPicPr>
          <p:cNvPr id="30" name="Picture 29">
            <a:extLst>
              <a:ext uri="{FF2B5EF4-FFF2-40B4-BE49-F238E27FC236}">
                <a16:creationId xmlns:a16="http://schemas.microsoft.com/office/drawing/2014/main" id="{13881DC6-429A-B242-945A-FF19B993D1E5}"/>
              </a:ext>
            </a:extLst>
          </p:cNvPr>
          <p:cNvPicPr>
            <a:picLocks noChangeAspect="1"/>
          </p:cNvPicPr>
          <p:nvPr userDrawn="1"/>
        </p:nvPicPr>
        <p:blipFill>
          <a:blip r:embed="rId2" cstate="screen">
            <a:biLevel thresh="25000"/>
            <a:extLst>
              <a:ext uri="{28A0092B-C50C-407E-A947-70E740481C1C}">
                <a14:useLocalDpi xmlns:a14="http://schemas.microsoft.com/office/drawing/2010/main"/>
              </a:ext>
            </a:extLst>
          </a:blip>
          <a:stretch>
            <a:fillRect/>
          </a:stretch>
        </p:blipFill>
        <p:spPr>
          <a:xfrm>
            <a:off x="877011" y="5851824"/>
            <a:ext cx="2025650" cy="69679"/>
          </a:xfrm>
          <a:prstGeom prst="rect">
            <a:avLst/>
          </a:prstGeom>
        </p:spPr>
      </p:pic>
      <p:sp>
        <p:nvSpPr>
          <p:cNvPr id="15" name="Text Placeholder 6">
            <a:extLst>
              <a:ext uri="{FF2B5EF4-FFF2-40B4-BE49-F238E27FC236}">
                <a16:creationId xmlns:a16="http://schemas.microsoft.com/office/drawing/2014/main" id="{0E57100C-EA4E-5F49-B367-2DC980F40C32}"/>
              </a:ext>
            </a:extLst>
          </p:cNvPr>
          <p:cNvSpPr>
            <a:spLocks noGrp="1"/>
          </p:cNvSpPr>
          <p:nvPr>
            <p:ph type="body" sz="quarter" idx="20" hasCustomPrompt="1"/>
          </p:nvPr>
        </p:nvSpPr>
        <p:spPr>
          <a:xfrm>
            <a:off x="1410942" y="5468493"/>
            <a:ext cx="2406412" cy="603138"/>
          </a:xfrm>
          <a:prstGeom prst="rect">
            <a:avLst/>
          </a:prstGeom>
        </p:spPr>
        <p:txBody>
          <a:bodyPr/>
          <a:lstStyle>
            <a:lvl1pPr marL="0" indent="0">
              <a:buNone/>
              <a:defRPr sz="2100" b="1" i="0">
                <a:solidFill>
                  <a:schemeClr val="tx1"/>
                </a:solidFill>
                <a:latin typeface="Calibri" panose="020F0502020204030204" pitchFamily="34" charset="0"/>
                <a:cs typeface="Calibri" panose="020F0502020204030204" pitchFamily="34" charset="0"/>
              </a:defRPr>
            </a:lvl1pPr>
          </a:lstStyle>
          <a:p>
            <a:pPr lvl="0"/>
            <a:r>
              <a:rPr lang="en-US"/>
              <a:t>Lorem ipsum dolor </a:t>
            </a:r>
            <a:r>
              <a:rPr lang="en-US" err="1"/>
              <a:t>quam</a:t>
            </a:r>
            <a:r>
              <a:rPr lang="en-US"/>
              <a:t> sit</a:t>
            </a:r>
          </a:p>
        </p:txBody>
      </p:sp>
      <p:sp>
        <p:nvSpPr>
          <p:cNvPr id="16" name="Text Placeholder 6">
            <a:extLst>
              <a:ext uri="{FF2B5EF4-FFF2-40B4-BE49-F238E27FC236}">
                <a16:creationId xmlns:a16="http://schemas.microsoft.com/office/drawing/2014/main" id="{94837BB7-23CA-3745-9D34-0E0904E84A0C}"/>
              </a:ext>
            </a:extLst>
          </p:cNvPr>
          <p:cNvSpPr>
            <a:spLocks noGrp="1"/>
          </p:cNvSpPr>
          <p:nvPr>
            <p:ph type="body" sz="quarter" idx="21"/>
          </p:nvPr>
        </p:nvSpPr>
        <p:spPr>
          <a:xfrm>
            <a:off x="1410942" y="6185076"/>
            <a:ext cx="2406412" cy="1040965"/>
          </a:xfrm>
          <a:prstGeom prst="rect">
            <a:avLst/>
          </a:prstGeom>
        </p:spPr>
        <p:txBody>
          <a:bodyPr lIns="91440" rIns="91440"/>
          <a:lstStyle>
            <a:lvl1pPr marL="0" indent="0">
              <a:lnSpc>
                <a:spcPct val="100000"/>
              </a:lnSpc>
              <a:spcBef>
                <a:spcPts val="200"/>
              </a:spcBef>
              <a:buFont typeface="Arial" panose="020B0604020202020204" pitchFamily="34" charset="0"/>
              <a:buNone/>
              <a:defRPr sz="1800" b="0" i="0">
                <a:solidFill>
                  <a:schemeClr val="tx1"/>
                </a:solidFill>
                <a:latin typeface="Calibri" panose="020F0502020204030204" pitchFamily="34" charset="0"/>
                <a:cs typeface="Calibri" panose="020F0502020204030204" pitchFamily="34" charset="0"/>
              </a:defRPr>
            </a:lvl1pPr>
            <a:lvl2pPr marL="457200" indent="0">
              <a:lnSpc>
                <a:spcPct val="100000"/>
              </a:lnSpc>
              <a:buNone/>
              <a:defRPr sz="1600"/>
            </a:lvl2pPr>
          </a:lstStyle>
          <a:p>
            <a:pPr lvl="0"/>
            <a:endParaRPr lang="en-US"/>
          </a:p>
        </p:txBody>
      </p:sp>
      <p:sp>
        <p:nvSpPr>
          <p:cNvPr id="21" name="Text Placeholder 6">
            <a:extLst>
              <a:ext uri="{FF2B5EF4-FFF2-40B4-BE49-F238E27FC236}">
                <a16:creationId xmlns:a16="http://schemas.microsoft.com/office/drawing/2014/main" id="{3D040DDB-EDB0-BC47-8B63-C893024285AF}"/>
              </a:ext>
            </a:extLst>
          </p:cNvPr>
          <p:cNvSpPr>
            <a:spLocks noGrp="1"/>
          </p:cNvSpPr>
          <p:nvPr>
            <p:ph type="body" sz="quarter" idx="22" hasCustomPrompt="1"/>
          </p:nvPr>
        </p:nvSpPr>
        <p:spPr>
          <a:xfrm>
            <a:off x="5862560" y="5468493"/>
            <a:ext cx="2406412" cy="603138"/>
          </a:xfrm>
          <a:prstGeom prst="rect">
            <a:avLst/>
          </a:prstGeom>
        </p:spPr>
        <p:txBody>
          <a:bodyPr/>
          <a:lstStyle>
            <a:lvl1pPr marL="0" indent="0">
              <a:buNone/>
              <a:defRPr sz="2100" b="1" i="0">
                <a:solidFill>
                  <a:schemeClr val="tx1"/>
                </a:solidFill>
                <a:latin typeface="Calibri" panose="020F0502020204030204" pitchFamily="34" charset="0"/>
                <a:cs typeface="Calibri" panose="020F0502020204030204" pitchFamily="34" charset="0"/>
              </a:defRPr>
            </a:lvl1pPr>
          </a:lstStyle>
          <a:p>
            <a:pPr lvl="0"/>
            <a:r>
              <a:rPr lang="en-US"/>
              <a:t>Lorem ipsum dolor </a:t>
            </a:r>
            <a:r>
              <a:rPr lang="en-US" err="1"/>
              <a:t>quam</a:t>
            </a:r>
            <a:r>
              <a:rPr lang="en-US"/>
              <a:t> sit</a:t>
            </a:r>
          </a:p>
        </p:txBody>
      </p:sp>
      <p:sp>
        <p:nvSpPr>
          <p:cNvPr id="27" name="Text Placeholder 6">
            <a:extLst>
              <a:ext uri="{FF2B5EF4-FFF2-40B4-BE49-F238E27FC236}">
                <a16:creationId xmlns:a16="http://schemas.microsoft.com/office/drawing/2014/main" id="{860BD3CA-B0D9-DE42-9ED8-EB101247083E}"/>
              </a:ext>
            </a:extLst>
          </p:cNvPr>
          <p:cNvSpPr>
            <a:spLocks noGrp="1"/>
          </p:cNvSpPr>
          <p:nvPr>
            <p:ph type="body" sz="quarter" idx="23"/>
          </p:nvPr>
        </p:nvSpPr>
        <p:spPr>
          <a:xfrm>
            <a:off x="5862560" y="6185076"/>
            <a:ext cx="2406412" cy="1040965"/>
          </a:xfrm>
          <a:prstGeom prst="rect">
            <a:avLst/>
          </a:prstGeom>
        </p:spPr>
        <p:txBody>
          <a:bodyPr lIns="91440" rIns="91440"/>
          <a:lstStyle>
            <a:lvl1pPr marL="0" indent="0">
              <a:lnSpc>
                <a:spcPct val="100000"/>
              </a:lnSpc>
              <a:spcBef>
                <a:spcPts val="200"/>
              </a:spcBef>
              <a:buFont typeface="Arial" panose="020B0604020202020204" pitchFamily="34" charset="0"/>
              <a:buNone/>
              <a:defRPr sz="1800" b="0" i="0">
                <a:solidFill>
                  <a:schemeClr val="tx1"/>
                </a:solidFill>
                <a:latin typeface="Calibri" panose="020F0502020204030204" pitchFamily="34" charset="0"/>
                <a:cs typeface="Calibri" panose="020F0502020204030204" pitchFamily="34" charset="0"/>
              </a:defRPr>
            </a:lvl1pPr>
            <a:lvl2pPr marL="457200" indent="0">
              <a:lnSpc>
                <a:spcPct val="100000"/>
              </a:lnSpc>
              <a:buNone/>
              <a:defRPr sz="1600"/>
            </a:lvl2pPr>
          </a:lstStyle>
          <a:p>
            <a:pPr lvl="0"/>
            <a:endParaRPr lang="en-US"/>
          </a:p>
        </p:txBody>
      </p:sp>
      <p:sp>
        <p:nvSpPr>
          <p:cNvPr id="29" name="Text Placeholder 6">
            <a:extLst>
              <a:ext uri="{FF2B5EF4-FFF2-40B4-BE49-F238E27FC236}">
                <a16:creationId xmlns:a16="http://schemas.microsoft.com/office/drawing/2014/main" id="{F1E0F61E-0BD2-AC4E-B0D8-74E97978AB71}"/>
              </a:ext>
            </a:extLst>
          </p:cNvPr>
          <p:cNvSpPr>
            <a:spLocks noGrp="1"/>
          </p:cNvSpPr>
          <p:nvPr>
            <p:ph type="body" sz="quarter" idx="24" hasCustomPrompt="1"/>
          </p:nvPr>
        </p:nvSpPr>
        <p:spPr>
          <a:xfrm>
            <a:off x="10314180" y="5468493"/>
            <a:ext cx="2406412" cy="603138"/>
          </a:xfrm>
          <a:prstGeom prst="rect">
            <a:avLst/>
          </a:prstGeom>
        </p:spPr>
        <p:txBody>
          <a:bodyPr/>
          <a:lstStyle>
            <a:lvl1pPr marL="0" indent="0">
              <a:buNone/>
              <a:defRPr sz="2100" b="1" i="0">
                <a:solidFill>
                  <a:schemeClr val="tx1"/>
                </a:solidFill>
                <a:latin typeface="Calibri" panose="020F0502020204030204" pitchFamily="34" charset="0"/>
                <a:cs typeface="Calibri" panose="020F0502020204030204" pitchFamily="34" charset="0"/>
              </a:defRPr>
            </a:lvl1pPr>
          </a:lstStyle>
          <a:p>
            <a:pPr lvl="0"/>
            <a:r>
              <a:rPr lang="en-US"/>
              <a:t>Lorem ipsum dolor </a:t>
            </a:r>
            <a:r>
              <a:rPr lang="en-US" err="1"/>
              <a:t>quam</a:t>
            </a:r>
            <a:r>
              <a:rPr lang="en-US"/>
              <a:t> sit</a:t>
            </a:r>
          </a:p>
        </p:txBody>
      </p:sp>
      <p:sp>
        <p:nvSpPr>
          <p:cNvPr id="32" name="Text Placeholder 6">
            <a:extLst>
              <a:ext uri="{FF2B5EF4-FFF2-40B4-BE49-F238E27FC236}">
                <a16:creationId xmlns:a16="http://schemas.microsoft.com/office/drawing/2014/main" id="{01C5C4C3-7E37-1C4E-8D7B-8070EA822D9D}"/>
              </a:ext>
            </a:extLst>
          </p:cNvPr>
          <p:cNvSpPr>
            <a:spLocks noGrp="1"/>
          </p:cNvSpPr>
          <p:nvPr>
            <p:ph type="body" sz="quarter" idx="25"/>
          </p:nvPr>
        </p:nvSpPr>
        <p:spPr>
          <a:xfrm>
            <a:off x="10314180" y="6185076"/>
            <a:ext cx="2406412" cy="1040965"/>
          </a:xfrm>
          <a:prstGeom prst="rect">
            <a:avLst/>
          </a:prstGeom>
        </p:spPr>
        <p:txBody>
          <a:bodyPr lIns="91440" rIns="91440"/>
          <a:lstStyle>
            <a:lvl1pPr marL="0" indent="0">
              <a:lnSpc>
                <a:spcPct val="100000"/>
              </a:lnSpc>
              <a:spcBef>
                <a:spcPts val="200"/>
              </a:spcBef>
              <a:buFont typeface="Arial" panose="020B0604020202020204" pitchFamily="34" charset="0"/>
              <a:buNone/>
              <a:defRPr sz="1800" b="0" i="0">
                <a:solidFill>
                  <a:schemeClr val="tx1"/>
                </a:solidFill>
                <a:latin typeface="Calibri" panose="020F0502020204030204" pitchFamily="34" charset="0"/>
                <a:cs typeface="Calibri" panose="020F0502020204030204" pitchFamily="34" charset="0"/>
              </a:defRPr>
            </a:lvl1pPr>
            <a:lvl2pPr marL="457200" indent="0">
              <a:lnSpc>
                <a:spcPct val="100000"/>
              </a:lnSpc>
              <a:buNone/>
              <a:defRPr sz="1600"/>
            </a:lvl2pPr>
          </a:lstStyle>
          <a:p>
            <a:pPr lvl="0"/>
            <a:endParaRPr lang="en-US"/>
          </a:p>
        </p:txBody>
      </p:sp>
    </p:spTree>
    <p:extLst>
      <p:ext uri="{BB962C8B-B14F-4D97-AF65-F5344CB8AC3E}">
        <p14:creationId xmlns:p14="http://schemas.microsoft.com/office/powerpoint/2010/main" val="73921269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image 7">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8A3F81-6755-A447-833D-8C02B2BD302F}"/>
              </a:ext>
            </a:extLst>
          </p:cNvPr>
          <p:cNvSpPr/>
          <p:nvPr userDrawn="1"/>
        </p:nvSpPr>
        <p:spPr>
          <a:xfrm>
            <a:off x="7315200" y="-1"/>
            <a:ext cx="7315199" cy="7723163"/>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FC39B44C-BEED-954D-B2DB-AA065E81A825}"/>
              </a:ext>
            </a:extLst>
          </p:cNvPr>
          <p:cNvSpPr>
            <a:spLocks noGrp="1"/>
          </p:cNvSpPr>
          <p:nvPr>
            <p:ph type="pic" sz="quarter" idx="19" hasCustomPrompt="1"/>
          </p:nvPr>
        </p:nvSpPr>
        <p:spPr>
          <a:xfrm>
            <a:off x="5325597" y="909470"/>
            <a:ext cx="3001974" cy="6135644"/>
          </a:xfrm>
          <a:prstGeom prst="rect">
            <a:avLst/>
          </a:prstGeom>
        </p:spPr>
        <p:txBody>
          <a:bodyPr/>
          <a:lstStyle>
            <a:lvl1pPr marL="0" indent="0" algn="ctr">
              <a:buNone/>
              <a:defRPr sz="1600">
                <a:solidFill>
                  <a:srgbClr val="E41F35"/>
                </a:solidFill>
              </a:defRPr>
            </a:lvl1pPr>
          </a:lstStyle>
          <a:p>
            <a:r>
              <a:rPr lang="en-US"/>
              <a:t>Click icon to update image</a:t>
            </a:r>
          </a:p>
        </p:txBody>
      </p:sp>
      <p:sp>
        <p:nvSpPr>
          <p:cNvPr id="4" name="Text Placeholder 10">
            <a:extLst>
              <a:ext uri="{FF2B5EF4-FFF2-40B4-BE49-F238E27FC236}">
                <a16:creationId xmlns:a16="http://schemas.microsoft.com/office/drawing/2014/main" id="{9F48C065-18F0-FDF5-DDD3-EBA366B01408}"/>
              </a:ext>
            </a:extLst>
          </p:cNvPr>
          <p:cNvSpPr>
            <a:spLocks noGrp="1"/>
          </p:cNvSpPr>
          <p:nvPr>
            <p:ph type="body" sz="quarter" idx="18" hasCustomPrompt="1"/>
          </p:nvPr>
        </p:nvSpPr>
        <p:spPr>
          <a:xfrm>
            <a:off x="748266" y="1287340"/>
            <a:ext cx="4310118" cy="438150"/>
          </a:xfrm>
          <a:prstGeom prst="rect">
            <a:avLst/>
          </a:prstGeom>
        </p:spPr>
        <p:txBody>
          <a:bodyPr anchor="t"/>
          <a:lstStyle>
            <a:lvl1pPr marL="0" indent="0">
              <a:lnSpc>
                <a:spcPct val="85000"/>
              </a:lnSpc>
              <a:buFontTx/>
              <a:buNone/>
              <a:defRPr sz="2400" b="1" i="0">
                <a:solidFill>
                  <a:srgbClr val="E41F35"/>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err="1"/>
              <a:t>Subheader</a:t>
            </a:r>
            <a:endParaRPr lang="en-US"/>
          </a:p>
        </p:txBody>
      </p:sp>
      <p:sp>
        <p:nvSpPr>
          <p:cNvPr id="6" name="Text Placeholder 10">
            <a:extLst>
              <a:ext uri="{FF2B5EF4-FFF2-40B4-BE49-F238E27FC236}">
                <a16:creationId xmlns:a16="http://schemas.microsoft.com/office/drawing/2014/main" id="{65422A31-6B39-C74E-E22F-014D75585EF5}"/>
              </a:ext>
            </a:extLst>
          </p:cNvPr>
          <p:cNvSpPr>
            <a:spLocks noGrp="1"/>
          </p:cNvSpPr>
          <p:nvPr>
            <p:ph type="body" sz="quarter" idx="22" hasCustomPrompt="1"/>
          </p:nvPr>
        </p:nvSpPr>
        <p:spPr>
          <a:xfrm>
            <a:off x="748266" y="1827090"/>
            <a:ext cx="4310117" cy="2389310"/>
          </a:xfrm>
          <a:prstGeom prst="rect">
            <a:avLst/>
          </a:prstGeom>
        </p:spPr>
        <p:txBody>
          <a:bodyPr anchor="t"/>
          <a:lstStyle>
            <a:lvl1pPr marL="0" indent="0">
              <a:lnSpc>
                <a:spcPct val="85000"/>
              </a:lnSpc>
              <a:spcBef>
                <a:spcPts val="0"/>
              </a:spcBef>
              <a:buFontTx/>
              <a:buNone/>
              <a:defRPr sz="4800" b="0" i="0">
                <a:solidFill>
                  <a:schemeClr val="tx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r>
              <a:rPr lang="en-US">
                <a:effectLst/>
                <a:latin typeface="Calibri Light" panose="020F0302020204030204" pitchFamily="34" charset="0"/>
              </a:rPr>
              <a:t>48pt headline goes here </a:t>
            </a:r>
            <a:r>
              <a:rPr lang="en-US" err="1">
                <a:effectLst/>
                <a:latin typeface="Calibri Light" panose="020F0302020204030204" pitchFamily="34" charset="0"/>
              </a:rPr>
              <a:t>ipsu</a:t>
            </a:r>
            <a:r>
              <a:rPr lang="en-US">
                <a:effectLst/>
                <a:latin typeface="Calibri Light" panose="020F0302020204030204" pitchFamily="34" charset="0"/>
              </a:rPr>
              <a:t> dolor </a:t>
            </a:r>
            <a:r>
              <a:rPr lang="en-US" err="1">
                <a:effectLst/>
                <a:latin typeface="Calibri Light" panose="020F0302020204030204" pitchFamily="34" charset="0"/>
              </a:rPr>
              <a:t>quam</a:t>
            </a:r>
            <a:r>
              <a:rPr lang="en-US">
                <a:effectLst/>
                <a:latin typeface="Calibri Light" panose="020F0302020204030204" pitchFamily="34" charset="0"/>
              </a:rPr>
              <a:t> sit </a:t>
            </a:r>
            <a:r>
              <a:rPr lang="en-US" err="1">
                <a:effectLst/>
                <a:latin typeface="Calibri Light" panose="020F0302020204030204" pitchFamily="34" charset="0"/>
              </a:rPr>
              <a:t>consequetor</a:t>
            </a:r>
            <a:endParaRPr lang="en-US">
              <a:effectLst/>
              <a:latin typeface="Calibri Light" panose="020F0302020204030204" pitchFamily="34" charset="0"/>
            </a:endParaRPr>
          </a:p>
        </p:txBody>
      </p:sp>
      <p:sp>
        <p:nvSpPr>
          <p:cNvPr id="10" name="Text Placeholder 3">
            <a:extLst>
              <a:ext uri="{FF2B5EF4-FFF2-40B4-BE49-F238E27FC236}">
                <a16:creationId xmlns:a16="http://schemas.microsoft.com/office/drawing/2014/main" id="{CDFC3F60-8E2E-6521-2B70-61C5884EC1EE}"/>
              </a:ext>
            </a:extLst>
          </p:cNvPr>
          <p:cNvSpPr>
            <a:spLocks noGrp="1"/>
          </p:cNvSpPr>
          <p:nvPr>
            <p:ph type="body" sz="quarter" idx="17" hasCustomPrompt="1"/>
          </p:nvPr>
        </p:nvSpPr>
        <p:spPr>
          <a:xfrm>
            <a:off x="748264" y="4389560"/>
            <a:ext cx="4310117" cy="2552700"/>
          </a:xfrm>
          <a:prstGeom prst="rect">
            <a:avLst/>
          </a:prstGeom>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lang="en-US" sz="1800" smtClean="0">
                <a:solidFill>
                  <a:schemeClr val="tx1"/>
                </a:solidFill>
                <a:effectLst/>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err="1">
                <a:effectLst/>
                <a:latin typeface="Calibri Light" panose="020F0302020204030204" pitchFamily="34" charset="0"/>
              </a:rPr>
              <a:t>Pera</a:t>
            </a:r>
            <a:r>
              <a:rPr lang="en-US">
                <a:effectLst/>
                <a:latin typeface="Calibri Light" panose="020F0302020204030204" pitchFamily="34" charset="0"/>
              </a:rPr>
              <a:t> </a:t>
            </a:r>
            <a:r>
              <a:rPr lang="en-US" err="1">
                <a:effectLst/>
                <a:latin typeface="Calibri Light" panose="020F0302020204030204" pitchFamily="34" charset="0"/>
              </a:rPr>
              <a:t>commol</a:t>
            </a:r>
            <a:r>
              <a:rPr lang="en-US">
                <a:effectLst/>
                <a:latin typeface="Calibri Light" panose="020F0302020204030204" pitchFamily="34" charset="0"/>
              </a:rPr>
              <a:t> </a:t>
            </a:r>
            <a:r>
              <a:rPr lang="en-US" err="1">
                <a:effectLst/>
                <a:latin typeface="Calibri Light" panose="020F0302020204030204" pitchFamily="34" charset="0"/>
              </a:rPr>
              <a:t>uptia</a:t>
            </a:r>
            <a:r>
              <a:rPr lang="en-US">
                <a:effectLst/>
                <a:latin typeface="Calibri Light" panose="020F0302020204030204" pitchFamily="34" charset="0"/>
              </a:rPr>
              <a:t> is </a:t>
            </a:r>
            <a:r>
              <a:rPr lang="en-US" err="1">
                <a:effectLst/>
                <a:latin typeface="Calibri Light" panose="020F0302020204030204" pitchFamily="34" charset="0"/>
              </a:rPr>
              <a:t>recus</a:t>
            </a:r>
            <a:r>
              <a:rPr lang="en-US">
                <a:effectLst/>
                <a:latin typeface="Calibri Light" panose="020F0302020204030204" pitchFamily="34" charset="0"/>
              </a:rPr>
              <a:t> </a:t>
            </a:r>
            <a:r>
              <a:rPr lang="en-US" err="1">
                <a:effectLst/>
                <a:latin typeface="Calibri Light" panose="020F0302020204030204" pitchFamily="34" charset="0"/>
              </a:rPr>
              <a:t>eu</a:t>
            </a:r>
            <a:r>
              <a:rPr lang="en-US">
                <a:effectLst/>
                <a:latin typeface="Calibri Light" panose="020F0302020204030204" pitchFamily="34" charset="0"/>
              </a:rPr>
              <a:t> m </a:t>
            </a:r>
            <a:r>
              <a:rPr lang="en-US" err="1">
                <a:effectLst/>
                <a:latin typeface="Calibri Light" panose="020F0302020204030204" pitchFamily="34" charset="0"/>
              </a:rPr>
              <a:t>eos</a:t>
            </a:r>
            <a:r>
              <a:rPr lang="en-US">
                <a:effectLst/>
                <a:latin typeface="Calibri Light" panose="020F0302020204030204" pitchFamily="34" charset="0"/>
              </a:rPr>
              <a:t> </a:t>
            </a:r>
            <a:r>
              <a:rPr lang="en-US" err="1">
                <a:effectLst/>
                <a:latin typeface="Calibri Light" panose="020F0302020204030204" pitchFamily="34" charset="0"/>
              </a:rPr>
              <a:t>esti</a:t>
            </a:r>
            <a:r>
              <a:rPr lang="en-US">
                <a:effectLst/>
                <a:latin typeface="Calibri Light" panose="020F0302020204030204" pitchFamily="34" charset="0"/>
              </a:rPr>
              <a:t> </a:t>
            </a:r>
            <a:r>
              <a:rPr lang="en-US" err="1">
                <a:effectLst/>
                <a:latin typeface="Calibri Light" panose="020F0302020204030204" pitchFamily="34" charset="0"/>
              </a:rPr>
              <a:t>beatiis</a:t>
            </a:r>
            <a:r>
              <a:rPr lang="en-US">
                <a:effectLst/>
                <a:latin typeface="Calibri Light" panose="020F0302020204030204" pitchFamily="34" charset="0"/>
              </a:rPr>
              <a:t> ex. </a:t>
            </a:r>
            <a:r>
              <a:rPr lang="en-US" err="1">
                <a:effectLst/>
                <a:latin typeface="Calibri Light" panose="020F0302020204030204" pitchFamily="34" charset="0"/>
              </a:rPr>
              <a:t>Harvolum</a:t>
            </a:r>
            <a:r>
              <a:rPr lang="en-US">
                <a:effectLst/>
                <a:latin typeface="Calibri Light" panose="020F0302020204030204" pitchFamily="34" charset="0"/>
              </a:rPr>
              <a:t>. Lorem </a:t>
            </a:r>
            <a:r>
              <a:rPr lang="en-US" err="1">
                <a:effectLst/>
                <a:latin typeface="Calibri Light" panose="020F0302020204030204" pitchFamily="34" charset="0"/>
              </a:rPr>
              <a:t>ips</a:t>
            </a:r>
            <a:r>
              <a:rPr lang="en-US">
                <a:effectLst/>
                <a:latin typeface="Calibri Light" panose="020F0302020204030204" pitchFamily="34" charset="0"/>
              </a:rPr>
              <a:t> um dolor qua m Un </a:t>
            </a:r>
            <a:r>
              <a:rPr lang="en-US" err="1">
                <a:effectLst/>
                <a:latin typeface="Calibri Light" panose="020F0302020204030204" pitchFamily="34" charset="0"/>
              </a:rPr>
              <a:t>tio</a:t>
            </a:r>
            <a:r>
              <a:rPr lang="en-US">
                <a:effectLst/>
                <a:latin typeface="Calibri Light" panose="020F0302020204030204" pitchFamily="34" charset="0"/>
              </a:rPr>
              <a:t>. Tas </a:t>
            </a:r>
            <a:r>
              <a:rPr lang="en-US" err="1">
                <a:effectLst/>
                <a:latin typeface="Calibri Light" panose="020F0302020204030204" pitchFamily="34" charset="0"/>
              </a:rPr>
              <a:t>excerspedi</a:t>
            </a:r>
            <a:r>
              <a:rPr lang="en-US">
                <a:effectLst/>
                <a:latin typeface="Calibri Light" panose="020F0302020204030204" pitchFamily="34" charset="0"/>
              </a:rPr>
              <a:t> </a:t>
            </a:r>
            <a:r>
              <a:rPr lang="en-US" err="1">
                <a:effectLst/>
                <a:latin typeface="Calibri Light" panose="020F0302020204030204" pitchFamily="34" charset="0"/>
              </a:rPr>
              <a:t>aut</a:t>
            </a:r>
            <a:r>
              <a:rPr lang="en-US">
                <a:effectLst/>
                <a:latin typeface="Calibri Light" panose="020F0302020204030204" pitchFamily="34" charset="0"/>
              </a:rPr>
              <a:t> del </a:t>
            </a:r>
            <a:r>
              <a:rPr lang="en-US" err="1">
                <a:effectLst/>
                <a:latin typeface="Calibri Light" panose="020F0302020204030204" pitchFamily="34" charset="0"/>
              </a:rPr>
              <a:t>iquos</a:t>
            </a:r>
            <a:r>
              <a:rPr lang="en-US">
                <a:effectLst/>
                <a:latin typeface="Calibri Light" panose="020F0302020204030204" pitchFamily="34" charset="0"/>
              </a:rPr>
              <a:t> </a:t>
            </a:r>
            <a:r>
              <a:rPr lang="en-US" err="1">
                <a:effectLst/>
                <a:latin typeface="Calibri Light" panose="020F0302020204030204" pitchFamily="34" charset="0"/>
              </a:rPr>
              <a:t>eatia</a:t>
            </a:r>
            <a:r>
              <a:rPr lang="en-US">
                <a:effectLst/>
                <a:latin typeface="Calibri Light" panose="020F0302020204030204" pitchFamily="34" charset="0"/>
              </a:rPr>
              <a:t> vol </a:t>
            </a:r>
            <a:r>
              <a:rPr lang="en-US" err="1">
                <a:effectLst/>
                <a:latin typeface="Calibri Light" panose="020F0302020204030204" pitchFamily="34" charset="0"/>
              </a:rPr>
              <a:t>uptatet</a:t>
            </a:r>
            <a:r>
              <a:rPr lang="en-US">
                <a:effectLst/>
                <a:latin typeface="Calibri Light" panose="020F0302020204030204" pitchFamily="34" charset="0"/>
              </a:rPr>
              <a:t> </a:t>
            </a:r>
            <a:r>
              <a:rPr lang="en-US" err="1">
                <a:effectLst/>
                <a:latin typeface="Calibri Light" panose="020F0302020204030204" pitchFamily="34" charset="0"/>
              </a:rPr>
              <a:t>faccate</a:t>
            </a:r>
            <a:r>
              <a:rPr lang="en-US">
                <a:effectLst/>
                <a:latin typeface="Calibri Light" panose="020F0302020204030204" pitchFamily="34" charset="0"/>
              </a:rPr>
              <a:t> </a:t>
            </a:r>
            <a:r>
              <a:rPr lang="en-US" err="1">
                <a:effectLst/>
                <a:latin typeface="Calibri Light" panose="020F0302020204030204" pitchFamily="34" charset="0"/>
              </a:rPr>
              <a:t>providi</a:t>
            </a:r>
            <a:r>
              <a:rPr lang="en-US">
                <a:effectLst/>
                <a:latin typeface="Calibri Light" panose="020F0302020204030204" pitchFamily="34" charset="0"/>
              </a:rPr>
              <a:t> </a:t>
            </a:r>
            <a:r>
              <a:rPr lang="en-US" err="1">
                <a:effectLst/>
                <a:latin typeface="Calibri Light" panose="020F0302020204030204" pitchFamily="34" charset="0"/>
              </a:rPr>
              <a:t>intiore</a:t>
            </a:r>
            <a:r>
              <a:rPr lang="en-US">
                <a:effectLst/>
                <a:latin typeface="Calibri Light" panose="020F0302020204030204" pitchFamily="34" charset="0"/>
              </a:rPr>
              <a:t> par </a:t>
            </a:r>
            <a:r>
              <a:rPr lang="en-US" err="1">
                <a:effectLst/>
                <a:latin typeface="Calibri Light" panose="020F0302020204030204" pitchFamily="34" charset="0"/>
              </a:rPr>
              <a:t>chil</a:t>
            </a:r>
            <a:r>
              <a:rPr lang="en-US">
                <a:effectLst/>
                <a:latin typeface="Calibri Light" panose="020F0302020204030204" pitchFamily="34" charset="0"/>
              </a:rPr>
              <a:t> cor. </a:t>
            </a:r>
          </a:p>
        </p:txBody>
      </p:sp>
      <p:sp>
        <p:nvSpPr>
          <p:cNvPr id="15" name="Picture Placeholder 4">
            <a:extLst>
              <a:ext uri="{FF2B5EF4-FFF2-40B4-BE49-F238E27FC236}">
                <a16:creationId xmlns:a16="http://schemas.microsoft.com/office/drawing/2014/main" id="{F5BE4A8F-0827-4FFB-57AF-40C42C64C868}"/>
              </a:ext>
            </a:extLst>
          </p:cNvPr>
          <p:cNvSpPr>
            <a:spLocks noGrp="1"/>
          </p:cNvSpPr>
          <p:nvPr>
            <p:ph type="pic" sz="quarter" idx="25" hasCustomPrompt="1"/>
          </p:nvPr>
        </p:nvSpPr>
        <p:spPr>
          <a:xfrm>
            <a:off x="8462853" y="909470"/>
            <a:ext cx="3001974" cy="6135644"/>
          </a:xfrm>
          <a:prstGeom prst="rect">
            <a:avLst/>
          </a:prstGeom>
        </p:spPr>
        <p:txBody>
          <a:bodyPr/>
          <a:lstStyle>
            <a:lvl1pPr marL="0" indent="0" algn="ctr">
              <a:buNone/>
              <a:defRPr sz="1600">
                <a:solidFill>
                  <a:srgbClr val="E41F35"/>
                </a:solidFill>
              </a:defRPr>
            </a:lvl1pPr>
          </a:lstStyle>
          <a:p>
            <a:r>
              <a:rPr lang="en-US"/>
              <a:t>Click icon to update image</a:t>
            </a:r>
          </a:p>
        </p:txBody>
      </p:sp>
      <p:sp>
        <p:nvSpPr>
          <p:cNvPr id="16" name="Picture Placeholder 4">
            <a:extLst>
              <a:ext uri="{FF2B5EF4-FFF2-40B4-BE49-F238E27FC236}">
                <a16:creationId xmlns:a16="http://schemas.microsoft.com/office/drawing/2014/main" id="{847F4555-1927-23DF-99B2-52CDEBC38629}"/>
              </a:ext>
            </a:extLst>
          </p:cNvPr>
          <p:cNvSpPr>
            <a:spLocks noGrp="1"/>
          </p:cNvSpPr>
          <p:nvPr>
            <p:ph type="pic" sz="quarter" idx="26" hasCustomPrompt="1"/>
          </p:nvPr>
        </p:nvSpPr>
        <p:spPr>
          <a:xfrm>
            <a:off x="11612591" y="909470"/>
            <a:ext cx="3001974" cy="6135644"/>
          </a:xfrm>
          <a:prstGeom prst="rect">
            <a:avLst/>
          </a:prstGeom>
        </p:spPr>
        <p:txBody>
          <a:bodyPr/>
          <a:lstStyle>
            <a:lvl1pPr marL="0" indent="0" algn="ctr">
              <a:buNone/>
              <a:defRPr sz="1600">
                <a:solidFill>
                  <a:srgbClr val="E41F35"/>
                </a:solidFill>
              </a:defRPr>
            </a:lvl1pPr>
          </a:lstStyle>
          <a:p>
            <a:r>
              <a:rPr lang="en-US"/>
              <a:t>Click icon to update image</a:t>
            </a:r>
          </a:p>
        </p:txBody>
      </p:sp>
    </p:spTree>
    <p:extLst>
      <p:ext uri="{BB962C8B-B14F-4D97-AF65-F5344CB8AC3E}">
        <p14:creationId xmlns:p14="http://schemas.microsoft.com/office/powerpoint/2010/main" val="397781955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Headline 1">
    <p:spTree>
      <p:nvGrpSpPr>
        <p:cNvPr id="1" name=""/>
        <p:cNvGrpSpPr/>
        <p:nvPr/>
      </p:nvGrpSpPr>
      <p:grpSpPr>
        <a:xfrm>
          <a:off x="0" y="0"/>
          <a:ext cx="0" cy="0"/>
          <a:chOff x="0" y="0"/>
          <a:chExt cx="0" cy="0"/>
        </a:xfrm>
      </p:grpSpPr>
      <p:sp>
        <p:nvSpPr>
          <p:cNvPr id="3" name="Text Placeholder 10">
            <a:extLst>
              <a:ext uri="{FF2B5EF4-FFF2-40B4-BE49-F238E27FC236}">
                <a16:creationId xmlns:a16="http://schemas.microsoft.com/office/drawing/2014/main" id="{629D2AB9-4068-95C9-5D0D-ACE6512CC2E5}"/>
              </a:ext>
            </a:extLst>
          </p:cNvPr>
          <p:cNvSpPr>
            <a:spLocks noGrp="1"/>
          </p:cNvSpPr>
          <p:nvPr>
            <p:ph type="body" sz="quarter" idx="18" hasCustomPrompt="1"/>
          </p:nvPr>
        </p:nvSpPr>
        <p:spPr>
          <a:xfrm>
            <a:off x="748266" y="1287340"/>
            <a:ext cx="4310118" cy="438150"/>
          </a:xfrm>
          <a:prstGeom prst="rect">
            <a:avLst/>
          </a:prstGeom>
        </p:spPr>
        <p:txBody>
          <a:bodyPr anchor="t"/>
          <a:lstStyle>
            <a:lvl1pPr marL="0" indent="0">
              <a:lnSpc>
                <a:spcPct val="85000"/>
              </a:lnSpc>
              <a:buFontTx/>
              <a:buNone/>
              <a:defRPr sz="2400" b="1" i="0">
                <a:solidFill>
                  <a:srgbClr val="E41F35"/>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err="1"/>
              <a:t>Subheader</a:t>
            </a:r>
            <a:endParaRPr lang="en-US"/>
          </a:p>
        </p:txBody>
      </p:sp>
      <p:sp>
        <p:nvSpPr>
          <p:cNvPr id="4" name="Text Placeholder 10">
            <a:extLst>
              <a:ext uri="{FF2B5EF4-FFF2-40B4-BE49-F238E27FC236}">
                <a16:creationId xmlns:a16="http://schemas.microsoft.com/office/drawing/2014/main" id="{D578EDE7-77FE-906D-1497-0500E1E2E03C}"/>
              </a:ext>
            </a:extLst>
          </p:cNvPr>
          <p:cNvSpPr>
            <a:spLocks noGrp="1"/>
          </p:cNvSpPr>
          <p:nvPr>
            <p:ph type="body" sz="quarter" idx="19" hasCustomPrompt="1"/>
          </p:nvPr>
        </p:nvSpPr>
        <p:spPr>
          <a:xfrm>
            <a:off x="748266" y="1827090"/>
            <a:ext cx="4310117" cy="2389310"/>
          </a:xfrm>
          <a:prstGeom prst="rect">
            <a:avLst/>
          </a:prstGeom>
        </p:spPr>
        <p:txBody>
          <a:bodyPr anchor="t"/>
          <a:lstStyle>
            <a:lvl1pPr marL="0" indent="0">
              <a:lnSpc>
                <a:spcPct val="85000"/>
              </a:lnSpc>
              <a:spcBef>
                <a:spcPts val="0"/>
              </a:spcBef>
              <a:buFontTx/>
              <a:buNone/>
              <a:defRPr sz="4800" b="0" i="0">
                <a:solidFill>
                  <a:schemeClr val="tx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r>
              <a:rPr lang="en-US">
                <a:effectLst/>
                <a:latin typeface="Calibri Light" panose="020F0302020204030204" pitchFamily="34" charset="0"/>
              </a:rPr>
              <a:t>48pt headline goes here </a:t>
            </a:r>
            <a:r>
              <a:rPr lang="en-US" err="1">
                <a:effectLst/>
                <a:latin typeface="Calibri Light" panose="020F0302020204030204" pitchFamily="34" charset="0"/>
              </a:rPr>
              <a:t>ipsu</a:t>
            </a:r>
            <a:r>
              <a:rPr lang="en-US">
                <a:effectLst/>
                <a:latin typeface="Calibri Light" panose="020F0302020204030204" pitchFamily="34" charset="0"/>
              </a:rPr>
              <a:t> dolor </a:t>
            </a:r>
            <a:r>
              <a:rPr lang="en-US" err="1">
                <a:effectLst/>
                <a:latin typeface="Calibri Light" panose="020F0302020204030204" pitchFamily="34" charset="0"/>
              </a:rPr>
              <a:t>quam</a:t>
            </a:r>
            <a:r>
              <a:rPr lang="en-US">
                <a:effectLst/>
                <a:latin typeface="Calibri Light" panose="020F0302020204030204" pitchFamily="34" charset="0"/>
              </a:rPr>
              <a:t> sit </a:t>
            </a:r>
            <a:r>
              <a:rPr lang="en-US" err="1">
                <a:effectLst/>
                <a:latin typeface="Calibri Light" panose="020F0302020204030204" pitchFamily="34" charset="0"/>
              </a:rPr>
              <a:t>consequetor</a:t>
            </a:r>
            <a:endParaRPr lang="en-US">
              <a:effectLst/>
              <a:latin typeface="Calibri Light" panose="020F0302020204030204" pitchFamily="34" charset="0"/>
            </a:endParaRPr>
          </a:p>
        </p:txBody>
      </p:sp>
      <p:sp>
        <p:nvSpPr>
          <p:cNvPr id="5" name="Text Placeholder 3">
            <a:extLst>
              <a:ext uri="{FF2B5EF4-FFF2-40B4-BE49-F238E27FC236}">
                <a16:creationId xmlns:a16="http://schemas.microsoft.com/office/drawing/2014/main" id="{C860199D-5F9C-937D-F95A-CDD44D6D0543}"/>
              </a:ext>
            </a:extLst>
          </p:cNvPr>
          <p:cNvSpPr>
            <a:spLocks noGrp="1"/>
          </p:cNvSpPr>
          <p:nvPr>
            <p:ph type="body" sz="quarter" idx="17" hasCustomPrompt="1"/>
          </p:nvPr>
        </p:nvSpPr>
        <p:spPr>
          <a:xfrm>
            <a:off x="748264" y="4389560"/>
            <a:ext cx="4310117" cy="2552700"/>
          </a:xfrm>
          <a:prstGeom prst="rect">
            <a:avLst/>
          </a:prstGeom>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lang="en-US" sz="1800" smtClean="0">
                <a:solidFill>
                  <a:schemeClr val="tx1"/>
                </a:solidFill>
                <a:effectLst/>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err="1">
                <a:effectLst/>
                <a:latin typeface="Calibri Light" panose="020F0302020204030204" pitchFamily="34" charset="0"/>
              </a:rPr>
              <a:t>Pera</a:t>
            </a:r>
            <a:r>
              <a:rPr lang="en-US">
                <a:effectLst/>
                <a:latin typeface="Calibri Light" panose="020F0302020204030204" pitchFamily="34" charset="0"/>
              </a:rPr>
              <a:t> </a:t>
            </a:r>
            <a:r>
              <a:rPr lang="en-US" err="1">
                <a:effectLst/>
                <a:latin typeface="Calibri Light" panose="020F0302020204030204" pitchFamily="34" charset="0"/>
              </a:rPr>
              <a:t>commol</a:t>
            </a:r>
            <a:r>
              <a:rPr lang="en-US">
                <a:effectLst/>
                <a:latin typeface="Calibri Light" panose="020F0302020204030204" pitchFamily="34" charset="0"/>
              </a:rPr>
              <a:t> </a:t>
            </a:r>
            <a:r>
              <a:rPr lang="en-US" err="1">
                <a:effectLst/>
                <a:latin typeface="Calibri Light" panose="020F0302020204030204" pitchFamily="34" charset="0"/>
              </a:rPr>
              <a:t>uptia</a:t>
            </a:r>
            <a:r>
              <a:rPr lang="en-US">
                <a:effectLst/>
                <a:latin typeface="Calibri Light" panose="020F0302020204030204" pitchFamily="34" charset="0"/>
              </a:rPr>
              <a:t> is </a:t>
            </a:r>
            <a:r>
              <a:rPr lang="en-US" err="1">
                <a:effectLst/>
                <a:latin typeface="Calibri Light" panose="020F0302020204030204" pitchFamily="34" charset="0"/>
              </a:rPr>
              <a:t>recus</a:t>
            </a:r>
            <a:r>
              <a:rPr lang="en-US">
                <a:effectLst/>
                <a:latin typeface="Calibri Light" panose="020F0302020204030204" pitchFamily="34" charset="0"/>
              </a:rPr>
              <a:t> </a:t>
            </a:r>
            <a:r>
              <a:rPr lang="en-US" err="1">
                <a:effectLst/>
                <a:latin typeface="Calibri Light" panose="020F0302020204030204" pitchFamily="34" charset="0"/>
              </a:rPr>
              <a:t>eu</a:t>
            </a:r>
            <a:r>
              <a:rPr lang="en-US">
                <a:effectLst/>
                <a:latin typeface="Calibri Light" panose="020F0302020204030204" pitchFamily="34" charset="0"/>
              </a:rPr>
              <a:t> m </a:t>
            </a:r>
            <a:r>
              <a:rPr lang="en-US" err="1">
                <a:effectLst/>
                <a:latin typeface="Calibri Light" panose="020F0302020204030204" pitchFamily="34" charset="0"/>
              </a:rPr>
              <a:t>eos</a:t>
            </a:r>
            <a:r>
              <a:rPr lang="en-US">
                <a:effectLst/>
                <a:latin typeface="Calibri Light" panose="020F0302020204030204" pitchFamily="34" charset="0"/>
              </a:rPr>
              <a:t> </a:t>
            </a:r>
            <a:r>
              <a:rPr lang="en-US" err="1">
                <a:effectLst/>
                <a:latin typeface="Calibri Light" panose="020F0302020204030204" pitchFamily="34" charset="0"/>
              </a:rPr>
              <a:t>esti</a:t>
            </a:r>
            <a:r>
              <a:rPr lang="en-US">
                <a:effectLst/>
                <a:latin typeface="Calibri Light" panose="020F0302020204030204" pitchFamily="34" charset="0"/>
              </a:rPr>
              <a:t> </a:t>
            </a:r>
            <a:r>
              <a:rPr lang="en-US" err="1">
                <a:effectLst/>
                <a:latin typeface="Calibri Light" panose="020F0302020204030204" pitchFamily="34" charset="0"/>
              </a:rPr>
              <a:t>beatiis</a:t>
            </a:r>
            <a:r>
              <a:rPr lang="en-US">
                <a:effectLst/>
                <a:latin typeface="Calibri Light" panose="020F0302020204030204" pitchFamily="34" charset="0"/>
              </a:rPr>
              <a:t> ex. </a:t>
            </a:r>
            <a:r>
              <a:rPr lang="en-US" err="1">
                <a:effectLst/>
                <a:latin typeface="Calibri Light" panose="020F0302020204030204" pitchFamily="34" charset="0"/>
              </a:rPr>
              <a:t>Harvolum</a:t>
            </a:r>
            <a:r>
              <a:rPr lang="en-US">
                <a:effectLst/>
                <a:latin typeface="Calibri Light" panose="020F0302020204030204" pitchFamily="34" charset="0"/>
              </a:rPr>
              <a:t>. Lorem </a:t>
            </a:r>
            <a:r>
              <a:rPr lang="en-US" err="1">
                <a:effectLst/>
                <a:latin typeface="Calibri Light" panose="020F0302020204030204" pitchFamily="34" charset="0"/>
              </a:rPr>
              <a:t>ips</a:t>
            </a:r>
            <a:r>
              <a:rPr lang="en-US">
                <a:effectLst/>
                <a:latin typeface="Calibri Light" panose="020F0302020204030204" pitchFamily="34" charset="0"/>
              </a:rPr>
              <a:t> um dolor qua m Un </a:t>
            </a:r>
            <a:r>
              <a:rPr lang="en-US" err="1">
                <a:effectLst/>
                <a:latin typeface="Calibri Light" panose="020F0302020204030204" pitchFamily="34" charset="0"/>
              </a:rPr>
              <a:t>tio</a:t>
            </a:r>
            <a:r>
              <a:rPr lang="en-US">
                <a:effectLst/>
                <a:latin typeface="Calibri Light" panose="020F0302020204030204" pitchFamily="34" charset="0"/>
              </a:rPr>
              <a:t>. Tas </a:t>
            </a:r>
            <a:r>
              <a:rPr lang="en-US" err="1">
                <a:effectLst/>
                <a:latin typeface="Calibri Light" panose="020F0302020204030204" pitchFamily="34" charset="0"/>
              </a:rPr>
              <a:t>excerspedi</a:t>
            </a:r>
            <a:r>
              <a:rPr lang="en-US">
                <a:effectLst/>
                <a:latin typeface="Calibri Light" panose="020F0302020204030204" pitchFamily="34" charset="0"/>
              </a:rPr>
              <a:t> </a:t>
            </a:r>
            <a:r>
              <a:rPr lang="en-US" err="1">
                <a:effectLst/>
                <a:latin typeface="Calibri Light" panose="020F0302020204030204" pitchFamily="34" charset="0"/>
              </a:rPr>
              <a:t>aut</a:t>
            </a:r>
            <a:r>
              <a:rPr lang="en-US">
                <a:effectLst/>
                <a:latin typeface="Calibri Light" panose="020F0302020204030204" pitchFamily="34" charset="0"/>
              </a:rPr>
              <a:t> del </a:t>
            </a:r>
            <a:r>
              <a:rPr lang="en-US" err="1">
                <a:effectLst/>
                <a:latin typeface="Calibri Light" panose="020F0302020204030204" pitchFamily="34" charset="0"/>
              </a:rPr>
              <a:t>iquos</a:t>
            </a:r>
            <a:r>
              <a:rPr lang="en-US">
                <a:effectLst/>
                <a:latin typeface="Calibri Light" panose="020F0302020204030204" pitchFamily="34" charset="0"/>
              </a:rPr>
              <a:t> </a:t>
            </a:r>
            <a:r>
              <a:rPr lang="en-US" err="1">
                <a:effectLst/>
                <a:latin typeface="Calibri Light" panose="020F0302020204030204" pitchFamily="34" charset="0"/>
              </a:rPr>
              <a:t>eatia</a:t>
            </a:r>
            <a:r>
              <a:rPr lang="en-US">
                <a:effectLst/>
                <a:latin typeface="Calibri Light" panose="020F0302020204030204" pitchFamily="34" charset="0"/>
              </a:rPr>
              <a:t> vol </a:t>
            </a:r>
            <a:r>
              <a:rPr lang="en-US" err="1">
                <a:effectLst/>
                <a:latin typeface="Calibri Light" panose="020F0302020204030204" pitchFamily="34" charset="0"/>
              </a:rPr>
              <a:t>uptatet</a:t>
            </a:r>
            <a:r>
              <a:rPr lang="en-US">
                <a:effectLst/>
                <a:latin typeface="Calibri Light" panose="020F0302020204030204" pitchFamily="34" charset="0"/>
              </a:rPr>
              <a:t> </a:t>
            </a:r>
            <a:r>
              <a:rPr lang="en-US" err="1">
                <a:effectLst/>
                <a:latin typeface="Calibri Light" panose="020F0302020204030204" pitchFamily="34" charset="0"/>
              </a:rPr>
              <a:t>faccate</a:t>
            </a:r>
            <a:r>
              <a:rPr lang="en-US">
                <a:effectLst/>
                <a:latin typeface="Calibri Light" panose="020F0302020204030204" pitchFamily="34" charset="0"/>
              </a:rPr>
              <a:t> </a:t>
            </a:r>
            <a:r>
              <a:rPr lang="en-US" err="1">
                <a:effectLst/>
                <a:latin typeface="Calibri Light" panose="020F0302020204030204" pitchFamily="34" charset="0"/>
              </a:rPr>
              <a:t>providi</a:t>
            </a:r>
            <a:r>
              <a:rPr lang="en-US">
                <a:effectLst/>
                <a:latin typeface="Calibri Light" panose="020F0302020204030204" pitchFamily="34" charset="0"/>
              </a:rPr>
              <a:t> </a:t>
            </a:r>
            <a:r>
              <a:rPr lang="en-US" err="1">
                <a:effectLst/>
                <a:latin typeface="Calibri Light" panose="020F0302020204030204" pitchFamily="34" charset="0"/>
              </a:rPr>
              <a:t>intiore</a:t>
            </a:r>
            <a:r>
              <a:rPr lang="en-US">
                <a:effectLst/>
                <a:latin typeface="Calibri Light" panose="020F0302020204030204" pitchFamily="34" charset="0"/>
              </a:rPr>
              <a:t> par </a:t>
            </a:r>
            <a:r>
              <a:rPr lang="en-US" err="1">
                <a:effectLst/>
                <a:latin typeface="Calibri Light" panose="020F0302020204030204" pitchFamily="34" charset="0"/>
              </a:rPr>
              <a:t>chil</a:t>
            </a:r>
            <a:r>
              <a:rPr lang="en-US">
                <a:effectLst/>
                <a:latin typeface="Calibri Light" panose="020F0302020204030204" pitchFamily="34" charset="0"/>
              </a:rPr>
              <a:t> cor. </a:t>
            </a:r>
          </a:p>
        </p:txBody>
      </p:sp>
    </p:spTree>
    <p:extLst>
      <p:ext uri="{BB962C8B-B14F-4D97-AF65-F5344CB8AC3E}">
        <p14:creationId xmlns:p14="http://schemas.microsoft.com/office/powerpoint/2010/main" val="84846253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Cover_hospital">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C05DC41-1AF6-B14D-AF15-34159830CD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89828" y="0"/>
            <a:ext cx="12340572" cy="8229600"/>
          </a:xfrm>
          <a:prstGeom prst="rect">
            <a:avLst/>
          </a:prstGeom>
        </p:spPr>
      </p:pic>
      <p:sp>
        <p:nvSpPr>
          <p:cNvPr id="8" name="Rectangle 7">
            <a:extLst>
              <a:ext uri="{FF2B5EF4-FFF2-40B4-BE49-F238E27FC236}">
                <a16:creationId xmlns:a16="http://schemas.microsoft.com/office/drawing/2014/main" id="{E0930A1A-E502-1BF1-D306-878A1E94E204}"/>
              </a:ext>
            </a:extLst>
          </p:cNvPr>
          <p:cNvSpPr/>
          <p:nvPr userDrawn="1"/>
        </p:nvSpPr>
        <p:spPr>
          <a:xfrm rot="16200000">
            <a:off x="-37270" y="37270"/>
            <a:ext cx="8229600" cy="8155060"/>
          </a:xfrm>
          <a:prstGeom prst="rect">
            <a:avLst/>
          </a:prstGeom>
          <a:gradFill>
            <a:gsLst>
              <a:gs pos="5000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sp>
        <p:nvSpPr>
          <p:cNvPr id="7" name="Rectangle 6">
            <a:extLst>
              <a:ext uri="{FF2B5EF4-FFF2-40B4-BE49-F238E27FC236}">
                <a16:creationId xmlns:a16="http://schemas.microsoft.com/office/drawing/2014/main" id="{DA48EE8C-F3B4-DFA0-7EBC-917094A7B8FF}"/>
              </a:ext>
            </a:extLst>
          </p:cNvPr>
          <p:cNvSpPr/>
          <p:nvPr userDrawn="1"/>
        </p:nvSpPr>
        <p:spPr>
          <a:xfrm rot="16200000">
            <a:off x="992234" y="-739289"/>
            <a:ext cx="8229600" cy="9708178"/>
          </a:xfrm>
          <a:prstGeom prst="rect">
            <a:avLst/>
          </a:prstGeom>
          <a:gradFill>
            <a:gsLst>
              <a:gs pos="5000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pic>
        <p:nvPicPr>
          <p:cNvPr id="2" name="Picture 1" descr="Logo, company name&#10;&#10;Description automatically generated">
            <a:extLst>
              <a:ext uri="{FF2B5EF4-FFF2-40B4-BE49-F238E27FC236}">
                <a16:creationId xmlns:a16="http://schemas.microsoft.com/office/drawing/2014/main" id="{048868E0-9F81-1D08-5074-3742FFE5BEE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2945" y="82213"/>
            <a:ext cx="4462272" cy="2221801"/>
          </a:xfrm>
          <a:prstGeom prst="rect">
            <a:avLst/>
          </a:prstGeom>
        </p:spPr>
      </p:pic>
      <p:sp>
        <p:nvSpPr>
          <p:cNvPr id="3" name="Text Placeholder 10">
            <a:extLst>
              <a:ext uri="{FF2B5EF4-FFF2-40B4-BE49-F238E27FC236}">
                <a16:creationId xmlns:a16="http://schemas.microsoft.com/office/drawing/2014/main" id="{E5C395BA-A10F-9278-6C71-2BFB347B24D5}"/>
              </a:ext>
            </a:extLst>
          </p:cNvPr>
          <p:cNvSpPr>
            <a:spLocks noGrp="1"/>
          </p:cNvSpPr>
          <p:nvPr>
            <p:ph type="body" sz="quarter" idx="13" hasCustomPrompt="1"/>
          </p:nvPr>
        </p:nvSpPr>
        <p:spPr>
          <a:xfrm>
            <a:off x="1361281" y="5291531"/>
            <a:ext cx="7670800" cy="438150"/>
          </a:xfrm>
          <a:prstGeom prst="rect">
            <a:avLst/>
          </a:prstGeom>
        </p:spPr>
        <p:txBody>
          <a:bodyPr anchor="t"/>
          <a:lstStyle>
            <a:lvl1pPr marL="0" indent="0">
              <a:lnSpc>
                <a:spcPct val="85000"/>
              </a:lnSpc>
              <a:buFontTx/>
              <a:buNone/>
              <a:defRPr sz="3600" b="0" i="0">
                <a:solidFill>
                  <a:schemeClr val="tx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Subtitle/speaker name</a:t>
            </a:r>
          </a:p>
        </p:txBody>
      </p:sp>
      <p:sp>
        <p:nvSpPr>
          <p:cNvPr id="4" name="Text Placeholder 10">
            <a:extLst>
              <a:ext uri="{FF2B5EF4-FFF2-40B4-BE49-F238E27FC236}">
                <a16:creationId xmlns:a16="http://schemas.microsoft.com/office/drawing/2014/main" id="{3FC7534E-324B-5D31-EB8F-9713F711832B}"/>
              </a:ext>
            </a:extLst>
          </p:cNvPr>
          <p:cNvSpPr>
            <a:spLocks noGrp="1"/>
          </p:cNvSpPr>
          <p:nvPr>
            <p:ph type="body" sz="quarter" idx="15" hasCustomPrompt="1"/>
          </p:nvPr>
        </p:nvSpPr>
        <p:spPr>
          <a:xfrm>
            <a:off x="1361281" y="2975913"/>
            <a:ext cx="9240458" cy="1909684"/>
          </a:xfrm>
          <a:prstGeom prst="rect">
            <a:avLst/>
          </a:prstGeom>
        </p:spPr>
        <p:txBody>
          <a:bodyPr anchor="t"/>
          <a:lstStyle>
            <a:lvl1pPr marL="0" indent="0">
              <a:lnSpc>
                <a:spcPct val="85000"/>
              </a:lnSpc>
              <a:buFontTx/>
              <a:buNone/>
              <a:defRPr sz="7200" b="0" i="0">
                <a:solidFill>
                  <a:schemeClr val="tx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72pt front page</a:t>
            </a:r>
            <a:br>
              <a:rPr lang="en-US"/>
            </a:br>
            <a:r>
              <a:rPr lang="en-US"/>
              <a:t>headline here</a:t>
            </a:r>
          </a:p>
        </p:txBody>
      </p:sp>
      <p:sp>
        <p:nvSpPr>
          <p:cNvPr id="5" name="Text Placeholder 10">
            <a:extLst>
              <a:ext uri="{FF2B5EF4-FFF2-40B4-BE49-F238E27FC236}">
                <a16:creationId xmlns:a16="http://schemas.microsoft.com/office/drawing/2014/main" id="{5A13E1E8-783B-6E8B-D7F2-A26C7A146E93}"/>
              </a:ext>
            </a:extLst>
          </p:cNvPr>
          <p:cNvSpPr>
            <a:spLocks noGrp="1"/>
          </p:cNvSpPr>
          <p:nvPr>
            <p:ph type="body" sz="quarter" idx="14" hasCustomPrompt="1"/>
          </p:nvPr>
        </p:nvSpPr>
        <p:spPr>
          <a:xfrm>
            <a:off x="1373981" y="5921208"/>
            <a:ext cx="7670800" cy="438150"/>
          </a:xfrm>
          <a:prstGeom prst="rect">
            <a:avLst/>
          </a:prstGeom>
        </p:spPr>
        <p:txBody>
          <a:bodyPr anchor="t"/>
          <a:lstStyle>
            <a:lvl1pPr marL="0" indent="0">
              <a:lnSpc>
                <a:spcPct val="85000"/>
              </a:lnSpc>
              <a:buFontTx/>
              <a:buNone/>
              <a:defRPr sz="1800" b="1" i="0">
                <a:solidFill>
                  <a:schemeClr val="tx1"/>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Month XX, 2024</a:t>
            </a:r>
          </a:p>
        </p:txBody>
      </p:sp>
      <p:sp>
        <p:nvSpPr>
          <p:cNvPr id="6" name="Footer Placeholder 1">
            <a:extLst>
              <a:ext uri="{FF2B5EF4-FFF2-40B4-BE49-F238E27FC236}">
                <a16:creationId xmlns:a16="http://schemas.microsoft.com/office/drawing/2014/main" id="{AF1FC75C-48B5-D8A7-BAE1-843D5744982C}"/>
              </a:ext>
            </a:extLst>
          </p:cNvPr>
          <p:cNvSpPr>
            <a:spLocks noGrp="1"/>
          </p:cNvSpPr>
          <p:nvPr userDrawn="1"/>
        </p:nvSpPr>
        <p:spPr>
          <a:xfrm>
            <a:off x="606996" y="7609313"/>
            <a:ext cx="2458996" cy="125218"/>
          </a:xfrm>
          <a:prstGeom prst="rect">
            <a:avLst/>
          </a:prstGeom>
        </p:spPr>
        <p:style>
          <a:lnRef idx="0">
            <a:scrgbClr r="0" g="0" b="0"/>
          </a:lnRef>
          <a:fillRef idx="0">
            <a:scrgbClr r="0" g="0" b="0"/>
          </a:fillRef>
          <a:effectRef idx="0">
            <a:scrgbClr r="0" g="0" b="0"/>
          </a:effectRef>
          <a:fontRef idx="major"/>
        </p:style>
        <p:txBody>
          <a:bodyPr vert="horz" lIns="0" tIns="0" rIns="0" bIns="0" rtlCol="0" anchor="ctr"/>
          <a:lstStyle>
            <a:defPPr>
              <a:defRPr lang="en-US"/>
            </a:defPPr>
            <a:lvl1pPr marL="0" algn="l" defTabSz="914400" rtl="0" eaLnBrk="1" latinLnBrk="0" hangingPunct="1">
              <a:defRPr sz="900" kern="1200">
                <a:solidFill>
                  <a:schemeClr val="tx1">
                    <a:lumMod val="75000"/>
                    <a:lumOff val="25000"/>
                  </a:schemeClr>
                </a:solidFill>
                <a:latin typeface="+mj-lt"/>
                <a:ea typeface="+mj-ea"/>
                <a:cs typeface="+mj-cs"/>
              </a:defRPr>
            </a:lvl1pPr>
            <a:lvl2pPr marL="457200" algn="l" defTabSz="914400" rtl="0" eaLnBrk="1" latinLnBrk="0" hangingPunct="1">
              <a:defRPr sz="1800" kern="1200">
                <a:solidFill>
                  <a:schemeClr val="tx1"/>
                </a:solidFill>
                <a:latin typeface="+mj-lt"/>
                <a:ea typeface="+mj-ea"/>
                <a:cs typeface="+mj-cs"/>
              </a:defRPr>
            </a:lvl2pPr>
            <a:lvl3pPr marL="914400" algn="l" defTabSz="914400" rtl="0" eaLnBrk="1" latinLnBrk="0" hangingPunct="1">
              <a:defRPr sz="1800" kern="1200">
                <a:solidFill>
                  <a:schemeClr val="tx1"/>
                </a:solidFill>
                <a:latin typeface="+mj-lt"/>
                <a:ea typeface="+mj-ea"/>
                <a:cs typeface="+mj-cs"/>
              </a:defRPr>
            </a:lvl3pPr>
            <a:lvl4pPr marL="1371600" algn="l" defTabSz="914400" rtl="0" eaLnBrk="1" latinLnBrk="0" hangingPunct="1">
              <a:defRPr sz="1800" kern="1200">
                <a:solidFill>
                  <a:schemeClr val="tx1"/>
                </a:solidFill>
                <a:latin typeface="+mj-lt"/>
                <a:ea typeface="+mj-ea"/>
                <a:cs typeface="+mj-cs"/>
              </a:defRPr>
            </a:lvl4pPr>
            <a:lvl5pPr marL="1828800" algn="l" defTabSz="914400" rtl="0" eaLnBrk="1" latinLnBrk="0" hangingPunct="1">
              <a:defRPr sz="1800" kern="1200">
                <a:solidFill>
                  <a:schemeClr val="tx1"/>
                </a:solidFill>
                <a:latin typeface="+mj-lt"/>
                <a:ea typeface="+mj-ea"/>
                <a:cs typeface="+mj-cs"/>
              </a:defRPr>
            </a:lvl5pPr>
            <a:lvl6pPr marL="2286000" algn="l" defTabSz="914400" rtl="0" eaLnBrk="1" latinLnBrk="0" hangingPunct="1">
              <a:defRPr sz="1800" kern="1200">
                <a:solidFill>
                  <a:schemeClr val="tx1"/>
                </a:solidFill>
                <a:latin typeface="+mj-lt"/>
                <a:ea typeface="+mj-ea"/>
                <a:cs typeface="+mj-cs"/>
              </a:defRPr>
            </a:lvl6pPr>
            <a:lvl7pPr marL="2743200" algn="l" defTabSz="914400" rtl="0" eaLnBrk="1" latinLnBrk="0" hangingPunct="1">
              <a:defRPr sz="1800" kern="1200">
                <a:solidFill>
                  <a:schemeClr val="tx1"/>
                </a:solidFill>
                <a:latin typeface="+mj-lt"/>
                <a:ea typeface="+mj-ea"/>
                <a:cs typeface="+mj-cs"/>
              </a:defRPr>
            </a:lvl7pPr>
            <a:lvl8pPr marL="3200400" algn="l" defTabSz="914400" rtl="0" eaLnBrk="1" latinLnBrk="0" hangingPunct="1">
              <a:defRPr sz="1800" kern="1200">
                <a:solidFill>
                  <a:schemeClr val="tx1"/>
                </a:solidFill>
                <a:latin typeface="+mj-lt"/>
                <a:ea typeface="+mj-ea"/>
                <a:cs typeface="+mj-cs"/>
              </a:defRPr>
            </a:lvl8pPr>
            <a:lvl9pPr marL="3657600" algn="l" defTabSz="914400" rtl="0" eaLnBrk="1" latinLnBrk="0" hangingPunct="1">
              <a:defRPr sz="1800" kern="1200">
                <a:solidFill>
                  <a:schemeClr val="tx1"/>
                </a:solidFill>
                <a:latin typeface="+mj-lt"/>
                <a:ea typeface="+mj-ea"/>
                <a:cs typeface="+mj-cs"/>
              </a:defRPr>
            </a:lvl9pPr>
          </a:lstStyle>
          <a:p>
            <a:r>
              <a:rPr lang="en-US" sz="1000" b="0" i="0">
                <a:solidFill>
                  <a:schemeClr val="tx1"/>
                </a:solidFill>
                <a:latin typeface="Calibri" panose="020F0502020204030204" pitchFamily="34" charset="0"/>
                <a:cs typeface="Calibri" panose="020F0502020204030204" pitchFamily="34" charset="0"/>
              </a:rPr>
              <a:t>© 2024 Cardinal Health. All Rights Reserved</a:t>
            </a:r>
            <a:r>
              <a:rPr lang="en-US" sz="1000" b="0" i="0" spc="120">
                <a:solidFill>
                  <a:schemeClr val="tx1"/>
                </a:solidFill>
                <a:latin typeface="Calibri" panose="020F0502020204030204" pitchFamily="34" charset="0"/>
                <a:cs typeface="Calibri" panose="020F0502020204030204" pitchFamily="34" charset="0"/>
              </a:rPr>
              <a:t>.</a:t>
            </a:r>
            <a:r>
              <a:rPr lang="en-US" sz="1000" b="0" i="0" spc="120" baseline="0">
                <a:solidFill>
                  <a:schemeClr val="tx1"/>
                </a:solidFill>
                <a:latin typeface="Calibri" panose="020F0502020204030204" pitchFamily="34" charset="0"/>
                <a:cs typeface="Calibri" panose="020F0502020204030204" pitchFamily="34" charset="0"/>
              </a:rPr>
              <a:t> </a:t>
            </a:r>
            <a:endParaRPr lang="en-US" sz="1000" b="0" i="0" spc="12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7598203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Headline 2">
    <p:spTree>
      <p:nvGrpSpPr>
        <p:cNvPr id="1" name=""/>
        <p:cNvGrpSpPr/>
        <p:nvPr/>
      </p:nvGrpSpPr>
      <p:grpSpPr>
        <a:xfrm>
          <a:off x="0" y="0"/>
          <a:ext cx="0" cy="0"/>
          <a:chOff x="0" y="0"/>
          <a:chExt cx="0" cy="0"/>
        </a:xfrm>
      </p:grpSpPr>
      <p:sp>
        <p:nvSpPr>
          <p:cNvPr id="8" name="Text Placeholder 10">
            <a:extLst>
              <a:ext uri="{FF2B5EF4-FFF2-40B4-BE49-F238E27FC236}">
                <a16:creationId xmlns:a16="http://schemas.microsoft.com/office/drawing/2014/main" id="{C0BB35C1-B371-7218-E613-3CFB30CFBE89}"/>
              </a:ext>
            </a:extLst>
          </p:cNvPr>
          <p:cNvSpPr>
            <a:spLocks noGrp="1"/>
          </p:cNvSpPr>
          <p:nvPr>
            <p:ph type="body" sz="quarter" idx="18" hasCustomPrompt="1"/>
          </p:nvPr>
        </p:nvSpPr>
        <p:spPr>
          <a:xfrm>
            <a:off x="748265" y="944440"/>
            <a:ext cx="13272535" cy="438150"/>
          </a:xfrm>
          <a:prstGeom prst="rect">
            <a:avLst/>
          </a:prstGeom>
        </p:spPr>
        <p:txBody>
          <a:bodyPr anchor="t"/>
          <a:lstStyle>
            <a:lvl1pPr marL="0" indent="0">
              <a:lnSpc>
                <a:spcPct val="85000"/>
              </a:lnSpc>
              <a:buFontTx/>
              <a:buNone/>
              <a:defRPr sz="2400" b="1" i="0">
                <a:solidFill>
                  <a:srgbClr val="E41F35"/>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Eyebrow lorem ipsum</a:t>
            </a:r>
          </a:p>
        </p:txBody>
      </p:sp>
      <p:sp>
        <p:nvSpPr>
          <p:cNvPr id="9" name="Text Placeholder 10">
            <a:extLst>
              <a:ext uri="{FF2B5EF4-FFF2-40B4-BE49-F238E27FC236}">
                <a16:creationId xmlns:a16="http://schemas.microsoft.com/office/drawing/2014/main" id="{7D3BAC69-CA9D-200A-1E88-4CB851398BD3}"/>
              </a:ext>
            </a:extLst>
          </p:cNvPr>
          <p:cNvSpPr>
            <a:spLocks noGrp="1"/>
          </p:cNvSpPr>
          <p:nvPr>
            <p:ph type="body" sz="quarter" idx="20" hasCustomPrompt="1"/>
          </p:nvPr>
        </p:nvSpPr>
        <p:spPr>
          <a:xfrm>
            <a:off x="748266" y="1484191"/>
            <a:ext cx="13272535" cy="776409"/>
          </a:xfrm>
          <a:prstGeom prst="rect">
            <a:avLst/>
          </a:prstGeom>
        </p:spPr>
        <p:txBody>
          <a:bodyPr anchor="t"/>
          <a:lstStyle>
            <a:lvl1pPr marL="0" indent="0">
              <a:lnSpc>
                <a:spcPct val="85000"/>
              </a:lnSpc>
              <a:spcBef>
                <a:spcPts val="0"/>
              </a:spcBef>
              <a:buFontTx/>
              <a:buNone/>
              <a:defRPr sz="4800" b="0" i="0">
                <a:solidFill>
                  <a:schemeClr val="tx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r>
              <a:rPr lang="en-US">
                <a:effectLst/>
                <a:latin typeface="Calibri Light" panose="020F0302020204030204" pitchFamily="34" charset="0"/>
              </a:rPr>
              <a:t>48pt headline goes here</a:t>
            </a:r>
          </a:p>
        </p:txBody>
      </p:sp>
    </p:spTree>
    <p:extLst>
      <p:ext uri="{BB962C8B-B14F-4D97-AF65-F5344CB8AC3E}">
        <p14:creationId xmlns:p14="http://schemas.microsoft.com/office/powerpoint/2010/main" val="148921375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23216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EFC7E-3EF2-05BF-FA30-9FE804EA90A7}"/>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p>
        </p:txBody>
      </p:sp>
      <p:sp>
        <p:nvSpPr>
          <p:cNvPr id="3" name="Subtitle 2">
            <a:extLst>
              <a:ext uri="{FF2B5EF4-FFF2-40B4-BE49-F238E27FC236}">
                <a16:creationId xmlns:a16="http://schemas.microsoft.com/office/drawing/2014/main" id="{3AAA9983-2882-792F-E1E5-647558B65C9A}"/>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p>
        </p:txBody>
      </p:sp>
      <p:sp>
        <p:nvSpPr>
          <p:cNvPr id="4" name="Date Placeholder 3">
            <a:extLst>
              <a:ext uri="{FF2B5EF4-FFF2-40B4-BE49-F238E27FC236}">
                <a16:creationId xmlns:a16="http://schemas.microsoft.com/office/drawing/2014/main" id="{1202F4C9-5E75-748F-07B8-7C265B1B50D9}"/>
              </a:ext>
            </a:extLst>
          </p:cNvPr>
          <p:cNvSpPr>
            <a:spLocks noGrp="1"/>
          </p:cNvSpPr>
          <p:nvPr>
            <p:ph type="dt" sz="half" idx="10"/>
          </p:nvPr>
        </p:nvSpPr>
        <p:spPr/>
        <p:txBody>
          <a:bodyPr/>
          <a:lstStyle/>
          <a:p>
            <a:fld id="{CCD2C97A-1264-4329-9BEC-D3032F5B620B}" type="datetimeFigureOut">
              <a:rPr lang="en-US" smtClean="0"/>
              <a:t>4/24/2025</a:t>
            </a:fld>
            <a:endParaRPr lang="en-US"/>
          </a:p>
        </p:txBody>
      </p:sp>
      <p:sp>
        <p:nvSpPr>
          <p:cNvPr id="5" name="Footer Placeholder 4">
            <a:extLst>
              <a:ext uri="{FF2B5EF4-FFF2-40B4-BE49-F238E27FC236}">
                <a16:creationId xmlns:a16="http://schemas.microsoft.com/office/drawing/2014/main" id="{8E1A9E29-8FB9-CF92-B222-F5AABE2FE9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40D26A-E08E-F1AA-FAAF-F110DBCDCBB8}"/>
              </a:ext>
            </a:extLst>
          </p:cNvPr>
          <p:cNvSpPr>
            <a:spLocks noGrp="1"/>
          </p:cNvSpPr>
          <p:nvPr>
            <p:ph type="sldNum" sz="quarter" idx="12"/>
          </p:nvPr>
        </p:nvSpPr>
        <p:spPr/>
        <p:txBody>
          <a:bodyPr/>
          <a:lstStyle/>
          <a:p>
            <a:fld id="{4BDB82E3-57DA-46EC-BB0F-5304B8C9EE30}" type="slidenum">
              <a:rPr lang="en-US" smtClean="0"/>
              <a:t>‹#›</a:t>
            </a:fld>
            <a:endParaRPr lang="en-US"/>
          </a:p>
        </p:txBody>
      </p:sp>
    </p:spTree>
    <p:extLst>
      <p:ext uri="{BB962C8B-B14F-4D97-AF65-F5344CB8AC3E}">
        <p14:creationId xmlns:p14="http://schemas.microsoft.com/office/powerpoint/2010/main" val="321973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5528-9845-B802-375F-C91D002881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0ACA72-E4FC-A1CE-FCB9-CDCBEFE0DE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8E43FC-1829-C9F1-3BE7-450E496A821A}"/>
              </a:ext>
            </a:extLst>
          </p:cNvPr>
          <p:cNvSpPr>
            <a:spLocks noGrp="1"/>
          </p:cNvSpPr>
          <p:nvPr>
            <p:ph type="dt" sz="half" idx="10"/>
          </p:nvPr>
        </p:nvSpPr>
        <p:spPr/>
        <p:txBody>
          <a:bodyPr/>
          <a:lstStyle/>
          <a:p>
            <a:fld id="{CCD2C97A-1264-4329-9BEC-D3032F5B620B}" type="datetimeFigureOut">
              <a:rPr lang="en-US" smtClean="0"/>
              <a:t>4/24/2025</a:t>
            </a:fld>
            <a:endParaRPr lang="en-US"/>
          </a:p>
        </p:txBody>
      </p:sp>
      <p:sp>
        <p:nvSpPr>
          <p:cNvPr id="5" name="Footer Placeholder 4">
            <a:extLst>
              <a:ext uri="{FF2B5EF4-FFF2-40B4-BE49-F238E27FC236}">
                <a16:creationId xmlns:a16="http://schemas.microsoft.com/office/drawing/2014/main" id="{7C6E28E7-9496-1751-3795-EE05CEF880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A51EBA-290E-2ADE-6485-D9326BF21272}"/>
              </a:ext>
            </a:extLst>
          </p:cNvPr>
          <p:cNvSpPr>
            <a:spLocks noGrp="1"/>
          </p:cNvSpPr>
          <p:nvPr>
            <p:ph type="sldNum" sz="quarter" idx="12"/>
          </p:nvPr>
        </p:nvSpPr>
        <p:spPr/>
        <p:txBody>
          <a:bodyPr/>
          <a:lstStyle/>
          <a:p>
            <a:fld id="{4BDB82E3-57DA-46EC-BB0F-5304B8C9EE30}" type="slidenum">
              <a:rPr lang="en-US" smtClean="0"/>
              <a:t>‹#›</a:t>
            </a:fld>
            <a:endParaRPr lang="en-US"/>
          </a:p>
        </p:txBody>
      </p:sp>
    </p:spTree>
    <p:extLst>
      <p:ext uri="{BB962C8B-B14F-4D97-AF65-F5344CB8AC3E}">
        <p14:creationId xmlns:p14="http://schemas.microsoft.com/office/powerpoint/2010/main" val="309914799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3C7D6-CE69-1EAC-147A-F7496176C7AB}"/>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p>
        </p:txBody>
      </p:sp>
      <p:sp>
        <p:nvSpPr>
          <p:cNvPr id="3" name="Text Placeholder 2">
            <a:extLst>
              <a:ext uri="{FF2B5EF4-FFF2-40B4-BE49-F238E27FC236}">
                <a16:creationId xmlns:a16="http://schemas.microsoft.com/office/drawing/2014/main" id="{D3602D54-609A-0B9D-1E30-5804CC08BDC2}"/>
              </a:ext>
            </a:extLst>
          </p:cNvPr>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5FD55E-7F7E-7A59-7297-20BCCA9E81A5}"/>
              </a:ext>
            </a:extLst>
          </p:cNvPr>
          <p:cNvSpPr>
            <a:spLocks noGrp="1"/>
          </p:cNvSpPr>
          <p:nvPr>
            <p:ph type="dt" sz="half" idx="10"/>
          </p:nvPr>
        </p:nvSpPr>
        <p:spPr/>
        <p:txBody>
          <a:bodyPr/>
          <a:lstStyle/>
          <a:p>
            <a:fld id="{CCD2C97A-1264-4329-9BEC-D3032F5B620B}" type="datetimeFigureOut">
              <a:rPr lang="en-US" smtClean="0"/>
              <a:t>4/24/2025</a:t>
            </a:fld>
            <a:endParaRPr lang="en-US"/>
          </a:p>
        </p:txBody>
      </p:sp>
      <p:sp>
        <p:nvSpPr>
          <p:cNvPr id="5" name="Footer Placeholder 4">
            <a:extLst>
              <a:ext uri="{FF2B5EF4-FFF2-40B4-BE49-F238E27FC236}">
                <a16:creationId xmlns:a16="http://schemas.microsoft.com/office/drawing/2014/main" id="{CF244EBB-6373-CF16-A65F-C466DB83AD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EA52E1-63CD-A88F-9161-74B1065FFDAB}"/>
              </a:ext>
            </a:extLst>
          </p:cNvPr>
          <p:cNvSpPr>
            <a:spLocks noGrp="1"/>
          </p:cNvSpPr>
          <p:nvPr>
            <p:ph type="sldNum" sz="quarter" idx="12"/>
          </p:nvPr>
        </p:nvSpPr>
        <p:spPr/>
        <p:txBody>
          <a:bodyPr/>
          <a:lstStyle/>
          <a:p>
            <a:fld id="{4BDB82E3-57DA-46EC-BB0F-5304B8C9EE30}" type="slidenum">
              <a:rPr lang="en-US" smtClean="0"/>
              <a:t>‹#›</a:t>
            </a:fld>
            <a:endParaRPr lang="en-US"/>
          </a:p>
        </p:txBody>
      </p:sp>
    </p:spTree>
    <p:extLst>
      <p:ext uri="{BB962C8B-B14F-4D97-AF65-F5344CB8AC3E}">
        <p14:creationId xmlns:p14="http://schemas.microsoft.com/office/powerpoint/2010/main" val="93619580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0DD8A-4CB8-C40E-72BD-D25240831F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E95514-56A0-D65E-A4BC-2568C8AEBD51}"/>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8B8D57-28A9-6BAE-BF8C-755290A05668}"/>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CC30A1-84F4-59DE-BED6-4ACF4740E19E}"/>
              </a:ext>
            </a:extLst>
          </p:cNvPr>
          <p:cNvSpPr>
            <a:spLocks noGrp="1"/>
          </p:cNvSpPr>
          <p:nvPr>
            <p:ph type="dt" sz="half" idx="10"/>
          </p:nvPr>
        </p:nvSpPr>
        <p:spPr/>
        <p:txBody>
          <a:bodyPr/>
          <a:lstStyle/>
          <a:p>
            <a:fld id="{CCD2C97A-1264-4329-9BEC-D3032F5B620B}" type="datetimeFigureOut">
              <a:rPr lang="en-US" smtClean="0"/>
              <a:t>4/24/2025</a:t>
            </a:fld>
            <a:endParaRPr lang="en-US"/>
          </a:p>
        </p:txBody>
      </p:sp>
      <p:sp>
        <p:nvSpPr>
          <p:cNvPr id="6" name="Footer Placeholder 5">
            <a:extLst>
              <a:ext uri="{FF2B5EF4-FFF2-40B4-BE49-F238E27FC236}">
                <a16:creationId xmlns:a16="http://schemas.microsoft.com/office/drawing/2014/main" id="{F4BB20E9-017A-C3CD-2780-2709D7DCF9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5CA138-109D-1377-005F-A7D27FAFD031}"/>
              </a:ext>
            </a:extLst>
          </p:cNvPr>
          <p:cNvSpPr>
            <a:spLocks noGrp="1"/>
          </p:cNvSpPr>
          <p:nvPr>
            <p:ph type="sldNum" sz="quarter" idx="12"/>
          </p:nvPr>
        </p:nvSpPr>
        <p:spPr/>
        <p:txBody>
          <a:bodyPr/>
          <a:lstStyle/>
          <a:p>
            <a:fld id="{4BDB82E3-57DA-46EC-BB0F-5304B8C9EE30}" type="slidenum">
              <a:rPr lang="en-US" smtClean="0"/>
              <a:t>‹#›</a:t>
            </a:fld>
            <a:endParaRPr lang="en-US"/>
          </a:p>
        </p:txBody>
      </p:sp>
    </p:spTree>
    <p:extLst>
      <p:ext uri="{BB962C8B-B14F-4D97-AF65-F5344CB8AC3E}">
        <p14:creationId xmlns:p14="http://schemas.microsoft.com/office/powerpoint/2010/main" val="270889177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6002-0333-FFC0-CB8F-6BE2BA81314E}"/>
              </a:ext>
            </a:extLst>
          </p:cNvPr>
          <p:cNvSpPr>
            <a:spLocks noGrp="1"/>
          </p:cNvSpPr>
          <p:nvPr>
            <p:ph type="title"/>
          </p:nvPr>
        </p:nvSpPr>
        <p:spPr>
          <a:xfrm>
            <a:off x="1007746" y="438150"/>
            <a:ext cx="12618720" cy="1590676"/>
          </a:xfrm>
        </p:spPr>
        <p:txBody>
          <a:bodyPr/>
          <a:lstStyle/>
          <a:p>
            <a:r>
              <a:rPr lang="en-US"/>
              <a:t>Click to edit Master title style</a:t>
            </a:r>
          </a:p>
        </p:txBody>
      </p:sp>
      <p:sp>
        <p:nvSpPr>
          <p:cNvPr id="3" name="Text Placeholder 2">
            <a:extLst>
              <a:ext uri="{FF2B5EF4-FFF2-40B4-BE49-F238E27FC236}">
                <a16:creationId xmlns:a16="http://schemas.microsoft.com/office/drawing/2014/main" id="{C39CF388-D27E-94E4-2A0E-094FF61D4B0C}"/>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DDD26CAE-7F7C-BDE0-FD82-1A3DDCF3545A}"/>
              </a:ext>
            </a:extLst>
          </p:cNvPr>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457E1F-382F-7002-E03F-EE0EF8896739}"/>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6A10C112-80F5-9922-F45D-1A9C3184DF25}"/>
              </a:ext>
            </a:extLst>
          </p:cNvPr>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90A482-2E64-A630-81F7-D53A72BC73AA}"/>
              </a:ext>
            </a:extLst>
          </p:cNvPr>
          <p:cNvSpPr>
            <a:spLocks noGrp="1"/>
          </p:cNvSpPr>
          <p:nvPr>
            <p:ph type="dt" sz="half" idx="10"/>
          </p:nvPr>
        </p:nvSpPr>
        <p:spPr/>
        <p:txBody>
          <a:bodyPr/>
          <a:lstStyle/>
          <a:p>
            <a:fld id="{CCD2C97A-1264-4329-9BEC-D3032F5B620B}" type="datetimeFigureOut">
              <a:rPr lang="en-US" smtClean="0"/>
              <a:t>4/24/2025</a:t>
            </a:fld>
            <a:endParaRPr lang="en-US"/>
          </a:p>
        </p:txBody>
      </p:sp>
      <p:sp>
        <p:nvSpPr>
          <p:cNvPr id="8" name="Footer Placeholder 7">
            <a:extLst>
              <a:ext uri="{FF2B5EF4-FFF2-40B4-BE49-F238E27FC236}">
                <a16:creationId xmlns:a16="http://schemas.microsoft.com/office/drawing/2014/main" id="{5CB1BA3A-1B65-89D0-0147-278904115C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9ACE47-91A5-57FB-D024-27A7E4053E6D}"/>
              </a:ext>
            </a:extLst>
          </p:cNvPr>
          <p:cNvSpPr>
            <a:spLocks noGrp="1"/>
          </p:cNvSpPr>
          <p:nvPr>
            <p:ph type="sldNum" sz="quarter" idx="12"/>
          </p:nvPr>
        </p:nvSpPr>
        <p:spPr/>
        <p:txBody>
          <a:bodyPr/>
          <a:lstStyle/>
          <a:p>
            <a:fld id="{4BDB82E3-57DA-46EC-BB0F-5304B8C9EE30}" type="slidenum">
              <a:rPr lang="en-US" smtClean="0"/>
              <a:t>‹#›</a:t>
            </a:fld>
            <a:endParaRPr lang="en-US"/>
          </a:p>
        </p:txBody>
      </p:sp>
    </p:spTree>
    <p:extLst>
      <p:ext uri="{BB962C8B-B14F-4D97-AF65-F5344CB8AC3E}">
        <p14:creationId xmlns:p14="http://schemas.microsoft.com/office/powerpoint/2010/main" val="302636666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A3DDA-37D0-D0CE-A2BF-F88505919D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FF8C37-D926-52D1-6672-CF4330FC9930}"/>
              </a:ext>
            </a:extLst>
          </p:cNvPr>
          <p:cNvSpPr>
            <a:spLocks noGrp="1"/>
          </p:cNvSpPr>
          <p:nvPr>
            <p:ph type="dt" sz="half" idx="10"/>
          </p:nvPr>
        </p:nvSpPr>
        <p:spPr/>
        <p:txBody>
          <a:bodyPr/>
          <a:lstStyle/>
          <a:p>
            <a:fld id="{CCD2C97A-1264-4329-9BEC-D3032F5B620B}" type="datetimeFigureOut">
              <a:rPr lang="en-US" smtClean="0"/>
              <a:t>4/24/2025</a:t>
            </a:fld>
            <a:endParaRPr lang="en-US"/>
          </a:p>
        </p:txBody>
      </p:sp>
      <p:sp>
        <p:nvSpPr>
          <p:cNvPr id="4" name="Footer Placeholder 3">
            <a:extLst>
              <a:ext uri="{FF2B5EF4-FFF2-40B4-BE49-F238E27FC236}">
                <a16:creationId xmlns:a16="http://schemas.microsoft.com/office/drawing/2014/main" id="{78D70D82-E965-56D1-8891-2EBF3AFAFD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88E072-57A0-558A-73BC-97A86A18BE05}"/>
              </a:ext>
            </a:extLst>
          </p:cNvPr>
          <p:cNvSpPr>
            <a:spLocks noGrp="1"/>
          </p:cNvSpPr>
          <p:nvPr>
            <p:ph type="sldNum" sz="quarter" idx="12"/>
          </p:nvPr>
        </p:nvSpPr>
        <p:spPr/>
        <p:txBody>
          <a:bodyPr/>
          <a:lstStyle/>
          <a:p>
            <a:fld id="{4BDB82E3-57DA-46EC-BB0F-5304B8C9EE30}" type="slidenum">
              <a:rPr lang="en-US" smtClean="0"/>
              <a:t>‹#›</a:t>
            </a:fld>
            <a:endParaRPr lang="en-US"/>
          </a:p>
        </p:txBody>
      </p:sp>
    </p:spTree>
    <p:extLst>
      <p:ext uri="{BB962C8B-B14F-4D97-AF65-F5344CB8AC3E}">
        <p14:creationId xmlns:p14="http://schemas.microsoft.com/office/powerpoint/2010/main" val="18012742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CA4FD8-E0CA-39C8-9077-E27318ECF942}"/>
              </a:ext>
            </a:extLst>
          </p:cNvPr>
          <p:cNvSpPr>
            <a:spLocks noGrp="1"/>
          </p:cNvSpPr>
          <p:nvPr>
            <p:ph type="dt" sz="half" idx="10"/>
          </p:nvPr>
        </p:nvSpPr>
        <p:spPr/>
        <p:txBody>
          <a:bodyPr/>
          <a:lstStyle/>
          <a:p>
            <a:fld id="{CCD2C97A-1264-4329-9BEC-D3032F5B620B}" type="datetimeFigureOut">
              <a:rPr lang="en-US" smtClean="0"/>
              <a:t>4/24/2025</a:t>
            </a:fld>
            <a:endParaRPr lang="en-US"/>
          </a:p>
        </p:txBody>
      </p:sp>
      <p:sp>
        <p:nvSpPr>
          <p:cNvPr id="3" name="Footer Placeholder 2">
            <a:extLst>
              <a:ext uri="{FF2B5EF4-FFF2-40B4-BE49-F238E27FC236}">
                <a16:creationId xmlns:a16="http://schemas.microsoft.com/office/drawing/2014/main" id="{CC0E8B9E-2166-3BE3-6276-4C92AD2BDB3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D0C1577-5747-51B9-9BDD-920C5D09E061}"/>
              </a:ext>
            </a:extLst>
          </p:cNvPr>
          <p:cNvSpPr>
            <a:spLocks noGrp="1"/>
          </p:cNvSpPr>
          <p:nvPr>
            <p:ph type="sldNum" sz="quarter" idx="12"/>
          </p:nvPr>
        </p:nvSpPr>
        <p:spPr/>
        <p:txBody>
          <a:bodyPr/>
          <a:lstStyle/>
          <a:p>
            <a:fld id="{4BDB82E3-57DA-46EC-BB0F-5304B8C9EE30}" type="slidenum">
              <a:rPr lang="en-US" smtClean="0"/>
              <a:t>‹#›</a:t>
            </a:fld>
            <a:endParaRPr lang="en-US"/>
          </a:p>
        </p:txBody>
      </p:sp>
    </p:spTree>
    <p:extLst>
      <p:ext uri="{BB962C8B-B14F-4D97-AF65-F5344CB8AC3E}">
        <p14:creationId xmlns:p14="http://schemas.microsoft.com/office/powerpoint/2010/main" val="269366164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40EBF-75B1-192B-C0E3-A280EB1C058B}"/>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Content Placeholder 2">
            <a:extLst>
              <a:ext uri="{FF2B5EF4-FFF2-40B4-BE49-F238E27FC236}">
                <a16:creationId xmlns:a16="http://schemas.microsoft.com/office/drawing/2014/main" id="{894AE82D-5366-6C49-81F4-7C5CA222A707}"/>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510A8E5-6990-84C2-E59A-403E5B09BF50}"/>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2635D78D-81A0-1259-CE7B-52DBA6AAB67B}"/>
              </a:ext>
            </a:extLst>
          </p:cNvPr>
          <p:cNvSpPr>
            <a:spLocks noGrp="1"/>
          </p:cNvSpPr>
          <p:nvPr>
            <p:ph type="dt" sz="half" idx="10"/>
          </p:nvPr>
        </p:nvSpPr>
        <p:spPr/>
        <p:txBody>
          <a:bodyPr/>
          <a:lstStyle/>
          <a:p>
            <a:fld id="{CCD2C97A-1264-4329-9BEC-D3032F5B620B}" type="datetimeFigureOut">
              <a:rPr lang="en-US" smtClean="0"/>
              <a:t>4/24/2025</a:t>
            </a:fld>
            <a:endParaRPr lang="en-US"/>
          </a:p>
        </p:txBody>
      </p:sp>
      <p:sp>
        <p:nvSpPr>
          <p:cNvPr id="6" name="Footer Placeholder 5">
            <a:extLst>
              <a:ext uri="{FF2B5EF4-FFF2-40B4-BE49-F238E27FC236}">
                <a16:creationId xmlns:a16="http://schemas.microsoft.com/office/drawing/2014/main" id="{858DA2B4-304A-AC72-EB4C-AB88ACD990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93D87A-AE30-37D8-A540-0F96D24B6CE5}"/>
              </a:ext>
            </a:extLst>
          </p:cNvPr>
          <p:cNvSpPr>
            <a:spLocks noGrp="1"/>
          </p:cNvSpPr>
          <p:nvPr>
            <p:ph type="sldNum" sz="quarter" idx="12"/>
          </p:nvPr>
        </p:nvSpPr>
        <p:spPr/>
        <p:txBody>
          <a:bodyPr/>
          <a:lstStyle/>
          <a:p>
            <a:fld id="{4BDB82E3-57DA-46EC-BB0F-5304B8C9EE30}" type="slidenum">
              <a:rPr lang="en-US" smtClean="0"/>
              <a:t>‹#›</a:t>
            </a:fld>
            <a:endParaRPr lang="en-US"/>
          </a:p>
        </p:txBody>
      </p:sp>
    </p:spTree>
    <p:extLst>
      <p:ext uri="{BB962C8B-B14F-4D97-AF65-F5344CB8AC3E}">
        <p14:creationId xmlns:p14="http://schemas.microsoft.com/office/powerpoint/2010/main" val="36615093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_red wings / Thank you">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355EC9-41F2-7648-A3FE-98C8AECDE09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4630400" cy="8229600"/>
          </a:xfrm>
          <a:prstGeom prst="rect">
            <a:avLst/>
          </a:prstGeom>
          <a:solidFill>
            <a:srgbClr val="E41F35"/>
          </a:solidFill>
        </p:spPr>
      </p:pic>
      <p:pic>
        <p:nvPicPr>
          <p:cNvPr id="8" name="Picture 7">
            <a:extLst>
              <a:ext uri="{FF2B5EF4-FFF2-40B4-BE49-F238E27FC236}">
                <a16:creationId xmlns:a16="http://schemas.microsoft.com/office/drawing/2014/main" id="{0111C5EF-37F3-104B-8EEF-E294CCB3C47E}"/>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06996" y="571190"/>
            <a:ext cx="3613311" cy="1154768"/>
          </a:xfrm>
          <a:prstGeom prst="rect">
            <a:avLst/>
          </a:prstGeom>
        </p:spPr>
      </p:pic>
      <p:sp>
        <p:nvSpPr>
          <p:cNvPr id="20" name="Text Placeholder 10">
            <a:extLst>
              <a:ext uri="{FF2B5EF4-FFF2-40B4-BE49-F238E27FC236}">
                <a16:creationId xmlns:a16="http://schemas.microsoft.com/office/drawing/2014/main" id="{6A842F86-A9D9-9742-914C-45E39C6F782B}"/>
              </a:ext>
            </a:extLst>
          </p:cNvPr>
          <p:cNvSpPr>
            <a:spLocks noGrp="1"/>
          </p:cNvSpPr>
          <p:nvPr>
            <p:ph type="body" sz="quarter" idx="13" hasCustomPrompt="1"/>
          </p:nvPr>
        </p:nvSpPr>
        <p:spPr>
          <a:xfrm>
            <a:off x="1361281" y="5291531"/>
            <a:ext cx="7670800" cy="438150"/>
          </a:xfrm>
          <a:prstGeom prst="rect">
            <a:avLst/>
          </a:prstGeom>
        </p:spPr>
        <p:txBody>
          <a:bodyPr anchor="t"/>
          <a:lstStyle>
            <a:lvl1pPr marL="0" indent="0">
              <a:lnSpc>
                <a:spcPct val="85000"/>
              </a:lnSpc>
              <a:buFontTx/>
              <a:buNone/>
              <a:defRPr sz="3600" b="0" i="0">
                <a:solidFill>
                  <a:schemeClr val="bg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Subtitle/speaker name</a:t>
            </a:r>
          </a:p>
        </p:txBody>
      </p:sp>
      <p:sp>
        <p:nvSpPr>
          <p:cNvPr id="21" name="Text Placeholder 10">
            <a:extLst>
              <a:ext uri="{FF2B5EF4-FFF2-40B4-BE49-F238E27FC236}">
                <a16:creationId xmlns:a16="http://schemas.microsoft.com/office/drawing/2014/main" id="{C470E1F0-898F-D94F-B916-25458A2D0C2F}"/>
              </a:ext>
            </a:extLst>
          </p:cNvPr>
          <p:cNvSpPr>
            <a:spLocks noGrp="1"/>
          </p:cNvSpPr>
          <p:nvPr>
            <p:ph type="body" sz="quarter" idx="15" hasCustomPrompt="1"/>
          </p:nvPr>
        </p:nvSpPr>
        <p:spPr>
          <a:xfrm>
            <a:off x="1361281" y="2975913"/>
            <a:ext cx="9240458" cy="1909684"/>
          </a:xfrm>
          <a:prstGeom prst="rect">
            <a:avLst/>
          </a:prstGeom>
        </p:spPr>
        <p:txBody>
          <a:bodyPr anchor="t"/>
          <a:lstStyle>
            <a:lvl1pPr marL="0" indent="0">
              <a:lnSpc>
                <a:spcPct val="85000"/>
              </a:lnSpc>
              <a:buFontTx/>
              <a:buNone/>
              <a:defRPr sz="7200" b="0" i="0">
                <a:solidFill>
                  <a:schemeClr val="bg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72pt front page</a:t>
            </a:r>
            <a:br>
              <a:rPr lang="en-US"/>
            </a:br>
            <a:r>
              <a:rPr lang="en-US"/>
              <a:t>headline here</a:t>
            </a:r>
          </a:p>
        </p:txBody>
      </p:sp>
      <p:sp>
        <p:nvSpPr>
          <p:cNvPr id="22" name="Text Placeholder 10">
            <a:extLst>
              <a:ext uri="{FF2B5EF4-FFF2-40B4-BE49-F238E27FC236}">
                <a16:creationId xmlns:a16="http://schemas.microsoft.com/office/drawing/2014/main" id="{33972A09-DCAB-BD44-BFDA-6A2A16E85F60}"/>
              </a:ext>
            </a:extLst>
          </p:cNvPr>
          <p:cNvSpPr>
            <a:spLocks noGrp="1"/>
          </p:cNvSpPr>
          <p:nvPr>
            <p:ph type="body" sz="quarter" idx="14" hasCustomPrompt="1"/>
          </p:nvPr>
        </p:nvSpPr>
        <p:spPr>
          <a:xfrm>
            <a:off x="1373981" y="5921208"/>
            <a:ext cx="7670800" cy="438150"/>
          </a:xfrm>
          <a:prstGeom prst="rect">
            <a:avLst/>
          </a:prstGeom>
        </p:spPr>
        <p:txBody>
          <a:bodyPr anchor="t"/>
          <a:lstStyle>
            <a:lvl1pPr marL="0" indent="0">
              <a:lnSpc>
                <a:spcPct val="85000"/>
              </a:lnSpc>
              <a:buFontTx/>
              <a:buNone/>
              <a:defRPr sz="1800" b="1" i="0">
                <a:solidFill>
                  <a:schemeClr val="bg1"/>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Month XX, 2024</a:t>
            </a:r>
          </a:p>
        </p:txBody>
      </p:sp>
      <p:sp>
        <p:nvSpPr>
          <p:cNvPr id="4" name="Footer Placeholder 1">
            <a:extLst>
              <a:ext uri="{FF2B5EF4-FFF2-40B4-BE49-F238E27FC236}">
                <a16:creationId xmlns:a16="http://schemas.microsoft.com/office/drawing/2014/main" id="{419A54A5-394A-FC12-C448-6CE6AE6F464F}"/>
              </a:ext>
            </a:extLst>
          </p:cNvPr>
          <p:cNvSpPr>
            <a:spLocks noGrp="1"/>
          </p:cNvSpPr>
          <p:nvPr userDrawn="1"/>
        </p:nvSpPr>
        <p:spPr>
          <a:xfrm>
            <a:off x="606996" y="7609313"/>
            <a:ext cx="2458996" cy="125218"/>
          </a:xfrm>
          <a:prstGeom prst="rect">
            <a:avLst/>
          </a:prstGeom>
        </p:spPr>
        <p:style>
          <a:lnRef idx="0">
            <a:scrgbClr r="0" g="0" b="0"/>
          </a:lnRef>
          <a:fillRef idx="0">
            <a:scrgbClr r="0" g="0" b="0"/>
          </a:fillRef>
          <a:effectRef idx="0">
            <a:scrgbClr r="0" g="0" b="0"/>
          </a:effectRef>
          <a:fontRef idx="major"/>
        </p:style>
        <p:txBody>
          <a:bodyPr vert="horz" lIns="0" tIns="0" rIns="0" bIns="0" rtlCol="0" anchor="ctr"/>
          <a:lstStyle>
            <a:defPPr>
              <a:defRPr lang="en-US"/>
            </a:defPPr>
            <a:lvl1pPr marL="0" algn="l" defTabSz="914400" rtl="0" eaLnBrk="1" latinLnBrk="0" hangingPunct="1">
              <a:defRPr sz="900" kern="1200">
                <a:solidFill>
                  <a:schemeClr val="tx1">
                    <a:lumMod val="75000"/>
                    <a:lumOff val="25000"/>
                  </a:schemeClr>
                </a:solidFill>
                <a:latin typeface="+mj-lt"/>
                <a:ea typeface="+mj-ea"/>
                <a:cs typeface="+mj-cs"/>
              </a:defRPr>
            </a:lvl1pPr>
            <a:lvl2pPr marL="457200" algn="l" defTabSz="914400" rtl="0" eaLnBrk="1" latinLnBrk="0" hangingPunct="1">
              <a:defRPr sz="1800" kern="1200">
                <a:solidFill>
                  <a:schemeClr val="tx1"/>
                </a:solidFill>
                <a:latin typeface="+mj-lt"/>
                <a:ea typeface="+mj-ea"/>
                <a:cs typeface="+mj-cs"/>
              </a:defRPr>
            </a:lvl2pPr>
            <a:lvl3pPr marL="914400" algn="l" defTabSz="914400" rtl="0" eaLnBrk="1" latinLnBrk="0" hangingPunct="1">
              <a:defRPr sz="1800" kern="1200">
                <a:solidFill>
                  <a:schemeClr val="tx1"/>
                </a:solidFill>
                <a:latin typeface="+mj-lt"/>
                <a:ea typeface="+mj-ea"/>
                <a:cs typeface="+mj-cs"/>
              </a:defRPr>
            </a:lvl3pPr>
            <a:lvl4pPr marL="1371600" algn="l" defTabSz="914400" rtl="0" eaLnBrk="1" latinLnBrk="0" hangingPunct="1">
              <a:defRPr sz="1800" kern="1200">
                <a:solidFill>
                  <a:schemeClr val="tx1"/>
                </a:solidFill>
                <a:latin typeface="+mj-lt"/>
                <a:ea typeface="+mj-ea"/>
                <a:cs typeface="+mj-cs"/>
              </a:defRPr>
            </a:lvl4pPr>
            <a:lvl5pPr marL="1828800" algn="l" defTabSz="914400" rtl="0" eaLnBrk="1" latinLnBrk="0" hangingPunct="1">
              <a:defRPr sz="1800" kern="1200">
                <a:solidFill>
                  <a:schemeClr val="tx1"/>
                </a:solidFill>
                <a:latin typeface="+mj-lt"/>
                <a:ea typeface="+mj-ea"/>
                <a:cs typeface="+mj-cs"/>
              </a:defRPr>
            </a:lvl5pPr>
            <a:lvl6pPr marL="2286000" algn="l" defTabSz="914400" rtl="0" eaLnBrk="1" latinLnBrk="0" hangingPunct="1">
              <a:defRPr sz="1800" kern="1200">
                <a:solidFill>
                  <a:schemeClr val="tx1"/>
                </a:solidFill>
                <a:latin typeface="+mj-lt"/>
                <a:ea typeface="+mj-ea"/>
                <a:cs typeface="+mj-cs"/>
              </a:defRPr>
            </a:lvl6pPr>
            <a:lvl7pPr marL="2743200" algn="l" defTabSz="914400" rtl="0" eaLnBrk="1" latinLnBrk="0" hangingPunct="1">
              <a:defRPr sz="1800" kern="1200">
                <a:solidFill>
                  <a:schemeClr val="tx1"/>
                </a:solidFill>
                <a:latin typeface="+mj-lt"/>
                <a:ea typeface="+mj-ea"/>
                <a:cs typeface="+mj-cs"/>
              </a:defRPr>
            </a:lvl7pPr>
            <a:lvl8pPr marL="3200400" algn="l" defTabSz="914400" rtl="0" eaLnBrk="1" latinLnBrk="0" hangingPunct="1">
              <a:defRPr sz="1800" kern="1200">
                <a:solidFill>
                  <a:schemeClr val="tx1"/>
                </a:solidFill>
                <a:latin typeface="+mj-lt"/>
                <a:ea typeface="+mj-ea"/>
                <a:cs typeface="+mj-cs"/>
              </a:defRPr>
            </a:lvl8pPr>
            <a:lvl9pPr marL="3657600" algn="l" defTabSz="914400" rtl="0" eaLnBrk="1" latinLnBrk="0" hangingPunct="1">
              <a:defRPr sz="1800" kern="1200">
                <a:solidFill>
                  <a:schemeClr val="tx1"/>
                </a:solidFill>
                <a:latin typeface="+mj-lt"/>
                <a:ea typeface="+mj-ea"/>
                <a:cs typeface="+mj-cs"/>
              </a:defRPr>
            </a:lvl9pPr>
          </a:lstStyle>
          <a:p>
            <a:r>
              <a:rPr lang="en-US" sz="1000" b="0" i="0">
                <a:solidFill>
                  <a:schemeClr val="bg1"/>
                </a:solidFill>
                <a:latin typeface="Calibri" panose="020F0502020204030204" pitchFamily="34" charset="0"/>
                <a:cs typeface="Calibri" panose="020F0502020204030204" pitchFamily="34" charset="0"/>
              </a:rPr>
              <a:t>© 2025 Cardinal Health. All Rights Reserved</a:t>
            </a:r>
            <a:r>
              <a:rPr lang="en-US" sz="1000" b="0" i="0" spc="120">
                <a:solidFill>
                  <a:schemeClr val="bg1"/>
                </a:solidFill>
                <a:latin typeface="Calibri" panose="020F0502020204030204" pitchFamily="34" charset="0"/>
                <a:cs typeface="Calibri" panose="020F0502020204030204" pitchFamily="34" charset="0"/>
              </a:rPr>
              <a:t>.</a:t>
            </a:r>
            <a:r>
              <a:rPr lang="en-US" sz="1000" b="0" i="0" spc="120" baseline="0">
                <a:solidFill>
                  <a:schemeClr val="bg1"/>
                </a:solidFill>
                <a:latin typeface="Calibri" panose="020F0502020204030204" pitchFamily="34" charset="0"/>
                <a:cs typeface="Calibri" panose="020F0502020204030204" pitchFamily="34" charset="0"/>
              </a:rPr>
              <a:t> </a:t>
            </a:r>
            <a:endParaRPr lang="en-US" sz="1000" b="0" i="0" spc="12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5398443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F40A3-4FCA-C14C-5B08-DD06DABFB91F}"/>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Picture Placeholder 2">
            <a:extLst>
              <a:ext uri="{FF2B5EF4-FFF2-40B4-BE49-F238E27FC236}">
                <a16:creationId xmlns:a16="http://schemas.microsoft.com/office/drawing/2014/main" id="{9674DA34-7200-83EB-FE01-5AD97ADD8F3F}"/>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a:p>
        </p:txBody>
      </p:sp>
      <p:sp>
        <p:nvSpPr>
          <p:cNvPr id="4" name="Text Placeholder 3">
            <a:extLst>
              <a:ext uri="{FF2B5EF4-FFF2-40B4-BE49-F238E27FC236}">
                <a16:creationId xmlns:a16="http://schemas.microsoft.com/office/drawing/2014/main" id="{A8AB0C60-F7AD-CB6B-E82E-17FCE3DC09A1}"/>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D620C478-9ECA-AF87-238E-1983CEFC7667}"/>
              </a:ext>
            </a:extLst>
          </p:cNvPr>
          <p:cNvSpPr>
            <a:spLocks noGrp="1"/>
          </p:cNvSpPr>
          <p:nvPr>
            <p:ph type="dt" sz="half" idx="10"/>
          </p:nvPr>
        </p:nvSpPr>
        <p:spPr/>
        <p:txBody>
          <a:bodyPr/>
          <a:lstStyle/>
          <a:p>
            <a:fld id="{CCD2C97A-1264-4329-9BEC-D3032F5B620B}" type="datetimeFigureOut">
              <a:rPr lang="en-US" smtClean="0"/>
              <a:t>4/24/2025</a:t>
            </a:fld>
            <a:endParaRPr lang="en-US"/>
          </a:p>
        </p:txBody>
      </p:sp>
      <p:sp>
        <p:nvSpPr>
          <p:cNvPr id="6" name="Footer Placeholder 5">
            <a:extLst>
              <a:ext uri="{FF2B5EF4-FFF2-40B4-BE49-F238E27FC236}">
                <a16:creationId xmlns:a16="http://schemas.microsoft.com/office/drawing/2014/main" id="{BA39907C-0B81-981A-9E4A-1E58A2CF0F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0CD2AA-F38E-7800-A15E-6A502849DFD7}"/>
              </a:ext>
            </a:extLst>
          </p:cNvPr>
          <p:cNvSpPr>
            <a:spLocks noGrp="1"/>
          </p:cNvSpPr>
          <p:nvPr>
            <p:ph type="sldNum" sz="quarter" idx="12"/>
          </p:nvPr>
        </p:nvSpPr>
        <p:spPr/>
        <p:txBody>
          <a:bodyPr/>
          <a:lstStyle/>
          <a:p>
            <a:fld id="{4BDB82E3-57DA-46EC-BB0F-5304B8C9EE30}" type="slidenum">
              <a:rPr lang="en-US" smtClean="0"/>
              <a:t>‹#›</a:t>
            </a:fld>
            <a:endParaRPr lang="en-US"/>
          </a:p>
        </p:txBody>
      </p:sp>
    </p:spTree>
    <p:extLst>
      <p:ext uri="{BB962C8B-B14F-4D97-AF65-F5344CB8AC3E}">
        <p14:creationId xmlns:p14="http://schemas.microsoft.com/office/powerpoint/2010/main" val="133112161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CEC7B-0A93-6FAC-F9CB-BCC348FB85A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FE20EC-8951-E4A7-FBB1-A3D131057A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B3169E-E0D1-1995-5479-4BA2C9E687E9}"/>
              </a:ext>
            </a:extLst>
          </p:cNvPr>
          <p:cNvSpPr>
            <a:spLocks noGrp="1"/>
          </p:cNvSpPr>
          <p:nvPr>
            <p:ph type="dt" sz="half" idx="10"/>
          </p:nvPr>
        </p:nvSpPr>
        <p:spPr/>
        <p:txBody>
          <a:bodyPr/>
          <a:lstStyle/>
          <a:p>
            <a:fld id="{CCD2C97A-1264-4329-9BEC-D3032F5B620B}" type="datetimeFigureOut">
              <a:rPr lang="en-US" smtClean="0"/>
              <a:t>4/24/2025</a:t>
            </a:fld>
            <a:endParaRPr lang="en-US"/>
          </a:p>
        </p:txBody>
      </p:sp>
      <p:sp>
        <p:nvSpPr>
          <p:cNvPr id="5" name="Footer Placeholder 4">
            <a:extLst>
              <a:ext uri="{FF2B5EF4-FFF2-40B4-BE49-F238E27FC236}">
                <a16:creationId xmlns:a16="http://schemas.microsoft.com/office/drawing/2014/main" id="{A0E1893D-A50E-8FDF-64BA-7704AECB5F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C0D9A7-36D4-E14D-1DFF-0EC079538450}"/>
              </a:ext>
            </a:extLst>
          </p:cNvPr>
          <p:cNvSpPr>
            <a:spLocks noGrp="1"/>
          </p:cNvSpPr>
          <p:nvPr>
            <p:ph type="sldNum" sz="quarter" idx="12"/>
          </p:nvPr>
        </p:nvSpPr>
        <p:spPr/>
        <p:txBody>
          <a:bodyPr/>
          <a:lstStyle/>
          <a:p>
            <a:fld id="{4BDB82E3-57DA-46EC-BB0F-5304B8C9EE30}" type="slidenum">
              <a:rPr lang="en-US" smtClean="0"/>
              <a:t>‹#›</a:t>
            </a:fld>
            <a:endParaRPr lang="en-US"/>
          </a:p>
        </p:txBody>
      </p:sp>
    </p:spTree>
    <p:extLst>
      <p:ext uri="{BB962C8B-B14F-4D97-AF65-F5344CB8AC3E}">
        <p14:creationId xmlns:p14="http://schemas.microsoft.com/office/powerpoint/2010/main" val="151329521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6B9A35-03BE-8210-4B70-DF1AB1523C7A}"/>
              </a:ext>
            </a:extLst>
          </p:cNvPr>
          <p:cNvSpPr>
            <a:spLocks noGrp="1"/>
          </p:cNvSpPr>
          <p:nvPr>
            <p:ph type="title" orient="vert"/>
          </p:nvPr>
        </p:nvSpPr>
        <p:spPr>
          <a:xfrm>
            <a:off x="10469880" y="438150"/>
            <a:ext cx="3154680" cy="697420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B9E2D6F-89DB-50B5-6295-6F8730785D40}"/>
              </a:ext>
            </a:extLst>
          </p:cNvPr>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D6D97A-684B-F618-8C84-8749C8A4E518}"/>
              </a:ext>
            </a:extLst>
          </p:cNvPr>
          <p:cNvSpPr>
            <a:spLocks noGrp="1"/>
          </p:cNvSpPr>
          <p:nvPr>
            <p:ph type="dt" sz="half" idx="10"/>
          </p:nvPr>
        </p:nvSpPr>
        <p:spPr/>
        <p:txBody>
          <a:bodyPr/>
          <a:lstStyle/>
          <a:p>
            <a:fld id="{CCD2C97A-1264-4329-9BEC-D3032F5B620B}" type="datetimeFigureOut">
              <a:rPr lang="en-US" smtClean="0"/>
              <a:t>4/24/2025</a:t>
            </a:fld>
            <a:endParaRPr lang="en-US"/>
          </a:p>
        </p:txBody>
      </p:sp>
      <p:sp>
        <p:nvSpPr>
          <p:cNvPr id="5" name="Footer Placeholder 4">
            <a:extLst>
              <a:ext uri="{FF2B5EF4-FFF2-40B4-BE49-F238E27FC236}">
                <a16:creationId xmlns:a16="http://schemas.microsoft.com/office/drawing/2014/main" id="{A6227DD2-1C04-46BE-9630-9FFDC1BF4E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4A6E0F-7214-25FC-ACC0-718D13EA7954}"/>
              </a:ext>
            </a:extLst>
          </p:cNvPr>
          <p:cNvSpPr>
            <a:spLocks noGrp="1"/>
          </p:cNvSpPr>
          <p:nvPr>
            <p:ph type="sldNum" sz="quarter" idx="12"/>
          </p:nvPr>
        </p:nvSpPr>
        <p:spPr/>
        <p:txBody>
          <a:bodyPr/>
          <a:lstStyle/>
          <a:p>
            <a:fld id="{4BDB82E3-57DA-46EC-BB0F-5304B8C9EE30}" type="slidenum">
              <a:rPr lang="en-US" smtClean="0"/>
              <a:t>‹#›</a:t>
            </a:fld>
            <a:endParaRPr lang="en-US"/>
          </a:p>
        </p:txBody>
      </p:sp>
    </p:spTree>
    <p:extLst>
      <p:ext uri="{BB962C8B-B14F-4D97-AF65-F5344CB8AC3E}">
        <p14:creationId xmlns:p14="http://schemas.microsoft.com/office/powerpoint/2010/main" val="183174562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ext 4">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CCBF44C5-5591-C248-AFF4-BDF5B3981449}"/>
              </a:ext>
            </a:extLst>
          </p:cNvPr>
          <p:cNvSpPr>
            <a:spLocks noGrp="1"/>
          </p:cNvSpPr>
          <p:nvPr>
            <p:ph type="body" sz="quarter" idx="17" hasCustomPrompt="1"/>
          </p:nvPr>
        </p:nvSpPr>
        <p:spPr>
          <a:xfrm>
            <a:off x="752372" y="3967611"/>
            <a:ext cx="3893368" cy="2276257"/>
          </a:xfrm>
          <a:prstGeom prst="rect">
            <a:avLst/>
          </a:prstGeom>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lang="en-US" sz="1800">
                <a:solidFill>
                  <a:schemeClr val="tx1"/>
                </a:solidFill>
                <a:effectLst/>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err="1">
                <a:effectLst/>
                <a:latin typeface="Calibri Light" panose="020F0302020204030204" pitchFamily="34" charset="0"/>
              </a:rPr>
              <a:t>Pera</a:t>
            </a:r>
            <a:r>
              <a:rPr lang="en-US">
                <a:effectLst/>
                <a:latin typeface="Calibri Light" panose="020F0302020204030204" pitchFamily="34" charset="0"/>
              </a:rPr>
              <a:t> </a:t>
            </a:r>
            <a:r>
              <a:rPr lang="en-US" err="1">
                <a:effectLst/>
                <a:latin typeface="Calibri Light" panose="020F0302020204030204" pitchFamily="34" charset="0"/>
              </a:rPr>
              <a:t>commol</a:t>
            </a:r>
            <a:r>
              <a:rPr lang="en-US">
                <a:effectLst/>
                <a:latin typeface="Calibri Light" panose="020F0302020204030204" pitchFamily="34" charset="0"/>
              </a:rPr>
              <a:t> </a:t>
            </a:r>
            <a:r>
              <a:rPr lang="en-US" err="1">
                <a:effectLst/>
                <a:latin typeface="Calibri Light" panose="020F0302020204030204" pitchFamily="34" charset="0"/>
              </a:rPr>
              <a:t>uptia</a:t>
            </a:r>
            <a:r>
              <a:rPr lang="en-US">
                <a:effectLst/>
                <a:latin typeface="Calibri Light" panose="020F0302020204030204" pitchFamily="34" charset="0"/>
              </a:rPr>
              <a:t> is </a:t>
            </a:r>
            <a:r>
              <a:rPr lang="en-US" err="1">
                <a:effectLst/>
                <a:latin typeface="Calibri Light" panose="020F0302020204030204" pitchFamily="34" charset="0"/>
              </a:rPr>
              <a:t>recus</a:t>
            </a:r>
            <a:r>
              <a:rPr lang="en-US">
                <a:effectLst/>
                <a:latin typeface="Calibri Light" panose="020F0302020204030204" pitchFamily="34" charset="0"/>
              </a:rPr>
              <a:t> </a:t>
            </a:r>
            <a:r>
              <a:rPr lang="en-US" err="1">
                <a:effectLst/>
                <a:latin typeface="Calibri Light" panose="020F0302020204030204" pitchFamily="34" charset="0"/>
              </a:rPr>
              <a:t>eu</a:t>
            </a:r>
            <a:r>
              <a:rPr lang="en-US">
                <a:effectLst/>
                <a:latin typeface="Calibri Light" panose="020F0302020204030204" pitchFamily="34" charset="0"/>
              </a:rPr>
              <a:t> m </a:t>
            </a:r>
            <a:r>
              <a:rPr lang="en-US" err="1">
                <a:effectLst/>
                <a:latin typeface="Calibri Light" panose="020F0302020204030204" pitchFamily="34" charset="0"/>
              </a:rPr>
              <a:t>eos</a:t>
            </a:r>
            <a:r>
              <a:rPr lang="en-US">
                <a:effectLst/>
                <a:latin typeface="Calibri Light" panose="020F0302020204030204" pitchFamily="34" charset="0"/>
              </a:rPr>
              <a:t> </a:t>
            </a:r>
            <a:r>
              <a:rPr lang="en-US" err="1">
                <a:effectLst/>
                <a:latin typeface="Calibri Light" panose="020F0302020204030204" pitchFamily="34" charset="0"/>
              </a:rPr>
              <a:t>esti</a:t>
            </a:r>
            <a:r>
              <a:rPr lang="en-US">
                <a:effectLst/>
                <a:latin typeface="Calibri Light" panose="020F0302020204030204" pitchFamily="34" charset="0"/>
              </a:rPr>
              <a:t> </a:t>
            </a:r>
            <a:r>
              <a:rPr lang="en-US" err="1">
                <a:effectLst/>
                <a:latin typeface="Calibri Light" panose="020F0302020204030204" pitchFamily="34" charset="0"/>
              </a:rPr>
              <a:t>beatiis</a:t>
            </a:r>
            <a:r>
              <a:rPr lang="en-US">
                <a:effectLst/>
                <a:latin typeface="Calibri Light" panose="020F0302020204030204" pitchFamily="34" charset="0"/>
              </a:rPr>
              <a:t> ex. </a:t>
            </a:r>
            <a:r>
              <a:rPr lang="en-US" err="1">
                <a:effectLst/>
                <a:latin typeface="Calibri Light" panose="020F0302020204030204" pitchFamily="34" charset="0"/>
              </a:rPr>
              <a:t>Harvolum</a:t>
            </a:r>
            <a:r>
              <a:rPr lang="en-US">
                <a:effectLst/>
                <a:latin typeface="Calibri Light" panose="020F0302020204030204" pitchFamily="34" charset="0"/>
              </a:rPr>
              <a:t>. Lorem </a:t>
            </a:r>
            <a:r>
              <a:rPr lang="en-US" err="1">
                <a:effectLst/>
                <a:latin typeface="Calibri Light" panose="020F0302020204030204" pitchFamily="34" charset="0"/>
              </a:rPr>
              <a:t>ips</a:t>
            </a:r>
            <a:r>
              <a:rPr lang="en-US">
                <a:effectLst/>
                <a:latin typeface="Calibri Light" panose="020F0302020204030204" pitchFamily="34" charset="0"/>
              </a:rPr>
              <a:t> um dolor qua m Un </a:t>
            </a:r>
            <a:r>
              <a:rPr lang="en-US" err="1">
                <a:effectLst/>
                <a:latin typeface="Calibri Light" panose="020F0302020204030204" pitchFamily="34" charset="0"/>
              </a:rPr>
              <a:t>tio</a:t>
            </a:r>
            <a:r>
              <a:rPr lang="en-US">
                <a:effectLst/>
                <a:latin typeface="Calibri Light" panose="020F0302020204030204" pitchFamily="34" charset="0"/>
              </a:rPr>
              <a:t>. Tas </a:t>
            </a:r>
            <a:r>
              <a:rPr lang="en-US" err="1">
                <a:effectLst/>
                <a:latin typeface="Calibri Light" panose="020F0302020204030204" pitchFamily="34" charset="0"/>
              </a:rPr>
              <a:t>excerspedi</a:t>
            </a:r>
            <a:r>
              <a:rPr lang="en-US">
                <a:effectLst/>
                <a:latin typeface="Calibri Light" panose="020F0302020204030204" pitchFamily="34" charset="0"/>
              </a:rPr>
              <a:t> </a:t>
            </a:r>
            <a:r>
              <a:rPr lang="en-US" err="1">
                <a:effectLst/>
                <a:latin typeface="Calibri Light" panose="020F0302020204030204" pitchFamily="34" charset="0"/>
              </a:rPr>
              <a:t>aut</a:t>
            </a:r>
            <a:r>
              <a:rPr lang="en-US">
                <a:effectLst/>
                <a:latin typeface="Calibri Light" panose="020F0302020204030204" pitchFamily="34" charset="0"/>
              </a:rPr>
              <a:t> del </a:t>
            </a:r>
            <a:r>
              <a:rPr lang="en-US" err="1">
                <a:effectLst/>
                <a:latin typeface="Calibri Light" panose="020F0302020204030204" pitchFamily="34" charset="0"/>
              </a:rPr>
              <a:t>iquos</a:t>
            </a:r>
            <a:r>
              <a:rPr lang="en-US">
                <a:effectLst/>
                <a:latin typeface="Calibri Light" panose="020F0302020204030204" pitchFamily="34" charset="0"/>
              </a:rPr>
              <a:t> </a:t>
            </a:r>
            <a:r>
              <a:rPr lang="en-US" err="1">
                <a:effectLst/>
                <a:latin typeface="Calibri Light" panose="020F0302020204030204" pitchFamily="34" charset="0"/>
              </a:rPr>
              <a:t>eatia</a:t>
            </a:r>
            <a:r>
              <a:rPr lang="en-US">
                <a:effectLst/>
                <a:latin typeface="Calibri Light" panose="020F0302020204030204" pitchFamily="34" charset="0"/>
              </a:rPr>
              <a:t> vol </a:t>
            </a:r>
            <a:r>
              <a:rPr lang="en-US" err="1">
                <a:effectLst/>
                <a:latin typeface="Calibri Light" panose="020F0302020204030204" pitchFamily="34" charset="0"/>
              </a:rPr>
              <a:t>uptatet</a:t>
            </a:r>
            <a:r>
              <a:rPr lang="en-US">
                <a:effectLst/>
                <a:latin typeface="Calibri Light" panose="020F0302020204030204" pitchFamily="34" charset="0"/>
              </a:rPr>
              <a:t> </a:t>
            </a:r>
            <a:r>
              <a:rPr lang="en-US" err="1">
                <a:effectLst/>
                <a:latin typeface="Calibri Light" panose="020F0302020204030204" pitchFamily="34" charset="0"/>
              </a:rPr>
              <a:t>faccate</a:t>
            </a:r>
            <a:r>
              <a:rPr lang="en-US">
                <a:effectLst/>
                <a:latin typeface="Calibri Light" panose="020F0302020204030204" pitchFamily="34" charset="0"/>
              </a:rPr>
              <a:t> </a:t>
            </a:r>
            <a:r>
              <a:rPr lang="en-US" err="1">
                <a:effectLst/>
                <a:latin typeface="Calibri Light" panose="020F0302020204030204" pitchFamily="34" charset="0"/>
              </a:rPr>
              <a:t>Pera</a:t>
            </a:r>
            <a:r>
              <a:rPr lang="en-US">
                <a:effectLst/>
                <a:latin typeface="Calibri Light" panose="020F0302020204030204" pitchFamily="34" charset="0"/>
              </a:rPr>
              <a:t> </a:t>
            </a:r>
            <a:r>
              <a:rPr lang="en-US" err="1">
                <a:effectLst/>
                <a:latin typeface="Calibri Light" panose="020F0302020204030204" pitchFamily="34" charset="0"/>
              </a:rPr>
              <a:t>commol</a:t>
            </a:r>
            <a:r>
              <a:rPr lang="en-US">
                <a:effectLst/>
                <a:latin typeface="Calibri Light" panose="020F0302020204030204" pitchFamily="34" charset="0"/>
              </a:rPr>
              <a:t> </a:t>
            </a:r>
            <a:r>
              <a:rPr lang="en-US" err="1">
                <a:effectLst/>
                <a:latin typeface="Calibri Light" panose="020F0302020204030204" pitchFamily="34" charset="0"/>
              </a:rPr>
              <a:t>uptia</a:t>
            </a:r>
            <a:r>
              <a:rPr lang="en-US">
                <a:effectLst/>
                <a:latin typeface="Calibri Light" panose="020F0302020204030204" pitchFamily="34" charset="0"/>
              </a:rPr>
              <a:t> is </a:t>
            </a:r>
            <a:r>
              <a:rPr lang="en-US" err="1">
                <a:effectLst/>
                <a:latin typeface="Calibri Light" panose="020F0302020204030204" pitchFamily="34" charset="0"/>
              </a:rPr>
              <a:t>recus</a:t>
            </a:r>
            <a:r>
              <a:rPr lang="en-US">
                <a:effectLst/>
                <a:latin typeface="Calibri Light" panose="020F0302020204030204" pitchFamily="34" charset="0"/>
              </a:rPr>
              <a:t> </a:t>
            </a:r>
            <a:r>
              <a:rPr lang="en-US" err="1">
                <a:effectLst/>
                <a:latin typeface="Calibri Light" panose="020F0302020204030204" pitchFamily="34" charset="0"/>
              </a:rPr>
              <a:t>eu</a:t>
            </a:r>
            <a:r>
              <a:rPr lang="en-US">
                <a:effectLst/>
                <a:latin typeface="Calibri Light" panose="020F0302020204030204" pitchFamily="34" charset="0"/>
              </a:rPr>
              <a:t> m </a:t>
            </a:r>
            <a:r>
              <a:rPr lang="en-US" err="1">
                <a:effectLst/>
                <a:latin typeface="Calibri Light" panose="020F0302020204030204" pitchFamily="34" charset="0"/>
              </a:rPr>
              <a:t>eos</a:t>
            </a:r>
            <a:r>
              <a:rPr lang="en-US">
                <a:effectLst/>
                <a:latin typeface="Calibri Light" panose="020F0302020204030204" pitchFamily="34" charset="0"/>
              </a:rPr>
              <a:t> </a:t>
            </a:r>
            <a:r>
              <a:rPr lang="en-US" err="1">
                <a:effectLst/>
                <a:latin typeface="Calibri Light" panose="020F0302020204030204" pitchFamily="34" charset="0"/>
              </a:rPr>
              <a:t>esti</a:t>
            </a:r>
            <a:r>
              <a:rPr lang="en-US">
                <a:effectLst/>
                <a:latin typeface="Calibri Light" panose="020F0302020204030204" pitchFamily="34" charset="0"/>
              </a:rPr>
              <a:t> </a:t>
            </a:r>
            <a:r>
              <a:rPr lang="en-US" err="1">
                <a:effectLst/>
                <a:latin typeface="Calibri Light" panose="020F0302020204030204" pitchFamily="34" charset="0"/>
              </a:rPr>
              <a:t>beatiis</a:t>
            </a:r>
            <a:r>
              <a:rPr lang="en-US">
                <a:effectLst/>
                <a:latin typeface="Calibri Light" panose="020F0302020204030204" pitchFamily="34" charset="0"/>
              </a:rPr>
              <a:t> ex. </a:t>
            </a:r>
            <a:r>
              <a:rPr lang="en-US" err="1">
                <a:effectLst/>
                <a:latin typeface="Calibri Light" panose="020F0302020204030204" pitchFamily="34" charset="0"/>
              </a:rPr>
              <a:t>Harvolum</a:t>
            </a:r>
            <a:r>
              <a:rPr lang="en-US">
                <a:effectLst/>
                <a:latin typeface="Calibri Light" panose="020F0302020204030204" pitchFamily="34" charset="0"/>
              </a:rPr>
              <a:t>. Lorem </a:t>
            </a:r>
            <a:r>
              <a:rPr lang="en-US" err="1">
                <a:effectLst/>
                <a:latin typeface="Calibri Light" panose="020F0302020204030204" pitchFamily="34" charset="0"/>
              </a:rPr>
              <a:t>ips</a:t>
            </a:r>
            <a:r>
              <a:rPr lang="en-US">
                <a:effectLst/>
                <a:latin typeface="Calibri Light" panose="020F0302020204030204" pitchFamily="34" charset="0"/>
              </a:rPr>
              <a:t> um.</a:t>
            </a:r>
          </a:p>
        </p:txBody>
      </p:sp>
      <p:sp>
        <p:nvSpPr>
          <p:cNvPr id="9" name="Text Placeholder 10">
            <a:extLst>
              <a:ext uri="{FF2B5EF4-FFF2-40B4-BE49-F238E27FC236}">
                <a16:creationId xmlns:a16="http://schemas.microsoft.com/office/drawing/2014/main" id="{458E3445-B051-ED40-A0DC-EB7F2C564E35}"/>
              </a:ext>
            </a:extLst>
          </p:cNvPr>
          <p:cNvSpPr>
            <a:spLocks noGrp="1"/>
          </p:cNvSpPr>
          <p:nvPr>
            <p:ph type="body" sz="quarter" idx="13" hasCustomPrompt="1"/>
          </p:nvPr>
        </p:nvSpPr>
        <p:spPr>
          <a:xfrm>
            <a:off x="752372" y="2921193"/>
            <a:ext cx="3893364" cy="957928"/>
          </a:xfrm>
          <a:prstGeom prst="rect">
            <a:avLst/>
          </a:prstGeom>
        </p:spPr>
        <p:txBody>
          <a:bodyPr anchor="t"/>
          <a:lstStyle>
            <a:lvl1pPr marL="0" indent="0">
              <a:lnSpc>
                <a:spcPct val="85000"/>
              </a:lnSpc>
              <a:buFontTx/>
              <a:buNone/>
              <a:defRPr sz="2400" b="1" i="0">
                <a:solidFill>
                  <a:schemeClr val="tx1"/>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err="1"/>
              <a:t>Subheader</a:t>
            </a:r>
            <a:r>
              <a:rPr lang="en-US"/>
              <a:t> lorem ipsum dolor </a:t>
            </a:r>
            <a:r>
              <a:rPr lang="en-US" err="1"/>
              <a:t>quam</a:t>
            </a:r>
            <a:r>
              <a:rPr lang="en-US"/>
              <a:t> sit </a:t>
            </a:r>
            <a:r>
              <a:rPr lang="en-US" err="1"/>
              <a:t>consequetor</a:t>
            </a:r>
            <a:endParaRPr lang="en-US"/>
          </a:p>
        </p:txBody>
      </p:sp>
      <p:sp>
        <p:nvSpPr>
          <p:cNvPr id="19" name="Text Placeholder 3">
            <a:extLst>
              <a:ext uri="{FF2B5EF4-FFF2-40B4-BE49-F238E27FC236}">
                <a16:creationId xmlns:a16="http://schemas.microsoft.com/office/drawing/2014/main" id="{B4396BED-3E20-2E43-86DF-3B03895E006E}"/>
              </a:ext>
            </a:extLst>
          </p:cNvPr>
          <p:cNvSpPr>
            <a:spLocks noGrp="1"/>
          </p:cNvSpPr>
          <p:nvPr>
            <p:ph type="body" sz="quarter" idx="18" hasCustomPrompt="1"/>
          </p:nvPr>
        </p:nvSpPr>
        <p:spPr>
          <a:xfrm>
            <a:off x="5331594" y="3967611"/>
            <a:ext cx="3893368" cy="2276257"/>
          </a:xfrm>
          <a:prstGeom prst="rect">
            <a:avLst/>
          </a:prstGeom>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lang="en-US" sz="1800">
                <a:solidFill>
                  <a:schemeClr val="tx1"/>
                </a:solidFill>
                <a:effectLst/>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err="1">
                <a:effectLst/>
                <a:latin typeface="Calibri Light" panose="020F0302020204030204" pitchFamily="34" charset="0"/>
              </a:rPr>
              <a:t>Pera</a:t>
            </a:r>
            <a:r>
              <a:rPr lang="en-US">
                <a:effectLst/>
                <a:latin typeface="Calibri Light" panose="020F0302020204030204" pitchFamily="34" charset="0"/>
              </a:rPr>
              <a:t> </a:t>
            </a:r>
            <a:r>
              <a:rPr lang="en-US" err="1">
                <a:effectLst/>
                <a:latin typeface="Calibri Light" panose="020F0302020204030204" pitchFamily="34" charset="0"/>
              </a:rPr>
              <a:t>commol</a:t>
            </a:r>
            <a:r>
              <a:rPr lang="en-US">
                <a:effectLst/>
                <a:latin typeface="Calibri Light" panose="020F0302020204030204" pitchFamily="34" charset="0"/>
              </a:rPr>
              <a:t> </a:t>
            </a:r>
            <a:r>
              <a:rPr lang="en-US" err="1">
                <a:effectLst/>
                <a:latin typeface="Calibri Light" panose="020F0302020204030204" pitchFamily="34" charset="0"/>
              </a:rPr>
              <a:t>uptia</a:t>
            </a:r>
            <a:r>
              <a:rPr lang="en-US">
                <a:effectLst/>
                <a:latin typeface="Calibri Light" panose="020F0302020204030204" pitchFamily="34" charset="0"/>
              </a:rPr>
              <a:t> is </a:t>
            </a:r>
            <a:r>
              <a:rPr lang="en-US" err="1">
                <a:effectLst/>
                <a:latin typeface="Calibri Light" panose="020F0302020204030204" pitchFamily="34" charset="0"/>
              </a:rPr>
              <a:t>recus</a:t>
            </a:r>
            <a:r>
              <a:rPr lang="en-US">
                <a:effectLst/>
                <a:latin typeface="Calibri Light" panose="020F0302020204030204" pitchFamily="34" charset="0"/>
              </a:rPr>
              <a:t> </a:t>
            </a:r>
            <a:r>
              <a:rPr lang="en-US" err="1">
                <a:effectLst/>
                <a:latin typeface="Calibri Light" panose="020F0302020204030204" pitchFamily="34" charset="0"/>
              </a:rPr>
              <a:t>eu</a:t>
            </a:r>
            <a:r>
              <a:rPr lang="en-US">
                <a:effectLst/>
                <a:latin typeface="Calibri Light" panose="020F0302020204030204" pitchFamily="34" charset="0"/>
              </a:rPr>
              <a:t> m </a:t>
            </a:r>
            <a:r>
              <a:rPr lang="en-US" err="1">
                <a:effectLst/>
                <a:latin typeface="Calibri Light" panose="020F0302020204030204" pitchFamily="34" charset="0"/>
              </a:rPr>
              <a:t>eos</a:t>
            </a:r>
            <a:r>
              <a:rPr lang="en-US">
                <a:effectLst/>
                <a:latin typeface="Calibri Light" panose="020F0302020204030204" pitchFamily="34" charset="0"/>
              </a:rPr>
              <a:t> </a:t>
            </a:r>
            <a:r>
              <a:rPr lang="en-US" err="1">
                <a:effectLst/>
                <a:latin typeface="Calibri Light" panose="020F0302020204030204" pitchFamily="34" charset="0"/>
              </a:rPr>
              <a:t>esti</a:t>
            </a:r>
            <a:r>
              <a:rPr lang="en-US">
                <a:effectLst/>
                <a:latin typeface="Calibri Light" panose="020F0302020204030204" pitchFamily="34" charset="0"/>
              </a:rPr>
              <a:t> </a:t>
            </a:r>
            <a:r>
              <a:rPr lang="en-US" err="1">
                <a:effectLst/>
                <a:latin typeface="Calibri Light" panose="020F0302020204030204" pitchFamily="34" charset="0"/>
              </a:rPr>
              <a:t>beatiis</a:t>
            </a:r>
            <a:r>
              <a:rPr lang="en-US">
                <a:effectLst/>
                <a:latin typeface="Calibri Light" panose="020F0302020204030204" pitchFamily="34" charset="0"/>
              </a:rPr>
              <a:t> ex. </a:t>
            </a:r>
            <a:r>
              <a:rPr lang="en-US" err="1">
                <a:effectLst/>
                <a:latin typeface="Calibri Light" panose="020F0302020204030204" pitchFamily="34" charset="0"/>
              </a:rPr>
              <a:t>Harvolum</a:t>
            </a:r>
            <a:r>
              <a:rPr lang="en-US">
                <a:effectLst/>
                <a:latin typeface="Calibri Light" panose="020F0302020204030204" pitchFamily="34" charset="0"/>
              </a:rPr>
              <a:t>. Lorem </a:t>
            </a:r>
            <a:r>
              <a:rPr lang="en-US" err="1">
                <a:effectLst/>
                <a:latin typeface="Calibri Light" panose="020F0302020204030204" pitchFamily="34" charset="0"/>
              </a:rPr>
              <a:t>ips</a:t>
            </a:r>
            <a:r>
              <a:rPr lang="en-US">
                <a:effectLst/>
                <a:latin typeface="Calibri Light" panose="020F0302020204030204" pitchFamily="34" charset="0"/>
              </a:rPr>
              <a:t> um dolor qua m Un </a:t>
            </a:r>
            <a:r>
              <a:rPr lang="en-US" err="1">
                <a:effectLst/>
                <a:latin typeface="Calibri Light" panose="020F0302020204030204" pitchFamily="34" charset="0"/>
              </a:rPr>
              <a:t>tio</a:t>
            </a:r>
            <a:r>
              <a:rPr lang="en-US">
                <a:effectLst/>
                <a:latin typeface="Calibri Light" panose="020F0302020204030204" pitchFamily="34" charset="0"/>
              </a:rPr>
              <a:t>. Tas </a:t>
            </a:r>
            <a:r>
              <a:rPr lang="en-US" err="1">
                <a:effectLst/>
                <a:latin typeface="Calibri Light" panose="020F0302020204030204" pitchFamily="34" charset="0"/>
              </a:rPr>
              <a:t>excerspedi</a:t>
            </a:r>
            <a:r>
              <a:rPr lang="en-US">
                <a:effectLst/>
                <a:latin typeface="Calibri Light" panose="020F0302020204030204" pitchFamily="34" charset="0"/>
              </a:rPr>
              <a:t> </a:t>
            </a:r>
            <a:r>
              <a:rPr lang="en-US" err="1">
                <a:effectLst/>
                <a:latin typeface="Calibri Light" panose="020F0302020204030204" pitchFamily="34" charset="0"/>
              </a:rPr>
              <a:t>aut</a:t>
            </a:r>
            <a:r>
              <a:rPr lang="en-US">
                <a:effectLst/>
                <a:latin typeface="Calibri Light" panose="020F0302020204030204" pitchFamily="34" charset="0"/>
              </a:rPr>
              <a:t> del </a:t>
            </a:r>
            <a:r>
              <a:rPr lang="en-US" err="1">
                <a:effectLst/>
                <a:latin typeface="Calibri Light" panose="020F0302020204030204" pitchFamily="34" charset="0"/>
              </a:rPr>
              <a:t>iquos</a:t>
            </a:r>
            <a:r>
              <a:rPr lang="en-US">
                <a:effectLst/>
                <a:latin typeface="Calibri Light" panose="020F0302020204030204" pitchFamily="34" charset="0"/>
              </a:rPr>
              <a:t> </a:t>
            </a:r>
            <a:r>
              <a:rPr lang="en-US" err="1">
                <a:effectLst/>
                <a:latin typeface="Calibri Light" panose="020F0302020204030204" pitchFamily="34" charset="0"/>
              </a:rPr>
              <a:t>eatia</a:t>
            </a:r>
            <a:r>
              <a:rPr lang="en-US">
                <a:effectLst/>
                <a:latin typeface="Calibri Light" panose="020F0302020204030204" pitchFamily="34" charset="0"/>
              </a:rPr>
              <a:t> vol </a:t>
            </a:r>
            <a:r>
              <a:rPr lang="en-US" err="1">
                <a:effectLst/>
                <a:latin typeface="Calibri Light" panose="020F0302020204030204" pitchFamily="34" charset="0"/>
              </a:rPr>
              <a:t>uptatet</a:t>
            </a:r>
            <a:r>
              <a:rPr lang="en-US">
                <a:effectLst/>
                <a:latin typeface="Calibri Light" panose="020F0302020204030204" pitchFamily="34" charset="0"/>
              </a:rPr>
              <a:t> </a:t>
            </a:r>
            <a:r>
              <a:rPr lang="en-US" err="1">
                <a:effectLst/>
                <a:latin typeface="Calibri Light" panose="020F0302020204030204" pitchFamily="34" charset="0"/>
              </a:rPr>
              <a:t>faccate</a:t>
            </a:r>
            <a:r>
              <a:rPr lang="en-US">
                <a:effectLst/>
                <a:latin typeface="Calibri Light" panose="020F0302020204030204" pitchFamily="34" charset="0"/>
              </a:rPr>
              <a:t> </a:t>
            </a:r>
            <a:r>
              <a:rPr lang="en-US" err="1">
                <a:effectLst/>
                <a:latin typeface="Calibri Light" panose="020F0302020204030204" pitchFamily="34" charset="0"/>
              </a:rPr>
              <a:t>Pera</a:t>
            </a:r>
            <a:r>
              <a:rPr lang="en-US">
                <a:effectLst/>
                <a:latin typeface="Calibri Light" panose="020F0302020204030204" pitchFamily="34" charset="0"/>
              </a:rPr>
              <a:t> </a:t>
            </a:r>
            <a:r>
              <a:rPr lang="en-US" err="1">
                <a:effectLst/>
                <a:latin typeface="Calibri Light" panose="020F0302020204030204" pitchFamily="34" charset="0"/>
              </a:rPr>
              <a:t>commol</a:t>
            </a:r>
            <a:r>
              <a:rPr lang="en-US">
                <a:effectLst/>
                <a:latin typeface="Calibri Light" panose="020F0302020204030204" pitchFamily="34" charset="0"/>
              </a:rPr>
              <a:t> </a:t>
            </a:r>
            <a:r>
              <a:rPr lang="en-US" err="1">
                <a:effectLst/>
                <a:latin typeface="Calibri Light" panose="020F0302020204030204" pitchFamily="34" charset="0"/>
              </a:rPr>
              <a:t>uptia</a:t>
            </a:r>
            <a:r>
              <a:rPr lang="en-US">
                <a:effectLst/>
                <a:latin typeface="Calibri Light" panose="020F0302020204030204" pitchFamily="34" charset="0"/>
              </a:rPr>
              <a:t> is </a:t>
            </a:r>
            <a:r>
              <a:rPr lang="en-US" err="1">
                <a:effectLst/>
                <a:latin typeface="Calibri Light" panose="020F0302020204030204" pitchFamily="34" charset="0"/>
              </a:rPr>
              <a:t>recus</a:t>
            </a:r>
            <a:r>
              <a:rPr lang="en-US">
                <a:effectLst/>
                <a:latin typeface="Calibri Light" panose="020F0302020204030204" pitchFamily="34" charset="0"/>
              </a:rPr>
              <a:t> </a:t>
            </a:r>
            <a:r>
              <a:rPr lang="en-US" err="1">
                <a:effectLst/>
                <a:latin typeface="Calibri Light" panose="020F0302020204030204" pitchFamily="34" charset="0"/>
              </a:rPr>
              <a:t>eu</a:t>
            </a:r>
            <a:r>
              <a:rPr lang="en-US">
                <a:effectLst/>
                <a:latin typeface="Calibri Light" panose="020F0302020204030204" pitchFamily="34" charset="0"/>
              </a:rPr>
              <a:t> m </a:t>
            </a:r>
            <a:r>
              <a:rPr lang="en-US" err="1">
                <a:effectLst/>
                <a:latin typeface="Calibri Light" panose="020F0302020204030204" pitchFamily="34" charset="0"/>
              </a:rPr>
              <a:t>eos</a:t>
            </a:r>
            <a:r>
              <a:rPr lang="en-US">
                <a:effectLst/>
                <a:latin typeface="Calibri Light" panose="020F0302020204030204" pitchFamily="34" charset="0"/>
              </a:rPr>
              <a:t> </a:t>
            </a:r>
            <a:r>
              <a:rPr lang="en-US" err="1">
                <a:effectLst/>
                <a:latin typeface="Calibri Light" panose="020F0302020204030204" pitchFamily="34" charset="0"/>
              </a:rPr>
              <a:t>esti</a:t>
            </a:r>
            <a:r>
              <a:rPr lang="en-US">
                <a:effectLst/>
                <a:latin typeface="Calibri Light" panose="020F0302020204030204" pitchFamily="34" charset="0"/>
              </a:rPr>
              <a:t> </a:t>
            </a:r>
            <a:r>
              <a:rPr lang="en-US" err="1">
                <a:effectLst/>
                <a:latin typeface="Calibri Light" panose="020F0302020204030204" pitchFamily="34" charset="0"/>
              </a:rPr>
              <a:t>beatiis</a:t>
            </a:r>
            <a:r>
              <a:rPr lang="en-US">
                <a:effectLst/>
                <a:latin typeface="Calibri Light" panose="020F0302020204030204" pitchFamily="34" charset="0"/>
              </a:rPr>
              <a:t> ex. </a:t>
            </a:r>
            <a:r>
              <a:rPr lang="en-US" err="1">
                <a:effectLst/>
                <a:latin typeface="Calibri Light" panose="020F0302020204030204" pitchFamily="34" charset="0"/>
              </a:rPr>
              <a:t>Harvolum</a:t>
            </a:r>
            <a:r>
              <a:rPr lang="en-US">
                <a:effectLst/>
                <a:latin typeface="Calibri Light" panose="020F0302020204030204" pitchFamily="34" charset="0"/>
              </a:rPr>
              <a:t>. Lorem </a:t>
            </a:r>
            <a:r>
              <a:rPr lang="en-US" err="1">
                <a:effectLst/>
                <a:latin typeface="Calibri Light" panose="020F0302020204030204" pitchFamily="34" charset="0"/>
              </a:rPr>
              <a:t>ips</a:t>
            </a:r>
            <a:r>
              <a:rPr lang="en-US">
                <a:effectLst/>
                <a:latin typeface="Calibri Light" panose="020F0302020204030204" pitchFamily="34" charset="0"/>
              </a:rPr>
              <a:t> um.</a:t>
            </a:r>
          </a:p>
        </p:txBody>
      </p:sp>
      <p:sp>
        <p:nvSpPr>
          <p:cNvPr id="20" name="Text Placeholder 10">
            <a:extLst>
              <a:ext uri="{FF2B5EF4-FFF2-40B4-BE49-F238E27FC236}">
                <a16:creationId xmlns:a16="http://schemas.microsoft.com/office/drawing/2014/main" id="{EBBFD6EE-7192-B243-BF53-29F4AB3CCB01}"/>
              </a:ext>
            </a:extLst>
          </p:cNvPr>
          <p:cNvSpPr>
            <a:spLocks noGrp="1"/>
          </p:cNvSpPr>
          <p:nvPr>
            <p:ph type="body" sz="quarter" idx="19" hasCustomPrompt="1"/>
          </p:nvPr>
        </p:nvSpPr>
        <p:spPr>
          <a:xfrm>
            <a:off x="5331594" y="2921193"/>
            <a:ext cx="3893364" cy="957928"/>
          </a:xfrm>
          <a:prstGeom prst="rect">
            <a:avLst/>
          </a:prstGeom>
        </p:spPr>
        <p:txBody>
          <a:bodyPr anchor="t"/>
          <a:lstStyle>
            <a:lvl1pPr marL="0" indent="0">
              <a:lnSpc>
                <a:spcPct val="85000"/>
              </a:lnSpc>
              <a:buFontTx/>
              <a:buNone/>
              <a:defRPr sz="2400" b="1" i="0">
                <a:solidFill>
                  <a:schemeClr val="tx1"/>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err="1"/>
              <a:t>Subheader</a:t>
            </a:r>
            <a:r>
              <a:rPr lang="en-US"/>
              <a:t> lorem ipsum dolor </a:t>
            </a:r>
            <a:r>
              <a:rPr lang="en-US" err="1"/>
              <a:t>quam</a:t>
            </a:r>
            <a:r>
              <a:rPr lang="en-US"/>
              <a:t> sit </a:t>
            </a:r>
            <a:r>
              <a:rPr lang="en-US" err="1"/>
              <a:t>consequetor</a:t>
            </a:r>
            <a:endParaRPr lang="en-US"/>
          </a:p>
        </p:txBody>
      </p:sp>
      <p:sp>
        <p:nvSpPr>
          <p:cNvPr id="22" name="Text Placeholder 3">
            <a:extLst>
              <a:ext uri="{FF2B5EF4-FFF2-40B4-BE49-F238E27FC236}">
                <a16:creationId xmlns:a16="http://schemas.microsoft.com/office/drawing/2014/main" id="{F609AF51-B935-7747-A513-DDE7DB57F38E}"/>
              </a:ext>
            </a:extLst>
          </p:cNvPr>
          <p:cNvSpPr>
            <a:spLocks noGrp="1"/>
          </p:cNvSpPr>
          <p:nvPr>
            <p:ph type="body" sz="quarter" idx="20" hasCustomPrompt="1"/>
          </p:nvPr>
        </p:nvSpPr>
        <p:spPr>
          <a:xfrm>
            <a:off x="9910817" y="3967611"/>
            <a:ext cx="3893368" cy="2276257"/>
          </a:xfrm>
          <a:prstGeom prst="rect">
            <a:avLst/>
          </a:prstGeom>
        </p:spPr>
        <p:txBody>
          <a:bodyPr anchor="t"/>
          <a:lstStyle>
            <a:lvl1pPr marL="0" marR="0" indent="0" algn="l" defTabSz="914400" rtl="0" eaLnBrk="1" fontAlgn="auto" latinLnBrk="0" hangingPunct="1">
              <a:lnSpc>
                <a:spcPct val="100000"/>
              </a:lnSpc>
              <a:spcBef>
                <a:spcPts val="1000"/>
              </a:spcBef>
              <a:spcAft>
                <a:spcPts val="0"/>
              </a:spcAft>
              <a:buClrTx/>
              <a:buSzTx/>
              <a:buFontTx/>
              <a:buNone/>
              <a:tabLst/>
              <a:defRPr lang="en-US" sz="1800">
                <a:solidFill>
                  <a:schemeClr val="tx1"/>
                </a:solidFill>
                <a:effectLst/>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err="1">
                <a:effectLst/>
                <a:latin typeface="Calibri Light" panose="020F0302020204030204" pitchFamily="34" charset="0"/>
              </a:rPr>
              <a:t>Pera</a:t>
            </a:r>
            <a:r>
              <a:rPr lang="en-US">
                <a:effectLst/>
                <a:latin typeface="Calibri Light" panose="020F0302020204030204" pitchFamily="34" charset="0"/>
              </a:rPr>
              <a:t> </a:t>
            </a:r>
            <a:r>
              <a:rPr lang="en-US" err="1">
                <a:effectLst/>
                <a:latin typeface="Calibri Light" panose="020F0302020204030204" pitchFamily="34" charset="0"/>
              </a:rPr>
              <a:t>commol</a:t>
            </a:r>
            <a:r>
              <a:rPr lang="en-US">
                <a:effectLst/>
                <a:latin typeface="Calibri Light" panose="020F0302020204030204" pitchFamily="34" charset="0"/>
              </a:rPr>
              <a:t> </a:t>
            </a:r>
            <a:r>
              <a:rPr lang="en-US" err="1">
                <a:effectLst/>
                <a:latin typeface="Calibri Light" panose="020F0302020204030204" pitchFamily="34" charset="0"/>
              </a:rPr>
              <a:t>uptia</a:t>
            </a:r>
            <a:r>
              <a:rPr lang="en-US">
                <a:effectLst/>
                <a:latin typeface="Calibri Light" panose="020F0302020204030204" pitchFamily="34" charset="0"/>
              </a:rPr>
              <a:t> is </a:t>
            </a:r>
            <a:r>
              <a:rPr lang="en-US" err="1">
                <a:effectLst/>
                <a:latin typeface="Calibri Light" panose="020F0302020204030204" pitchFamily="34" charset="0"/>
              </a:rPr>
              <a:t>recus</a:t>
            </a:r>
            <a:r>
              <a:rPr lang="en-US">
                <a:effectLst/>
                <a:latin typeface="Calibri Light" panose="020F0302020204030204" pitchFamily="34" charset="0"/>
              </a:rPr>
              <a:t> </a:t>
            </a:r>
            <a:r>
              <a:rPr lang="en-US" err="1">
                <a:effectLst/>
                <a:latin typeface="Calibri Light" panose="020F0302020204030204" pitchFamily="34" charset="0"/>
              </a:rPr>
              <a:t>eu</a:t>
            </a:r>
            <a:r>
              <a:rPr lang="en-US">
                <a:effectLst/>
                <a:latin typeface="Calibri Light" panose="020F0302020204030204" pitchFamily="34" charset="0"/>
              </a:rPr>
              <a:t> m </a:t>
            </a:r>
            <a:r>
              <a:rPr lang="en-US" err="1">
                <a:effectLst/>
                <a:latin typeface="Calibri Light" panose="020F0302020204030204" pitchFamily="34" charset="0"/>
              </a:rPr>
              <a:t>eos</a:t>
            </a:r>
            <a:r>
              <a:rPr lang="en-US">
                <a:effectLst/>
                <a:latin typeface="Calibri Light" panose="020F0302020204030204" pitchFamily="34" charset="0"/>
              </a:rPr>
              <a:t> </a:t>
            </a:r>
            <a:r>
              <a:rPr lang="en-US" err="1">
                <a:effectLst/>
                <a:latin typeface="Calibri Light" panose="020F0302020204030204" pitchFamily="34" charset="0"/>
              </a:rPr>
              <a:t>esti</a:t>
            </a:r>
            <a:r>
              <a:rPr lang="en-US">
                <a:effectLst/>
                <a:latin typeface="Calibri Light" panose="020F0302020204030204" pitchFamily="34" charset="0"/>
              </a:rPr>
              <a:t> </a:t>
            </a:r>
            <a:r>
              <a:rPr lang="en-US" err="1">
                <a:effectLst/>
                <a:latin typeface="Calibri Light" panose="020F0302020204030204" pitchFamily="34" charset="0"/>
              </a:rPr>
              <a:t>beatiis</a:t>
            </a:r>
            <a:r>
              <a:rPr lang="en-US">
                <a:effectLst/>
                <a:latin typeface="Calibri Light" panose="020F0302020204030204" pitchFamily="34" charset="0"/>
              </a:rPr>
              <a:t> ex. </a:t>
            </a:r>
            <a:r>
              <a:rPr lang="en-US" err="1">
                <a:effectLst/>
                <a:latin typeface="Calibri Light" panose="020F0302020204030204" pitchFamily="34" charset="0"/>
              </a:rPr>
              <a:t>Harvolum</a:t>
            </a:r>
            <a:r>
              <a:rPr lang="en-US">
                <a:effectLst/>
                <a:latin typeface="Calibri Light" panose="020F0302020204030204" pitchFamily="34" charset="0"/>
              </a:rPr>
              <a:t>. Lorem </a:t>
            </a:r>
            <a:r>
              <a:rPr lang="en-US" err="1">
                <a:effectLst/>
                <a:latin typeface="Calibri Light" panose="020F0302020204030204" pitchFamily="34" charset="0"/>
              </a:rPr>
              <a:t>ips</a:t>
            </a:r>
            <a:r>
              <a:rPr lang="en-US">
                <a:effectLst/>
                <a:latin typeface="Calibri Light" panose="020F0302020204030204" pitchFamily="34" charset="0"/>
              </a:rPr>
              <a:t> um dolor qua m Un </a:t>
            </a:r>
            <a:r>
              <a:rPr lang="en-US" err="1">
                <a:effectLst/>
                <a:latin typeface="Calibri Light" panose="020F0302020204030204" pitchFamily="34" charset="0"/>
              </a:rPr>
              <a:t>tio</a:t>
            </a:r>
            <a:r>
              <a:rPr lang="en-US">
                <a:effectLst/>
                <a:latin typeface="Calibri Light" panose="020F0302020204030204" pitchFamily="34" charset="0"/>
              </a:rPr>
              <a:t>. Tas </a:t>
            </a:r>
            <a:r>
              <a:rPr lang="en-US" err="1">
                <a:effectLst/>
                <a:latin typeface="Calibri Light" panose="020F0302020204030204" pitchFamily="34" charset="0"/>
              </a:rPr>
              <a:t>excerspedi</a:t>
            </a:r>
            <a:r>
              <a:rPr lang="en-US">
                <a:effectLst/>
                <a:latin typeface="Calibri Light" panose="020F0302020204030204" pitchFamily="34" charset="0"/>
              </a:rPr>
              <a:t> </a:t>
            </a:r>
            <a:r>
              <a:rPr lang="en-US" err="1">
                <a:effectLst/>
                <a:latin typeface="Calibri Light" panose="020F0302020204030204" pitchFamily="34" charset="0"/>
              </a:rPr>
              <a:t>aut</a:t>
            </a:r>
            <a:r>
              <a:rPr lang="en-US">
                <a:effectLst/>
                <a:latin typeface="Calibri Light" panose="020F0302020204030204" pitchFamily="34" charset="0"/>
              </a:rPr>
              <a:t> del </a:t>
            </a:r>
            <a:r>
              <a:rPr lang="en-US" err="1">
                <a:effectLst/>
                <a:latin typeface="Calibri Light" panose="020F0302020204030204" pitchFamily="34" charset="0"/>
              </a:rPr>
              <a:t>iquos</a:t>
            </a:r>
            <a:r>
              <a:rPr lang="en-US">
                <a:effectLst/>
                <a:latin typeface="Calibri Light" panose="020F0302020204030204" pitchFamily="34" charset="0"/>
              </a:rPr>
              <a:t> </a:t>
            </a:r>
            <a:r>
              <a:rPr lang="en-US" err="1">
                <a:effectLst/>
                <a:latin typeface="Calibri Light" panose="020F0302020204030204" pitchFamily="34" charset="0"/>
              </a:rPr>
              <a:t>eatia</a:t>
            </a:r>
            <a:r>
              <a:rPr lang="en-US">
                <a:effectLst/>
                <a:latin typeface="Calibri Light" panose="020F0302020204030204" pitchFamily="34" charset="0"/>
              </a:rPr>
              <a:t> vol </a:t>
            </a:r>
            <a:r>
              <a:rPr lang="en-US" err="1">
                <a:effectLst/>
                <a:latin typeface="Calibri Light" panose="020F0302020204030204" pitchFamily="34" charset="0"/>
              </a:rPr>
              <a:t>uptatet</a:t>
            </a:r>
            <a:r>
              <a:rPr lang="en-US">
                <a:effectLst/>
                <a:latin typeface="Calibri Light" panose="020F0302020204030204" pitchFamily="34" charset="0"/>
              </a:rPr>
              <a:t> </a:t>
            </a:r>
            <a:r>
              <a:rPr lang="en-US" err="1">
                <a:effectLst/>
                <a:latin typeface="Calibri Light" panose="020F0302020204030204" pitchFamily="34" charset="0"/>
              </a:rPr>
              <a:t>faccate</a:t>
            </a:r>
            <a:r>
              <a:rPr lang="en-US">
                <a:effectLst/>
                <a:latin typeface="Calibri Light" panose="020F0302020204030204" pitchFamily="34" charset="0"/>
              </a:rPr>
              <a:t> </a:t>
            </a:r>
            <a:r>
              <a:rPr lang="en-US" err="1">
                <a:effectLst/>
                <a:latin typeface="Calibri Light" panose="020F0302020204030204" pitchFamily="34" charset="0"/>
              </a:rPr>
              <a:t>Pera</a:t>
            </a:r>
            <a:r>
              <a:rPr lang="en-US">
                <a:effectLst/>
                <a:latin typeface="Calibri Light" panose="020F0302020204030204" pitchFamily="34" charset="0"/>
              </a:rPr>
              <a:t> </a:t>
            </a:r>
            <a:r>
              <a:rPr lang="en-US" err="1">
                <a:effectLst/>
                <a:latin typeface="Calibri Light" panose="020F0302020204030204" pitchFamily="34" charset="0"/>
              </a:rPr>
              <a:t>commol</a:t>
            </a:r>
            <a:r>
              <a:rPr lang="en-US">
                <a:effectLst/>
                <a:latin typeface="Calibri Light" panose="020F0302020204030204" pitchFamily="34" charset="0"/>
              </a:rPr>
              <a:t> </a:t>
            </a:r>
            <a:r>
              <a:rPr lang="en-US" err="1">
                <a:effectLst/>
                <a:latin typeface="Calibri Light" panose="020F0302020204030204" pitchFamily="34" charset="0"/>
              </a:rPr>
              <a:t>uptia</a:t>
            </a:r>
            <a:r>
              <a:rPr lang="en-US">
                <a:effectLst/>
                <a:latin typeface="Calibri Light" panose="020F0302020204030204" pitchFamily="34" charset="0"/>
              </a:rPr>
              <a:t> is </a:t>
            </a:r>
            <a:r>
              <a:rPr lang="en-US" err="1">
                <a:effectLst/>
                <a:latin typeface="Calibri Light" panose="020F0302020204030204" pitchFamily="34" charset="0"/>
              </a:rPr>
              <a:t>recus</a:t>
            </a:r>
            <a:r>
              <a:rPr lang="en-US">
                <a:effectLst/>
                <a:latin typeface="Calibri Light" panose="020F0302020204030204" pitchFamily="34" charset="0"/>
              </a:rPr>
              <a:t> </a:t>
            </a:r>
            <a:r>
              <a:rPr lang="en-US" err="1">
                <a:effectLst/>
                <a:latin typeface="Calibri Light" panose="020F0302020204030204" pitchFamily="34" charset="0"/>
              </a:rPr>
              <a:t>eu</a:t>
            </a:r>
            <a:r>
              <a:rPr lang="en-US">
                <a:effectLst/>
                <a:latin typeface="Calibri Light" panose="020F0302020204030204" pitchFamily="34" charset="0"/>
              </a:rPr>
              <a:t> m </a:t>
            </a:r>
            <a:r>
              <a:rPr lang="en-US" err="1">
                <a:effectLst/>
                <a:latin typeface="Calibri Light" panose="020F0302020204030204" pitchFamily="34" charset="0"/>
              </a:rPr>
              <a:t>eos</a:t>
            </a:r>
            <a:r>
              <a:rPr lang="en-US">
                <a:effectLst/>
                <a:latin typeface="Calibri Light" panose="020F0302020204030204" pitchFamily="34" charset="0"/>
              </a:rPr>
              <a:t> </a:t>
            </a:r>
            <a:r>
              <a:rPr lang="en-US" err="1">
                <a:effectLst/>
                <a:latin typeface="Calibri Light" panose="020F0302020204030204" pitchFamily="34" charset="0"/>
              </a:rPr>
              <a:t>esti</a:t>
            </a:r>
            <a:r>
              <a:rPr lang="en-US">
                <a:effectLst/>
                <a:latin typeface="Calibri Light" panose="020F0302020204030204" pitchFamily="34" charset="0"/>
              </a:rPr>
              <a:t> </a:t>
            </a:r>
            <a:r>
              <a:rPr lang="en-US" err="1">
                <a:effectLst/>
                <a:latin typeface="Calibri Light" panose="020F0302020204030204" pitchFamily="34" charset="0"/>
              </a:rPr>
              <a:t>beatiis</a:t>
            </a:r>
            <a:r>
              <a:rPr lang="en-US">
                <a:effectLst/>
                <a:latin typeface="Calibri Light" panose="020F0302020204030204" pitchFamily="34" charset="0"/>
              </a:rPr>
              <a:t> ex. </a:t>
            </a:r>
            <a:r>
              <a:rPr lang="en-US" err="1">
                <a:effectLst/>
                <a:latin typeface="Calibri Light" panose="020F0302020204030204" pitchFamily="34" charset="0"/>
              </a:rPr>
              <a:t>Harvolum</a:t>
            </a:r>
            <a:r>
              <a:rPr lang="en-US">
                <a:effectLst/>
                <a:latin typeface="Calibri Light" panose="020F0302020204030204" pitchFamily="34" charset="0"/>
              </a:rPr>
              <a:t>. Lorem </a:t>
            </a:r>
            <a:r>
              <a:rPr lang="en-US" err="1">
                <a:effectLst/>
                <a:latin typeface="Calibri Light" panose="020F0302020204030204" pitchFamily="34" charset="0"/>
              </a:rPr>
              <a:t>ips</a:t>
            </a:r>
            <a:r>
              <a:rPr lang="en-US">
                <a:effectLst/>
                <a:latin typeface="Calibri Light" panose="020F0302020204030204" pitchFamily="34" charset="0"/>
              </a:rPr>
              <a:t> um.</a:t>
            </a:r>
          </a:p>
        </p:txBody>
      </p:sp>
      <p:sp>
        <p:nvSpPr>
          <p:cNvPr id="23" name="Text Placeholder 10">
            <a:extLst>
              <a:ext uri="{FF2B5EF4-FFF2-40B4-BE49-F238E27FC236}">
                <a16:creationId xmlns:a16="http://schemas.microsoft.com/office/drawing/2014/main" id="{51DBB019-2F05-5842-871C-704E1319DF1E}"/>
              </a:ext>
            </a:extLst>
          </p:cNvPr>
          <p:cNvSpPr>
            <a:spLocks noGrp="1"/>
          </p:cNvSpPr>
          <p:nvPr>
            <p:ph type="body" sz="quarter" idx="21" hasCustomPrompt="1"/>
          </p:nvPr>
        </p:nvSpPr>
        <p:spPr>
          <a:xfrm>
            <a:off x="9910817" y="2921193"/>
            <a:ext cx="3893364" cy="957928"/>
          </a:xfrm>
          <a:prstGeom prst="rect">
            <a:avLst/>
          </a:prstGeom>
        </p:spPr>
        <p:txBody>
          <a:bodyPr anchor="t"/>
          <a:lstStyle>
            <a:lvl1pPr marL="0" indent="0">
              <a:lnSpc>
                <a:spcPct val="85000"/>
              </a:lnSpc>
              <a:buFontTx/>
              <a:buNone/>
              <a:defRPr sz="2400" b="1" i="0">
                <a:solidFill>
                  <a:schemeClr val="tx1"/>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err="1"/>
              <a:t>Subheader</a:t>
            </a:r>
            <a:r>
              <a:rPr lang="en-US"/>
              <a:t> lorem ipsum dolor </a:t>
            </a:r>
            <a:r>
              <a:rPr lang="en-US" err="1"/>
              <a:t>quam</a:t>
            </a:r>
            <a:r>
              <a:rPr lang="en-US"/>
              <a:t> sit </a:t>
            </a:r>
            <a:r>
              <a:rPr lang="en-US" err="1"/>
              <a:t>consequetor</a:t>
            </a:r>
            <a:endParaRPr lang="en-US"/>
          </a:p>
        </p:txBody>
      </p:sp>
      <p:sp>
        <p:nvSpPr>
          <p:cNvPr id="2" name="Text Placeholder 10">
            <a:extLst>
              <a:ext uri="{FF2B5EF4-FFF2-40B4-BE49-F238E27FC236}">
                <a16:creationId xmlns:a16="http://schemas.microsoft.com/office/drawing/2014/main" id="{4DCD4A9A-4590-B93D-2BC6-7D4BD92DEEDA}"/>
              </a:ext>
            </a:extLst>
          </p:cNvPr>
          <p:cNvSpPr>
            <a:spLocks noGrp="1"/>
          </p:cNvSpPr>
          <p:nvPr>
            <p:ph type="body" sz="quarter" idx="22" hasCustomPrompt="1"/>
          </p:nvPr>
        </p:nvSpPr>
        <p:spPr>
          <a:xfrm>
            <a:off x="748265" y="944440"/>
            <a:ext cx="13055915" cy="438150"/>
          </a:xfrm>
          <a:prstGeom prst="rect">
            <a:avLst/>
          </a:prstGeom>
        </p:spPr>
        <p:txBody>
          <a:bodyPr anchor="t"/>
          <a:lstStyle>
            <a:lvl1pPr marL="0" indent="0">
              <a:lnSpc>
                <a:spcPct val="85000"/>
              </a:lnSpc>
              <a:buFontTx/>
              <a:buNone/>
              <a:defRPr sz="2400" b="1" i="0">
                <a:solidFill>
                  <a:srgbClr val="E41F35"/>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Eyebrow lorem ipsum</a:t>
            </a:r>
          </a:p>
        </p:txBody>
      </p:sp>
      <p:sp>
        <p:nvSpPr>
          <p:cNvPr id="3" name="Text Placeholder 10">
            <a:extLst>
              <a:ext uri="{FF2B5EF4-FFF2-40B4-BE49-F238E27FC236}">
                <a16:creationId xmlns:a16="http://schemas.microsoft.com/office/drawing/2014/main" id="{D62C1AEE-9AE5-85EC-4E94-511054AFE107}"/>
              </a:ext>
            </a:extLst>
          </p:cNvPr>
          <p:cNvSpPr>
            <a:spLocks noGrp="1"/>
          </p:cNvSpPr>
          <p:nvPr>
            <p:ph type="body" sz="quarter" idx="23" hasCustomPrompt="1"/>
          </p:nvPr>
        </p:nvSpPr>
        <p:spPr>
          <a:xfrm>
            <a:off x="748266" y="1484191"/>
            <a:ext cx="13055915" cy="776409"/>
          </a:xfrm>
          <a:prstGeom prst="rect">
            <a:avLst/>
          </a:prstGeom>
        </p:spPr>
        <p:txBody>
          <a:bodyPr anchor="t"/>
          <a:lstStyle>
            <a:lvl1pPr marL="0" indent="0">
              <a:lnSpc>
                <a:spcPct val="85000"/>
              </a:lnSpc>
              <a:spcBef>
                <a:spcPts val="0"/>
              </a:spcBef>
              <a:buFontTx/>
              <a:buNone/>
              <a:defRPr sz="4800" b="0" i="0">
                <a:solidFill>
                  <a:schemeClr val="tx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r>
              <a:rPr lang="en-US">
                <a:effectLst/>
                <a:latin typeface="Calibri Light" panose="020F0302020204030204" pitchFamily="34" charset="0"/>
              </a:rPr>
              <a:t>48pt headline will always go here lorem ipsum dolor</a:t>
            </a:r>
          </a:p>
        </p:txBody>
      </p:sp>
    </p:spTree>
    <p:extLst>
      <p:ext uri="{BB962C8B-B14F-4D97-AF65-F5344CB8AC3E}">
        <p14:creationId xmlns:p14="http://schemas.microsoft.com/office/powerpoint/2010/main" val="180929003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Cover_red wings / Thank you">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355EC9-41F2-7648-A3FE-98C8AECDE09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4630400" cy="8229600"/>
          </a:xfrm>
          <a:prstGeom prst="rect">
            <a:avLst/>
          </a:prstGeom>
          <a:solidFill>
            <a:srgbClr val="E41F35"/>
          </a:solidFill>
        </p:spPr>
      </p:pic>
      <p:pic>
        <p:nvPicPr>
          <p:cNvPr id="8" name="Picture 7">
            <a:extLst>
              <a:ext uri="{FF2B5EF4-FFF2-40B4-BE49-F238E27FC236}">
                <a16:creationId xmlns:a16="http://schemas.microsoft.com/office/drawing/2014/main" id="{0111C5EF-37F3-104B-8EEF-E294CCB3C47E}"/>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06996" y="571190"/>
            <a:ext cx="3613311" cy="1154768"/>
          </a:xfrm>
          <a:prstGeom prst="rect">
            <a:avLst/>
          </a:prstGeom>
        </p:spPr>
      </p:pic>
      <p:sp>
        <p:nvSpPr>
          <p:cNvPr id="20" name="Text Placeholder 10">
            <a:extLst>
              <a:ext uri="{FF2B5EF4-FFF2-40B4-BE49-F238E27FC236}">
                <a16:creationId xmlns:a16="http://schemas.microsoft.com/office/drawing/2014/main" id="{6A842F86-A9D9-9742-914C-45E39C6F782B}"/>
              </a:ext>
            </a:extLst>
          </p:cNvPr>
          <p:cNvSpPr>
            <a:spLocks noGrp="1"/>
          </p:cNvSpPr>
          <p:nvPr>
            <p:ph type="body" sz="quarter" idx="13" hasCustomPrompt="1"/>
          </p:nvPr>
        </p:nvSpPr>
        <p:spPr>
          <a:xfrm>
            <a:off x="1361281" y="5291531"/>
            <a:ext cx="7670800" cy="438150"/>
          </a:xfrm>
          <a:prstGeom prst="rect">
            <a:avLst/>
          </a:prstGeom>
        </p:spPr>
        <p:txBody>
          <a:bodyPr anchor="t"/>
          <a:lstStyle>
            <a:lvl1pPr marL="0" indent="0">
              <a:lnSpc>
                <a:spcPct val="85000"/>
              </a:lnSpc>
              <a:buFontTx/>
              <a:buNone/>
              <a:defRPr sz="3600" b="0" i="0">
                <a:solidFill>
                  <a:schemeClr val="bg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Subtitle/speaker name</a:t>
            </a:r>
          </a:p>
        </p:txBody>
      </p:sp>
      <p:sp>
        <p:nvSpPr>
          <p:cNvPr id="21" name="Text Placeholder 10">
            <a:extLst>
              <a:ext uri="{FF2B5EF4-FFF2-40B4-BE49-F238E27FC236}">
                <a16:creationId xmlns:a16="http://schemas.microsoft.com/office/drawing/2014/main" id="{C470E1F0-898F-D94F-B916-25458A2D0C2F}"/>
              </a:ext>
            </a:extLst>
          </p:cNvPr>
          <p:cNvSpPr>
            <a:spLocks noGrp="1"/>
          </p:cNvSpPr>
          <p:nvPr>
            <p:ph type="body" sz="quarter" idx="15" hasCustomPrompt="1"/>
          </p:nvPr>
        </p:nvSpPr>
        <p:spPr>
          <a:xfrm>
            <a:off x="1361281" y="2975913"/>
            <a:ext cx="9240458" cy="1909684"/>
          </a:xfrm>
          <a:prstGeom prst="rect">
            <a:avLst/>
          </a:prstGeom>
        </p:spPr>
        <p:txBody>
          <a:bodyPr anchor="t"/>
          <a:lstStyle>
            <a:lvl1pPr marL="0" indent="0">
              <a:lnSpc>
                <a:spcPct val="85000"/>
              </a:lnSpc>
              <a:buFontTx/>
              <a:buNone/>
              <a:defRPr sz="7200" b="0" i="0">
                <a:solidFill>
                  <a:schemeClr val="bg1"/>
                </a:solidFill>
                <a:latin typeface="Calibri Light" panose="020F0302020204030204" pitchFamily="34" charset="0"/>
                <a:cs typeface="Calibri Light" panose="020F03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72pt front page</a:t>
            </a:r>
            <a:br>
              <a:rPr lang="en-US"/>
            </a:br>
            <a:r>
              <a:rPr lang="en-US"/>
              <a:t>headline here</a:t>
            </a:r>
          </a:p>
        </p:txBody>
      </p:sp>
      <p:sp>
        <p:nvSpPr>
          <p:cNvPr id="22" name="Text Placeholder 10">
            <a:extLst>
              <a:ext uri="{FF2B5EF4-FFF2-40B4-BE49-F238E27FC236}">
                <a16:creationId xmlns:a16="http://schemas.microsoft.com/office/drawing/2014/main" id="{33972A09-DCAB-BD44-BFDA-6A2A16E85F60}"/>
              </a:ext>
            </a:extLst>
          </p:cNvPr>
          <p:cNvSpPr>
            <a:spLocks noGrp="1"/>
          </p:cNvSpPr>
          <p:nvPr>
            <p:ph type="body" sz="quarter" idx="14" hasCustomPrompt="1"/>
          </p:nvPr>
        </p:nvSpPr>
        <p:spPr>
          <a:xfrm>
            <a:off x="1373981" y="5921208"/>
            <a:ext cx="7670800" cy="438150"/>
          </a:xfrm>
          <a:prstGeom prst="rect">
            <a:avLst/>
          </a:prstGeom>
        </p:spPr>
        <p:txBody>
          <a:bodyPr anchor="t"/>
          <a:lstStyle>
            <a:lvl1pPr marL="0" indent="0">
              <a:lnSpc>
                <a:spcPct val="85000"/>
              </a:lnSpc>
              <a:buFontTx/>
              <a:buNone/>
              <a:defRPr sz="1800" b="1" i="0">
                <a:solidFill>
                  <a:schemeClr val="bg1"/>
                </a:solidFill>
                <a:latin typeface="Calibri" panose="020F0502020204030204" pitchFamily="34" charset="0"/>
                <a:cs typeface="Calibri" panose="020F0502020204030204" pitchFamily="34" charset="0"/>
              </a:defRPr>
            </a:lvl1pPr>
            <a:lvl2pPr marL="457200" indent="0">
              <a:buFontTx/>
              <a:buNone/>
              <a:defRPr sz="7200" b="0" i="0">
                <a:latin typeface="Calibri Light" panose="020F0302020204030204" pitchFamily="34" charset="0"/>
                <a:cs typeface="Calibri Light" panose="020F0302020204030204" pitchFamily="34" charset="0"/>
              </a:defRPr>
            </a:lvl2pPr>
            <a:lvl3pPr marL="914400" indent="0">
              <a:buFontTx/>
              <a:buNone/>
              <a:defRPr sz="7200" b="0" i="0">
                <a:latin typeface="Calibri Light" panose="020F0302020204030204" pitchFamily="34" charset="0"/>
                <a:cs typeface="Calibri Light" panose="020F0302020204030204" pitchFamily="34" charset="0"/>
              </a:defRPr>
            </a:lvl3pPr>
            <a:lvl4pPr marL="1371600" indent="0">
              <a:buFontTx/>
              <a:buNone/>
              <a:defRPr sz="7200" b="0" i="0">
                <a:latin typeface="Calibri Light" panose="020F0302020204030204" pitchFamily="34" charset="0"/>
                <a:cs typeface="Calibri Light" panose="020F0302020204030204" pitchFamily="34" charset="0"/>
              </a:defRPr>
            </a:lvl4pPr>
            <a:lvl5pPr marL="1828800" indent="0">
              <a:buFontTx/>
              <a:buNone/>
              <a:defRPr sz="7200" b="0" i="0">
                <a:latin typeface="Calibri Light" panose="020F0302020204030204" pitchFamily="34" charset="0"/>
                <a:cs typeface="Calibri Light" panose="020F0302020204030204" pitchFamily="34" charset="0"/>
              </a:defRPr>
            </a:lvl5pPr>
          </a:lstStyle>
          <a:p>
            <a:pPr lvl="0"/>
            <a:r>
              <a:rPr lang="en-US"/>
              <a:t>Month XX, 2024</a:t>
            </a:r>
          </a:p>
        </p:txBody>
      </p:sp>
      <p:sp>
        <p:nvSpPr>
          <p:cNvPr id="4" name="Footer Placeholder 1">
            <a:extLst>
              <a:ext uri="{FF2B5EF4-FFF2-40B4-BE49-F238E27FC236}">
                <a16:creationId xmlns:a16="http://schemas.microsoft.com/office/drawing/2014/main" id="{419A54A5-394A-FC12-C448-6CE6AE6F464F}"/>
              </a:ext>
            </a:extLst>
          </p:cNvPr>
          <p:cNvSpPr>
            <a:spLocks noGrp="1"/>
          </p:cNvSpPr>
          <p:nvPr userDrawn="1"/>
        </p:nvSpPr>
        <p:spPr>
          <a:xfrm>
            <a:off x="606996" y="7609313"/>
            <a:ext cx="2458996" cy="125218"/>
          </a:xfrm>
          <a:prstGeom prst="rect">
            <a:avLst/>
          </a:prstGeom>
        </p:spPr>
        <p:style>
          <a:lnRef idx="0">
            <a:scrgbClr r="0" g="0" b="0"/>
          </a:lnRef>
          <a:fillRef idx="0">
            <a:scrgbClr r="0" g="0" b="0"/>
          </a:fillRef>
          <a:effectRef idx="0">
            <a:scrgbClr r="0" g="0" b="0"/>
          </a:effectRef>
          <a:fontRef idx="major"/>
        </p:style>
        <p:txBody>
          <a:bodyPr vert="horz" lIns="0" tIns="0" rIns="0" bIns="0" rtlCol="0" anchor="ctr"/>
          <a:lstStyle>
            <a:defPPr>
              <a:defRPr lang="en-US"/>
            </a:defPPr>
            <a:lvl1pPr marL="0" algn="l" defTabSz="914400" rtl="0" eaLnBrk="1" latinLnBrk="0" hangingPunct="1">
              <a:defRPr sz="900" kern="1200">
                <a:solidFill>
                  <a:schemeClr val="tx1">
                    <a:lumMod val="75000"/>
                    <a:lumOff val="25000"/>
                  </a:schemeClr>
                </a:solidFill>
                <a:latin typeface="+mj-lt"/>
                <a:ea typeface="+mj-ea"/>
                <a:cs typeface="+mj-cs"/>
              </a:defRPr>
            </a:lvl1pPr>
            <a:lvl2pPr marL="457200" algn="l" defTabSz="914400" rtl="0" eaLnBrk="1" latinLnBrk="0" hangingPunct="1">
              <a:defRPr sz="1800" kern="1200">
                <a:solidFill>
                  <a:schemeClr val="tx1"/>
                </a:solidFill>
                <a:latin typeface="+mj-lt"/>
                <a:ea typeface="+mj-ea"/>
                <a:cs typeface="+mj-cs"/>
              </a:defRPr>
            </a:lvl2pPr>
            <a:lvl3pPr marL="914400" algn="l" defTabSz="914400" rtl="0" eaLnBrk="1" latinLnBrk="0" hangingPunct="1">
              <a:defRPr sz="1800" kern="1200">
                <a:solidFill>
                  <a:schemeClr val="tx1"/>
                </a:solidFill>
                <a:latin typeface="+mj-lt"/>
                <a:ea typeface="+mj-ea"/>
                <a:cs typeface="+mj-cs"/>
              </a:defRPr>
            </a:lvl3pPr>
            <a:lvl4pPr marL="1371600" algn="l" defTabSz="914400" rtl="0" eaLnBrk="1" latinLnBrk="0" hangingPunct="1">
              <a:defRPr sz="1800" kern="1200">
                <a:solidFill>
                  <a:schemeClr val="tx1"/>
                </a:solidFill>
                <a:latin typeface="+mj-lt"/>
                <a:ea typeface="+mj-ea"/>
                <a:cs typeface="+mj-cs"/>
              </a:defRPr>
            </a:lvl4pPr>
            <a:lvl5pPr marL="1828800" algn="l" defTabSz="914400" rtl="0" eaLnBrk="1" latinLnBrk="0" hangingPunct="1">
              <a:defRPr sz="1800" kern="1200">
                <a:solidFill>
                  <a:schemeClr val="tx1"/>
                </a:solidFill>
                <a:latin typeface="+mj-lt"/>
                <a:ea typeface="+mj-ea"/>
                <a:cs typeface="+mj-cs"/>
              </a:defRPr>
            </a:lvl5pPr>
            <a:lvl6pPr marL="2286000" algn="l" defTabSz="914400" rtl="0" eaLnBrk="1" latinLnBrk="0" hangingPunct="1">
              <a:defRPr sz="1800" kern="1200">
                <a:solidFill>
                  <a:schemeClr val="tx1"/>
                </a:solidFill>
                <a:latin typeface="+mj-lt"/>
                <a:ea typeface="+mj-ea"/>
                <a:cs typeface="+mj-cs"/>
              </a:defRPr>
            </a:lvl6pPr>
            <a:lvl7pPr marL="2743200" algn="l" defTabSz="914400" rtl="0" eaLnBrk="1" latinLnBrk="0" hangingPunct="1">
              <a:defRPr sz="1800" kern="1200">
                <a:solidFill>
                  <a:schemeClr val="tx1"/>
                </a:solidFill>
                <a:latin typeface="+mj-lt"/>
                <a:ea typeface="+mj-ea"/>
                <a:cs typeface="+mj-cs"/>
              </a:defRPr>
            </a:lvl7pPr>
            <a:lvl8pPr marL="3200400" algn="l" defTabSz="914400" rtl="0" eaLnBrk="1" latinLnBrk="0" hangingPunct="1">
              <a:defRPr sz="1800" kern="1200">
                <a:solidFill>
                  <a:schemeClr val="tx1"/>
                </a:solidFill>
                <a:latin typeface="+mj-lt"/>
                <a:ea typeface="+mj-ea"/>
                <a:cs typeface="+mj-cs"/>
              </a:defRPr>
            </a:lvl8pPr>
            <a:lvl9pPr marL="3657600" algn="l" defTabSz="914400" rtl="0" eaLnBrk="1" latinLnBrk="0" hangingPunct="1">
              <a:defRPr sz="1800" kern="1200">
                <a:solidFill>
                  <a:schemeClr val="tx1"/>
                </a:solidFill>
                <a:latin typeface="+mj-lt"/>
                <a:ea typeface="+mj-ea"/>
                <a:cs typeface="+mj-cs"/>
              </a:defRPr>
            </a:lvl9pPr>
          </a:lstStyle>
          <a:p>
            <a:r>
              <a:rPr lang="en-US" sz="1000" b="0" i="0">
                <a:solidFill>
                  <a:schemeClr val="bg1"/>
                </a:solidFill>
                <a:latin typeface="Calibri" panose="020F0502020204030204" pitchFamily="34" charset="0"/>
                <a:cs typeface="Calibri" panose="020F0502020204030204" pitchFamily="34" charset="0"/>
              </a:rPr>
              <a:t>© 2025 Cardinal Health. All Rights Reserved</a:t>
            </a:r>
            <a:r>
              <a:rPr lang="en-US" sz="1000" b="0" i="0" spc="120">
                <a:solidFill>
                  <a:schemeClr val="bg1"/>
                </a:solidFill>
                <a:latin typeface="Calibri" panose="020F0502020204030204" pitchFamily="34" charset="0"/>
                <a:cs typeface="Calibri" panose="020F0502020204030204" pitchFamily="34" charset="0"/>
              </a:rPr>
              <a:t>.</a:t>
            </a:r>
            <a:r>
              <a:rPr lang="en-US" sz="1000" b="0" i="0" spc="120" baseline="0">
                <a:solidFill>
                  <a:schemeClr val="bg1"/>
                </a:solidFill>
                <a:latin typeface="Calibri" panose="020F0502020204030204" pitchFamily="34" charset="0"/>
                <a:cs typeface="Calibri" panose="020F0502020204030204" pitchFamily="34" charset="0"/>
              </a:rPr>
              <a:t> </a:t>
            </a:r>
            <a:endParaRPr lang="en-US" sz="1000" b="0" i="0" spc="12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77302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8.xml"/><Relationship Id="rId21" Type="http://schemas.openxmlformats.org/officeDocument/2006/relationships/slideLayout" Target="../slideLayouts/slideLayout33.xml"/><Relationship Id="rId42" Type="http://schemas.openxmlformats.org/officeDocument/2006/relationships/slideLayout" Target="../slideLayouts/slideLayout54.xml"/><Relationship Id="rId47" Type="http://schemas.openxmlformats.org/officeDocument/2006/relationships/slideLayout" Target="../slideLayouts/slideLayout59.xml"/><Relationship Id="rId63" Type="http://schemas.openxmlformats.org/officeDocument/2006/relationships/slideLayout" Target="../slideLayouts/slideLayout75.xml"/><Relationship Id="rId68" Type="http://schemas.openxmlformats.org/officeDocument/2006/relationships/slideLayout" Target="../slideLayouts/slideLayout80.xml"/><Relationship Id="rId7" Type="http://schemas.openxmlformats.org/officeDocument/2006/relationships/slideLayout" Target="../slideLayouts/slideLayout19.xml"/><Relationship Id="rId71" Type="http://schemas.openxmlformats.org/officeDocument/2006/relationships/image" Target="../media/image1.emf"/><Relationship Id="rId2" Type="http://schemas.openxmlformats.org/officeDocument/2006/relationships/slideLayout" Target="../slideLayouts/slideLayout14.xml"/><Relationship Id="rId16" Type="http://schemas.openxmlformats.org/officeDocument/2006/relationships/slideLayout" Target="../slideLayouts/slideLayout28.xml"/><Relationship Id="rId29" Type="http://schemas.openxmlformats.org/officeDocument/2006/relationships/slideLayout" Target="../slideLayouts/slideLayout41.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slideLayout" Target="../slideLayouts/slideLayout52.xml"/><Relationship Id="rId45" Type="http://schemas.openxmlformats.org/officeDocument/2006/relationships/slideLayout" Target="../slideLayouts/slideLayout57.xml"/><Relationship Id="rId53" Type="http://schemas.openxmlformats.org/officeDocument/2006/relationships/slideLayout" Target="../slideLayouts/slideLayout65.xml"/><Relationship Id="rId58" Type="http://schemas.openxmlformats.org/officeDocument/2006/relationships/slideLayout" Target="../slideLayouts/slideLayout70.xml"/><Relationship Id="rId66" Type="http://schemas.openxmlformats.org/officeDocument/2006/relationships/slideLayout" Target="../slideLayouts/slideLayout78.xml"/><Relationship Id="rId5" Type="http://schemas.openxmlformats.org/officeDocument/2006/relationships/slideLayout" Target="../slideLayouts/slideLayout17.xml"/><Relationship Id="rId61" Type="http://schemas.openxmlformats.org/officeDocument/2006/relationships/slideLayout" Target="../slideLayouts/slideLayout73.xml"/><Relationship Id="rId19" Type="http://schemas.openxmlformats.org/officeDocument/2006/relationships/slideLayout" Target="../slideLayouts/slideLayout3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43" Type="http://schemas.openxmlformats.org/officeDocument/2006/relationships/slideLayout" Target="../slideLayouts/slideLayout55.xml"/><Relationship Id="rId48" Type="http://schemas.openxmlformats.org/officeDocument/2006/relationships/slideLayout" Target="../slideLayouts/slideLayout60.xml"/><Relationship Id="rId56" Type="http://schemas.openxmlformats.org/officeDocument/2006/relationships/slideLayout" Target="../slideLayouts/slideLayout68.xml"/><Relationship Id="rId64" Type="http://schemas.openxmlformats.org/officeDocument/2006/relationships/slideLayout" Target="../slideLayouts/slideLayout76.xml"/><Relationship Id="rId69" Type="http://schemas.openxmlformats.org/officeDocument/2006/relationships/slideLayout" Target="../slideLayouts/slideLayout81.xml"/><Relationship Id="rId8" Type="http://schemas.openxmlformats.org/officeDocument/2006/relationships/slideLayout" Target="../slideLayouts/slideLayout20.xml"/><Relationship Id="rId51" Type="http://schemas.openxmlformats.org/officeDocument/2006/relationships/slideLayout" Target="../slideLayouts/slideLayout63.xml"/><Relationship Id="rId3" Type="http://schemas.openxmlformats.org/officeDocument/2006/relationships/slideLayout" Target="../slideLayouts/slideLayout15.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46" Type="http://schemas.openxmlformats.org/officeDocument/2006/relationships/slideLayout" Target="../slideLayouts/slideLayout58.xml"/><Relationship Id="rId59" Type="http://schemas.openxmlformats.org/officeDocument/2006/relationships/slideLayout" Target="../slideLayouts/slideLayout71.xml"/><Relationship Id="rId67" Type="http://schemas.openxmlformats.org/officeDocument/2006/relationships/slideLayout" Target="../slideLayouts/slideLayout79.xml"/><Relationship Id="rId20" Type="http://schemas.openxmlformats.org/officeDocument/2006/relationships/slideLayout" Target="../slideLayouts/slideLayout32.xml"/><Relationship Id="rId41" Type="http://schemas.openxmlformats.org/officeDocument/2006/relationships/slideLayout" Target="../slideLayouts/slideLayout53.xml"/><Relationship Id="rId54" Type="http://schemas.openxmlformats.org/officeDocument/2006/relationships/slideLayout" Target="../slideLayouts/slideLayout66.xml"/><Relationship Id="rId62" Type="http://schemas.openxmlformats.org/officeDocument/2006/relationships/slideLayout" Target="../slideLayouts/slideLayout74.xml"/><Relationship Id="rId70"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49" Type="http://schemas.openxmlformats.org/officeDocument/2006/relationships/slideLayout" Target="../slideLayouts/slideLayout61.xml"/><Relationship Id="rId57" Type="http://schemas.openxmlformats.org/officeDocument/2006/relationships/slideLayout" Target="../slideLayouts/slideLayout69.xml"/><Relationship Id="rId10" Type="http://schemas.openxmlformats.org/officeDocument/2006/relationships/slideLayout" Target="../slideLayouts/slideLayout22.xml"/><Relationship Id="rId31" Type="http://schemas.openxmlformats.org/officeDocument/2006/relationships/slideLayout" Target="../slideLayouts/slideLayout43.xml"/><Relationship Id="rId44" Type="http://schemas.openxmlformats.org/officeDocument/2006/relationships/slideLayout" Target="../slideLayouts/slideLayout56.xml"/><Relationship Id="rId52" Type="http://schemas.openxmlformats.org/officeDocument/2006/relationships/slideLayout" Target="../slideLayouts/slideLayout64.xml"/><Relationship Id="rId60" Type="http://schemas.openxmlformats.org/officeDocument/2006/relationships/slideLayout" Target="../slideLayouts/slideLayout72.xml"/><Relationship Id="rId65" Type="http://schemas.openxmlformats.org/officeDocument/2006/relationships/slideLayout" Target="../slideLayouts/slideLayout77.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9" Type="http://schemas.openxmlformats.org/officeDocument/2006/relationships/slideLayout" Target="../slideLayouts/slideLayout51.xml"/><Relationship Id="rId34" Type="http://schemas.openxmlformats.org/officeDocument/2006/relationships/slideLayout" Target="../slideLayouts/slideLayout46.xml"/><Relationship Id="rId50" Type="http://schemas.openxmlformats.org/officeDocument/2006/relationships/slideLayout" Target="../slideLayouts/slideLayout62.xml"/><Relationship Id="rId55" Type="http://schemas.openxmlformats.org/officeDocument/2006/relationships/slideLayout" Target="../slideLayouts/slideLayout6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0A03DF1-81BB-CD48-D61B-8717CD79CD5E}"/>
              </a:ext>
            </a:extLst>
          </p:cNvPr>
          <p:cNvSpPr/>
          <p:nvPr userDrawn="1"/>
        </p:nvSpPr>
        <p:spPr>
          <a:xfrm>
            <a:off x="0" y="7734364"/>
            <a:ext cx="14630400" cy="4952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C4ABF224-5E8A-86C5-67D2-F00541081551}"/>
              </a:ext>
            </a:extLst>
          </p:cNvPr>
          <p:cNvCxnSpPr>
            <a:cxnSpLocks/>
          </p:cNvCxnSpPr>
          <p:nvPr userDrawn="1"/>
        </p:nvCxnSpPr>
        <p:spPr>
          <a:xfrm>
            <a:off x="-1" y="7727922"/>
            <a:ext cx="14630400" cy="0"/>
          </a:xfrm>
          <a:prstGeom prst="line">
            <a:avLst/>
          </a:prstGeom>
          <a:ln w="12700">
            <a:solidFill>
              <a:srgbClr val="D1D2D2"/>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8D05688-A101-1737-F120-8286037B5975}"/>
              </a:ext>
            </a:extLst>
          </p:cNvPr>
          <p:cNvSpPr txBox="1">
            <a:spLocks/>
          </p:cNvSpPr>
          <p:nvPr userDrawn="1"/>
        </p:nvSpPr>
        <p:spPr>
          <a:xfrm>
            <a:off x="66671" y="7912122"/>
            <a:ext cx="434775" cy="137242"/>
          </a:xfrm>
          <a:prstGeom prst="rect">
            <a:avLst/>
          </a:prstGeom>
        </p:spPr>
        <p:txBody>
          <a:bodyPr tIns="0" bIns="0" anchor="ctr"/>
          <a:lstStyle>
            <a:lvl1pPr marL="0" indent="0" algn="ctr" defTabSz="914400" rtl="0" eaLnBrk="1" latinLnBrk="0" hangingPunct="1">
              <a:lnSpc>
                <a:spcPct val="90000"/>
              </a:lnSpc>
              <a:spcBef>
                <a:spcPts val="1000"/>
              </a:spcBef>
              <a:buFont typeface="Arial" panose="020B0604020202020204" pitchFamily="34" charset="0"/>
              <a:buNone/>
              <a:defRPr sz="1100" kern="1200">
                <a:solidFill>
                  <a:srgbClr val="40404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fld id="{F750C87A-3DE9-4F13-98E8-771BAF773CFA}" type="slidenum">
              <a:rPr lang="en-US" sz="1200" b="1" i="0" smtClean="0">
                <a:solidFill>
                  <a:schemeClr val="tx1"/>
                </a:solidFill>
                <a:latin typeface="Calibri Light" panose="020F0302020204030204" pitchFamily="34" charset="0"/>
                <a:cs typeface="Calibri Light" panose="020F0302020204030204" pitchFamily="34" charset="0"/>
              </a:rPr>
              <a:pPr algn="ctr"/>
              <a:t>‹#›</a:t>
            </a:fld>
            <a:endParaRPr lang="en-US" sz="1200" b="1" i="0">
              <a:solidFill>
                <a:schemeClr val="tx1"/>
              </a:solidFill>
              <a:latin typeface="Calibri Light" panose="020F0302020204030204" pitchFamily="34" charset="0"/>
              <a:cs typeface="Calibri Light" panose="020F0302020204030204" pitchFamily="34" charset="0"/>
            </a:endParaRPr>
          </a:p>
        </p:txBody>
      </p:sp>
      <p:sp>
        <p:nvSpPr>
          <p:cNvPr id="5" name="Footer Placeholder 1">
            <a:extLst>
              <a:ext uri="{FF2B5EF4-FFF2-40B4-BE49-F238E27FC236}">
                <a16:creationId xmlns:a16="http://schemas.microsoft.com/office/drawing/2014/main" id="{50D678DC-4861-9D5C-84CD-D8110C64FBA6}"/>
              </a:ext>
            </a:extLst>
          </p:cNvPr>
          <p:cNvSpPr>
            <a:spLocks noGrp="1"/>
          </p:cNvSpPr>
          <p:nvPr userDrawn="1"/>
        </p:nvSpPr>
        <p:spPr>
          <a:xfrm>
            <a:off x="786741" y="7913260"/>
            <a:ext cx="2458996" cy="125218"/>
          </a:xfrm>
          <a:prstGeom prst="rect">
            <a:avLst/>
          </a:prstGeom>
        </p:spPr>
        <p:style>
          <a:lnRef idx="0">
            <a:scrgbClr r="0" g="0" b="0"/>
          </a:lnRef>
          <a:fillRef idx="0">
            <a:scrgbClr r="0" g="0" b="0"/>
          </a:fillRef>
          <a:effectRef idx="0">
            <a:scrgbClr r="0" g="0" b="0"/>
          </a:effectRef>
          <a:fontRef idx="major"/>
        </p:style>
        <p:txBody>
          <a:bodyPr vert="horz" lIns="0" tIns="0" rIns="0" bIns="0" rtlCol="0" anchor="ctr"/>
          <a:lstStyle>
            <a:defPPr>
              <a:defRPr lang="en-US"/>
            </a:defPPr>
            <a:lvl1pPr marL="0" algn="l" defTabSz="914400" rtl="0" eaLnBrk="1" latinLnBrk="0" hangingPunct="1">
              <a:defRPr sz="900" kern="1200">
                <a:solidFill>
                  <a:schemeClr val="tx1">
                    <a:lumMod val="75000"/>
                    <a:lumOff val="25000"/>
                  </a:schemeClr>
                </a:solidFill>
                <a:latin typeface="+mj-lt"/>
                <a:ea typeface="+mj-ea"/>
                <a:cs typeface="+mj-cs"/>
              </a:defRPr>
            </a:lvl1pPr>
            <a:lvl2pPr marL="457200" algn="l" defTabSz="914400" rtl="0" eaLnBrk="1" latinLnBrk="0" hangingPunct="1">
              <a:defRPr sz="1800" kern="1200">
                <a:solidFill>
                  <a:schemeClr val="tx1"/>
                </a:solidFill>
                <a:latin typeface="+mj-lt"/>
                <a:ea typeface="+mj-ea"/>
                <a:cs typeface="+mj-cs"/>
              </a:defRPr>
            </a:lvl2pPr>
            <a:lvl3pPr marL="914400" algn="l" defTabSz="914400" rtl="0" eaLnBrk="1" latinLnBrk="0" hangingPunct="1">
              <a:defRPr sz="1800" kern="1200">
                <a:solidFill>
                  <a:schemeClr val="tx1"/>
                </a:solidFill>
                <a:latin typeface="+mj-lt"/>
                <a:ea typeface="+mj-ea"/>
                <a:cs typeface="+mj-cs"/>
              </a:defRPr>
            </a:lvl3pPr>
            <a:lvl4pPr marL="1371600" algn="l" defTabSz="914400" rtl="0" eaLnBrk="1" latinLnBrk="0" hangingPunct="1">
              <a:defRPr sz="1800" kern="1200">
                <a:solidFill>
                  <a:schemeClr val="tx1"/>
                </a:solidFill>
                <a:latin typeface="+mj-lt"/>
                <a:ea typeface="+mj-ea"/>
                <a:cs typeface="+mj-cs"/>
              </a:defRPr>
            </a:lvl4pPr>
            <a:lvl5pPr marL="1828800" algn="l" defTabSz="914400" rtl="0" eaLnBrk="1" latinLnBrk="0" hangingPunct="1">
              <a:defRPr sz="1800" kern="1200">
                <a:solidFill>
                  <a:schemeClr val="tx1"/>
                </a:solidFill>
                <a:latin typeface="+mj-lt"/>
                <a:ea typeface="+mj-ea"/>
                <a:cs typeface="+mj-cs"/>
              </a:defRPr>
            </a:lvl5pPr>
            <a:lvl6pPr marL="2286000" algn="l" defTabSz="914400" rtl="0" eaLnBrk="1" latinLnBrk="0" hangingPunct="1">
              <a:defRPr sz="1800" kern="1200">
                <a:solidFill>
                  <a:schemeClr val="tx1"/>
                </a:solidFill>
                <a:latin typeface="+mj-lt"/>
                <a:ea typeface="+mj-ea"/>
                <a:cs typeface="+mj-cs"/>
              </a:defRPr>
            </a:lvl6pPr>
            <a:lvl7pPr marL="2743200" algn="l" defTabSz="914400" rtl="0" eaLnBrk="1" latinLnBrk="0" hangingPunct="1">
              <a:defRPr sz="1800" kern="1200">
                <a:solidFill>
                  <a:schemeClr val="tx1"/>
                </a:solidFill>
                <a:latin typeface="+mj-lt"/>
                <a:ea typeface="+mj-ea"/>
                <a:cs typeface="+mj-cs"/>
              </a:defRPr>
            </a:lvl7pPr>
            <a:lvl8pPr marL="3200400" algn="l" defTabSz="914400" rtl="0" eaLnBrk="1" latinLnBrk="0" hangingPunct="1">
              <a:defRPr sz="1800" kern="1200">
                <a:solidFill>
                  <a:schemeClr val="tx1"/>
                </a:solidFill>
                <a:latin typeface="+mj-lt"/>
                <a:ea typeface="+mj-ea"/>
                <a:cs typeface="+mj-cs"/>
              </a:defRPr>
            </a:lvl8pPr>
            <a:lvl9pPr marL="3657600" algn="l" defTabSz="914400" rtl="0" eaLnBrk="1" latinLnBrk="0" hangingPunct="1">
              <a:defRPr sz="1800" kern="1200">
                <a:solidFill>
                  <a:schemeClr val="tx1"/>
                </a:solidFill>
                <a:latin typeface="+mj-lt"/>
                <a:ea typeface="+mj-ea"/>
                <a:cs typeface="+mj-cs"/>
              </a:defRPr>
            </a:lvl9pPr>
          </a:lstStyle>
          <a:p>
            <a:r>
              <a:rPr lang="en-US" sz="900" b="0" i="0">
                <a:solidFill>
                  <a:schemeClr val="tx1"/>
                </a:solidFill>
                <a:latin typeface="Calibri" panose="020F0502020204030204" pitchFamily="34" charset="0"/>
                <a:cs typeface="Calibri" panose="020F0502020204030204" pitchFamily="34" charset="0"/>
              </a:rPr>
              <a:t>© 2025 Cardinal Health. All Rights Reserved</a:t>
            </a:r>
            <a:r>
              <a:rPr lang="en-US" sz="900" b="0" i="0" spc="120">
                <a:solidFill>
                  <a:schemeClr val="tx1"/>
                </a:solidFill>
                <a:latin typeface="Calibri" panose="020F0502020204030204" pitchFamily="34" charset="0"/>
                <a:cs typeface="Calibri" panose="020F0502020204030204" pitchFamily="34" charset="0"/>
              </a:rPr>
              <a:t>.</a:t>
            </a:r>
            <a:r>
              <a:rPr lang="en-US" sz="900" b="0" i="0" spc="120" baseline="0">
                <a:solidFill>
                  <a:schemeClr val="tx1"/>
                </a:solidFill>
                <a:latin typeface="Calibri" panose="020F0502020204030204" pitchFamily="34" charset="0"/>
                <a:cs typeface="Calibri" panose="020F0502020204030204" pitchFamily="34" charset="0"/>
              </a:rPr>
              <a:t> </a:t>
            </a:r>
            <a:endParaRPr lang="en-US" sz="900" b="0" i="0" spc="120">
              <a:solidFill>
                <a:schemeClr val="tx1"/>
              </a:solidFill>
              <a:latin typeface="Calibri" panose="020F0502020204030204" pitchFamily="34" charset="0"/>
              <a:cs typeface="Calibri" panose="020F0502020204030204" pitchFamily="34" charset="0"/>
            </a:endParaRPr>
          </a:p>
        </p:txBody>
      </p:sp>
      <p:sp>
        <p:nvSpPr>
          <p:cNvPr id="6" name="Footer Placeholder 1">
            <a:extLst>
              <a:ext uri="{FF2B5EF4-FFF2-40B4-BE49-F238E27FC236}">
                <a16:creationId xmlns:a16="http://schemas.microsoft.com/office/drawing/2014/main" id="{CFCD502E-8164-608C-DD4E-A79FB289C216}"/>
              </a:ext>
            </a:extLst>
          </p:cNvPr>
          <p:cNvSpPr>
            <a:spLocks noGrp="1"/>
          </p:cNvSpPr>
          <p:nvPr userDrawn="1"/>
        </p:nvSpPr>
        <p:spPr>
          <a:xfrm>
            <a:off x="3104593" y="7913260"/>
            <a:ext cx="1282698" cy="125218"/>
          </a:xfrm>
          <a:prstGeom prst="rect">
            <a:avLst/>
          </a:prstGeom>
        </p:spPr>
        <p:style>
          <a:lnRef idx="0">
            <a:scrgbClr r="0" g="0" b="0"/>
          </a:lnRef>
          <a:fillRef idx="0">
            <a:scrgbClr r="0" g="0" b="0"/>
          </a:fillRef>
          <a:effectRef idx="0">
            <a:scrgbClr r="0" g="0" b="0"/>
          </a:effectRef>
          <a:fontRef idx="major"/>
        </p:style>
        <p:txBody>
          <a:bodyPr vert="horz" lIns="0" tIns="0" rIns="0" bIns="0" rtlCol="0" anchor="ctr"/>
          <a:lstStyle>
            <a:defPPr>
              <a:defRPr lang="en-US"/>
            </a:defPPr>
            <a:lvl1pPr marL="0" algn="l" defTabSz="914400" rtl="0" eaLnBrk="1" latinLnBrk="0" hangingPunct="1">
              <a:defRPr sz="900" kern="1200">
                <a:solidFill>
                  <a:schemeClr val="tx1">
                    <a:lumMod val="75000"/>
                    <a:lumOff val="25000"/>
                  </a:schemeClr>
                </a:solidFill>
                <a:latin typeface="+mj-lt"/>
                <a:ea typeface="+mj-ea"/>
                <a:cs typeface="+mj-cs"/>
              </a:defRPr>
            </a:lvl1pPr>
            <a:lvl2pPr marL="457200" algn="l" defTabSz="914400" rtl="0" eaLnBrk="1" latinLnBrk="0" hangingPunct="1">
              <a:defRPr sz="1800" kern="1200">
                <a:solidFill>
                  <a:schemeClr val="tx1"/>
                </a:solidFill>
                <a:latin typeface="+mj-lt"/>
                <a:ea typeface="+mj-ea"/>
                <a:cs typeface="+mj-cs"/>
              </a:defRPr>
            </a:lvl2pPr>
            <a:lvl3pPr marL="914400" algn="l" defTabSz="914400" rtl="0" eaLnBrk="1" latinLnBrk="0" hangingPunct="1">
              <a:defRPr sz="1800" kern="1200">
                <a:solidFill>
                  <a:schemeClr val="tx1"/>
                </a:solidFill>
                <a:latin typeface="+mj-lt"/>
                <a:ea typeface="+mj-ea"/>
                <a:cs typeface="+mj-cs"/>
              </a:defRPr>
            </a:lvl3pPr>
            <a:lvl4pPr marL="1371600" algn="l" defTabSz="914400" rtl="0" eaLnBrk="1" latinLnBrk="0" hangingPunct="1">
              <a:defRPr sz="1800" kern="1200">
                <a:solidFill>
                  <a:schemeClr val="tx1"/>
                </a:solidFill>
                <a:latin typeface="+mj-lt"/>
                <a:ea typeface="+mj-ea"/>
                <a:cs typeface="+mj-cs"/>
              </a:defRPr>
            </a:lvl4pPr>
            <a:lvl5pPr marL="1828800" algn="l" defTabSz="914400" rtl="0" eaLnBrk="1" latinLnBrk="0" hangingPunct="1">
              <a:defRPr sz="1800" kern="1200">
                <a:solidFill>
                  <a:schemeClr val="tx1"/>
                </a:solidFill>
                <a:latin typeface="+mj-lt"/>
                <a:ea typeface="+mj-ea"/>
                <a:cs typeface="+mj-cs"/>
              </a:defRPr>
            </a:lvl5pPr>
            <a:lvl6pPr marL="2286000" algn="l" defTabSz="914400" rtl="0" eaLnBrk="1" latinLnBrk="0" hangingPunct="1">
              <a:defRPr sz="1800" kern="1200">
                <a:solidFill>
                  <a:schemeClr val="tx1"/>
                </a:solidFill>
                <a:latin typeface="+mj-lt"/>
                <a:ea typeface="+mj-ea"/>
                <a:cs typeface="+mj-cs"/>
              </a:defRPr>
            </a:lvl6pPr>
            <a:lvl7pPr marL="2743200" algn="l" defTabSz="914400" rtl="0" eaLnBrk="1" latinLnBrk="0" hangingPunct="1">
              <a:defRPr sz="1800" kern="1200">
                <a:solidFill>
                  <a:schemeClr val="tx1"/>
                </a:solidFill>
                <a:latin typeface="+mj-lt"/>
                <a:ea typeface="+mj-ea"/>
                <a:cs typeface="+mj-cs"/>
              </a:defRPr>
            </a:lvl7pPr>
            <a:lvl8pPr marL="3200400" algn="l" defTabSz="914400" rtl="0" eaLnBrk="1" latinLnBrk="0" hangingPunct="1">
              <a:defRPr sz="1800" kern="1200">
                <a:solidFill>
                  <a:schemeClr val="tx1"/>
                </a:solidFill>
                <a:latin typeface="+mj-lt"/>
                <a:ea typeface="+mj-ea"/>
                <a:cs typeface="+mj-cs"/>
              </a:defRPr>
            </a:lvl8pPr>
            <a:lvl9pPr marL="3657600" algn="l" defTabSz="914400" rtl="0" eaLnBrk="1" latinLnBrk="0" hangingPunct="1">
              <a:defRPr sz="1800" kern="1200">
                <a:solidFill>
                  <a:schemeClr val="tx1"/>
                </a:solidFill>
                <a:latin typeface="+mj-lt"/>
                <a:ea typeface="+mj-ea"/>
                <a:cs typeface="+mj-cs"/>
              </a:defRPr>
            </a:lvl9pPr>
          </a:lstStyle>
          <a:p>
            <a:pPr algn="l"/>
            <a:r>
              <a:rPr lang="en-US" sz="900" b="1" i="0">
                <a:solidFill>
                  <a:schemeClr val="accent5"/>
                </a:solidFill>
                <a:latin typeface="Calibri" panose="020F0502020204030204" pitchFamily="34" charset="0"/>
                <a:cs typeface="Calibri" panose="020F0502020204030204" pitchFamily="34" charset="0"/>
              </a:rPr>
              <a:t>INTERNAL USE ONLY</a:t>
            </a:r>
            <a:endParaRPr lang="en-US" sz="900" b="1" i="0" spc="120">
              <a:solidFill>
                <a:schemeClr val="accent5"/>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19D241F5-B09A-4681-8E48-32C1FF826B52}"/>
              </a:ext>
            </a:extLst>
          </p:cNvPr>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a:off x="14135166" y="7734366"/>
            <a:ext cx="495234" cy="495234"/>
          </a:xfrm>
          <a:prstGeom prst="rect">
            <a:avLst/>
          </a:prstGeom>
        </p:spPr>
      </p:pic>
      <p:cxnSp>
        <p:nvCxnSpPr>
          <p:cNvPr id="8" name="Straight Connector 7">
            <a:extLst>
              <a:ext uri="{FF2B5EF4-FFF2-40B4-BE49-F238E27FC236}">
                <a16:creationId xmlns:a16="http://schemas.microsoft.com/office/drawing/2014/main" id="{0EC2EA2C-2389-1852-9588-499D16129DF9}"/>
              </a:ext>
            </a:extLst>
          </p:cNvPr>
          <p:cNvCxnSpPr/>
          <p:nvPr userDrawn="1"/>
        </p:nvCxnSpPr>
        <p:spPr>
          <a:xfrm>
            <a:off x="561905" y="7727921"/>
            <a:ext cx="0" cy="508119"/>
          </a:xfrm>
          <a:prstGeom prst="line">
            <a:avLst/>
          </a:prstGeom>
          <a:ln>
            <a:solidFill>
              <a:srgbClr val="D1D2D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5110581"/>
      </p:ext>
    </p:extLst>
  </p:cSld>
  <p:clrMap bg1="lt1" tx1="dk1" bg2="lt2" tx2="dk2" accent1="accent1" accent2="accent2" accent3="accent3" accent4="accent4" accent5="accent5" accent6="accent6" hlink="hlink" folHlink="folHlink"/>
  <p:sldLayoutIdLst>
    <p:sldLayoutId id="2147483860" r:id="rId1"/>
    <p:sldLayoutId id="2147483893" r:id="rId2"/>
    <p:sldLayoutId id="2147483755" r:id="rId3"/>
    <p:sldLayoutId id="2147483756" r:id="rId4"/>
    <p:sldLayoutId id="2147483896" r:id="rId5"/>
    <p:sldLayoutId id="2147483897" r:id="rId6"/>
    <p:sldLayoutId id="2147483899" r:id="rId7"/>
    <p:sldLayoutId id="2147483903" r:id="rId8"/>
    <p:sldLayoutId id="2147483744" r:id="rId9"/>
    <p:sldLayoutId id="2147483743" r:id="rId10"/>
    <p:sldLayoutId id="2147483913" r:id="rId11"/>
    <p:sldLayoutId id="2147483934" r:id="rId12"/>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CADECD0-DFD3-9369-E526-481AE5571196}"/>
              </a:ext>
            </a:extLst>
          </p:cNvPr>
          <p:cNvSpPr/>
          <p:nvPr userDrawn="1"/>
        </p:nvSpPr>
        <p:spPr>
          <a:xfrm>
            <a:off x="0" y="7734364"/>
            <a:ext cx="14630400" cy="4952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644C774D-B74A-7ABF-F09F-FDF7FC02EEAF}"/>
              </a:ext>
            </a:extLst>
          </p:cNvPr>
          <p:cNvCxnSpPr>
            <a:cxnSpLocks/>
          </p:cNvCxnSpPr>
          <p:nvPr userDrawn="1"/>
        </p:nvCxnSpPr>
        <p:spPr>
          <a:xfrm>
            <a:off x="-1" y="7727922"/>
            <a:ext cx="14630400" cy="0"/>
          </a:xfrm>
          <a:prstGeom prst="line">
            <a:avLst/>
          </a:prstGeom>
          <a:ln w="12700">
            <a:solidFill>
              <a:srgbClr val="D1D2D2"/>
            </a:soli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6EFA4755-C19E-383D-70F8-60387D2E517A}"/>
              </a:ext>
            </a:extLst>
          </p:cNvPr>
          <p:cNvSpPr txBox="1">
            <a:spLocks/>
          </p:cNvSpPr>
          <p:nvPr userDrawn="1"/>
        </p:nvSpPr>
        <p:spPr>
          <a:xfrm>
            <a:off x="66671" y="7912122"/>
            <a:ext cx="434775" cy="137242"/>
          </a:xfrm>
          <a:prstGeom prst="rect">
            <a:avLst/>
          </a:prstGeom>
        </p:spPr>
        <p:txBody>
          <a:bodyPr tIns="0" bIns="0" anchor="ctr"/>
          <a:lstStyle>
            <a:lvl1pPr marL="0" indent="0" algn="ctr" defTabSz="914400" rtl="0" eaLnBrk="1" latinLnBrk="0" hangingPunct="1">
              <a:lnSpc>
                <a:spcPct val="90000"/>
              </a:lnSpc>
              <a:spcBef>
                <a:spcPts val="1000"/>
              </a:spcBef>
              <a:buFont typeface="Arial" panose="020B0604020202020204" pitchFamily="34" charset="0"/>
              <a:buNone/>
              <a:defRPr sz="1100" kern="1200">
                <a:solidFill>
                  <a:srgbClr val="404040"/>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fld id="{F750C87A-3DE9-4F13-98E8-771BAF773CFA}" type="slidenum">
              <a:rPr lang="en-US" sz="1200" b="1" i="0" smtClean="0">
                <a:solidFill>
                  <a:schemeClr val="tx1"/>
                </a:solidFill>
                <a:latin typeface="Calibri Light" panose="020F0302020204030204" pitchFamily="34" charset="0"/>
                <a:cs typeface="Calibri Light" panose="020F0302020204030204" pitchFamily="34" charset="0"/>
              </a:rPr>
              <a:pPr algn="ctr"/>
              <a:t>‹#›</a:t>
            </a:fld>
            <a:endParaRPr lang="en-US" sz="1200" b="1" i="0">
              <a:solidFill>
                <a:schemeClr val="tx1"/>
              </a:solidFill>
              <a:latin typeface="Calibri Light" panose="020F0302020204030204" pitchFamily="34" charset="0"/>
              <a:cs typeface="Calibri Light" panose="020F0302020204030204" pitchFamily="34" charset="0"/>
            </a:endParaRPr>
          </a:p>
        </p:txBody>
      </p:sp>
      <p:sp>
        <p:nvSpPr>
          <p:cNvPr id="11" name="Footer Placeholder 1">
            <a:extLst>
              <a:ext uri="{FF2B5EF4-FFF2-40B4-BE49-F238E27FC236}">
                <a16:creationId xmlns:a16="http://schemas.microsoft.com/office/drawing/2014/main" id="{6EAEB1A3-3067-0A30-AC6A-F7AEC8F8BCC1}"/>
              </a:ext>
            </a:extLst>
          </p:cNvPr>
          <p:cNvSpPr>
            <a:spLocks noGrp="1"/>
          </p:cNvSpPr>
          <p:nvPr userDrawn="1"/>
        </p:nvSpPr>
        <p:spPr>
          <a:xfrm>
            <a:off x="786741" y="7913260"/>
            <a:ext cx="2458996" cy="125218"/>
          </a:xfrm>
          <a:prstGeom prst="rect">
            <a:avLst/>
          </a:prstGeom>
        </p:spPr>
        <p:style>
          <a:lnRef idx="0">
            <a:scrgbClr r="0" g="0" b="0"/>
          </a:lnRef>
          <a:fillRef idx="0">
            <a:scrgbClr r="0" g="0" b="0"/>
          </a:fillRef>
          <a:effectRef idx="0">
            <a:scrgbClr r="0" g="0" b="0"/>
          </a:effectRef>
          <a:fontRef idx="major"/>
        </p:style>
        <p:txBody>
          <a:bodyPr vert="horz" lIns="0" tIns="0" rIns="0" bIns="0" rtlCol="0" anchor="ctr"/>
          <a:lstStyle>
            <a:defPPr>
              <a:defRPr lang="en-US"/>
            </a:defPPr>
            <a:lvl1pPr marL="0" algn="l" defTabSz="914400" rtl="0" eaLnBrk="1" latinLnBrk="0" hangingPunct="1">
              <a:defRPr sz="900" kern="1200">
                <a:solidFill>
                  <a:schemeClr val="tx1">
                    <a:lumMod val="75000"/>
                    <a:lumOff val="25000"/>
                  </a:schemeClr>
                </a:solidFill>
                <a:latin typeface="+mj-lt"/>
                <a:ea typeface="+mj-ea"/>
                <a:cs typeface="+mj-cs"/>
              </a:defRPr>
            </a:lvl1pPr>
            <a:lvl2pPr marL="457200" algn="l" defTabSz="914400" rtl="0" eaLnBrk="1" latinLnBrk="0" hangingPunct="1">
              <a:defRPr sz="1800" kern="1200">
                <a:solidFill>
                  <a:schemeClr val="tx1"/>
                </a:solidFill>
                <a:latin typeface="+mj-lt"/>
                <a:ea typeface="+mj-ea"/>
                <a:cs typeface="+mj-cs"/>
              </a:defRPr>
            </a:lvl2pPr>
            <a:lvl3pPr marL="914400" algn="l" defTabSz="914400" rtl="0" eaLnBrk="1" latinLnBrk="0" hangingPunct="1">
              <a:defRPr sz="1800" kern="1200">
                <a:solidFill>
                  <a:schemeClr val="tx1"/>
                </a:solidFill>
                <a:latin typeface="+mj-lt"/>
                <a:ea typeface="+mj-ea"/>
                <a:cs typeface="+mj-cs"/>
              </a:defRPr>
            </a:lvl3pPr>
            <a:lvl4pPr marL="1371600" algn="l" defTabSz="914400" rtl="0" eaLnBrk="1" latinLnBrk="0" hangingPunct="1">
              <a:defRPr sz="1800" kern="1200">
                <a:solidFill>
                  <a:schemeClr val="tx1"/>
                </a:solidFill>
                <a:latin typeface="+mj-lt"/>
                <a:ea typeface="+mj-ea"/>
                <a:cs typeface="+mj-cs"/>
              </a:defRPr>
            </a:lvl4pPr>
            <a:lvl5pPr marL="1828800" algn="l" defTabSz="914400" rtl="0" eaLnBrk="1" latinLnBrk="0" hangingPunct="1">
              <a:defRPr sz="1800" kern="1200">
                <a:solidFill>
                  <a:schemeClr val="tx1"/>
                </a:solidFill>
                <a:latin typeface="+mj-lt"/>
                <a:ea typeface="+mj-ea"/>
                <a:cs typeface="+mj-cs"/>
              </a:defRPr>
            </a:lvl5pPr>
            <a:lvl6pPr marL="2286000" algn="l" defTabSz="914400" rtl="0" eaLnBrk="1" latinLnBrk="0" hangingPunct="1">
              <a:defRPr sz="1800" kern="1200">
                <a:solidFill>
                  <a:schemeClr val="tx1"/>
                </a:solidFill>
                <a:latin typeface="+mj-lt"/>
                <a:ea typeface="+mj-ea"/>
                <a:cs typeface="+mj-cs"/>
              </a:defRPr>
            </a:lvl6pPr>
            <a:lvl7pPr marL="2743200" algn="l" defTabSz="914400" rtl="0" eaLnBrk="1" latinLnBrk="0" hangingPunct="1">
              <a:defRPr sz="1800" kern="1200">
                <a:solidFill>
                  <a:schemeClr val="tx1"/>
                </a:solidFill>
                <a:latin typeface="+mj-lt"/>
                <a:ea typeface="+mj-ea"/>
                <a:cs typeface="+mj-cs"/>
              </a:defRPr>
            </a:lvl7pPr>
            <a:lvl8pPr marL="3200400" algn="l" defTabSz="914400" rtl="0" eaLnBrk="1" latinLnBrk="0" hangingPunct="1">
              <a:defRPr sz="1800" kern="1200">
                <a:solidFill>
                  <a:schemeClr val="tx1"/>
                </a:solidFill>
                <a:latin typeface="+mj-lt"/>
                <a:ea typeface="+mj-ea"/>
                <a:cs typeface="+mj-cs"/>
              </a:defRPr>
            </a:lvl8pPr>
            <a:lvl9pPr marL="3657600" algn="l" defTabSz="914400" rtl="0" eaLnBrk="1" latinLnBrk="0" hangingPunct="1">
              <a:defRPr sz="1800" kern="1200">
                <a:solidFill>
                  <a:schemeClr val="tx1"/>
                </a:solidFill>
                <a:latin typeface="+mj-lt"/>
                <a:ea typeface="+mj-ea"/>
                <a:cs typeface="+mj-cs"/>
              </a:defRPr>
            </a:lvl9pPr>
          </a:lstStyle>
          <a:p>
            <a:r>
              <a:rPr lang="en-US" sz="900" b="0" i="0">
                <a:solidFill>
                  <a:schemeClr val="tx1"/>
                </a:solidFill>
                <a:latin typeface="Calibri" panose="020F0502020204030204" pitchFamily="34" charset="0"/>
                <a:cs typeface="Calibri" panose="020F0502020204030204" pitchFamily="34" charset="0"/>
              </a:rPr>
              <a:t>© 2025 Cardinal Health. All Rights Reserved</a:t>
            </a:r>
            <a:r>
              <a:rPr lang="en-US" sz="900" b="0" i="0" spc="120">
                <a:solidFill>
                  <a:schemeClr val="tx1"/>
                </a:solidFill>
                <a:latin typeface="Calibri" panose="020F0502020204030204" pitchFamily="34" charset="0"/>
                <a:cs typeface="Calibri" panose="020F0502020204030204" pitchFamily="34" charset="0"/>
              </a:rPr>
              <a:t>.</a:t>
            </a:r>
            <a:r>
              <a:rPr lang="en-US" sz="900" b="0" i="0" spc="120" baseline="0">
                <a:solidFill>
                  <a:schemeClr val="tx1"/>
                </a:solidFill>
                <a:latin typeface="Calibri" panose="020F0502020204030204" pitchFamily="34" charset="0"/>
                <a:cs typeface="Calibri" panose="020F0502020204030204" pitchFamily="34" charset="0"/>
              </a:rPr>
              <a:t> </a:t>
            </a:r>
            <a:endParaRPr lang="en-US" sz="900" b="0" i="0" spc="120">
              <a:solidFill>
                <a:schemeClr val="tx1"/>
              </a:solidFill>
              <a:latin typeface="Calibri" panose="020F0502020204030204" pitchFamily="34" charset="0"/>
              <a:cs typeface="Calibri" panose="020F0502020204030204" pitchFamily="34" charset="0"/>
            </a:endParaRPr>
          </a:p>
        </p:txBody>
      </p:sp>
      <p:sp>
        <p:nvSpPr>
          <p:cNvPr id="12" name="Footer Placeholder 1">
            <a:extLst>
              <a:ext uri="{FF2B5EF4-FFF2-40B4-BE49-F238E27FC236}">
                <a16:creationId xmlns:a16="http://schemas.microsoft.com/office/drawing/2014/main" id="{F22CE43E-307D-E913-67F0-51E3D85A0EFE}"/>
              </a:ext>
            </a:extLst>
          </p:cNvPr>
          <p:cNvSpPr>
            <a:spLocks noGrp="1"/>
          </p:cNvSpPr>
          <p:nvPr userDrawn="1"/>
        </p:nvSpPr>
        <p:spPr>
          <a:xfrm>
            <a:off x="3104593" y="7913260"/>
            <a:ext cx="1282698" cy="125218"/>
          </a:xfrm>
          <a:prstGeom prst="rect">
            <a:avLst/>
          </a:prstGeom>
        </p:spPr>
        <p:style>
          <a:lnRef idx="0">
            <a:scrgbClr r="0" g="0" b="0"/>
          </a:lnRef>
          <a:fillRef idx="0">
            <a:scrgbClr r="0" g="0" b="0"/>
          </a:fillRef>
          <a:effectRef idx="0">
            <a:scrgbClr r="0" g="0" b="0"/>
          </a:effectRef>
          <a:fontRef idx="major"/>
        </p:style>
        <p:txBody>
          <a:bodyPr vert="horz" lIns="0" tIns="0" rIns="0" bIns="0" rtlCol="0" anchor="ctr"/>
          <a:lstStyle>
            <a:defPPr>
              <a:defRPr lang="en-US"/>
            </a:defPPr>
            <a:lvl1pPr marL="0" algn="l" defTabSz="914400" rtl="0" eaLnBrk="1" latinLnBrk="0" hangingPunct="1">
              <a:defRPr sz="900" kern="1200">
                <a:solidFill>
                  <a:schemeClr val="tx1">
                    <a:lumMod val="75000"/>
                    <a:lumOff val="25000"/>
                  </a:schemeClr>
                </a:solidFill>
                <a:latin typeface="+mj-lt"/>
                <a:ea typeface="+mj-ea"/>
                <a:cs typeface="+mj-cs"/>
              </a:defRPr>
            </a:lvl1pPr>
            <a:lvl2pPr marL="457200" algn="l" defTabSz="914400" rtl="0" eaLnBrk="1" latinLnBrk="0" hangingPunct="1">
              <a:defRPr sz="1800" kern="1200">
                <a:solidFill>
                  <a:schemeClr val="tx1"/>
                </a:solidFill>
                <a:latin typeface="+mj-lt"/>
                <a:ea typeface="+mj-ea"/>
                <a:cs typeface="+mj-cs"/>
              </a:defRPr>
            </a:lvl2pPr>
            <a:lvl3pPr marL="914400" algn="l" defTabSz="914400" rtl="0" eaLnBrk="1" latinLnBrk="0" hangingPunct="1">
              <a:defRPr sz="1800" kern="1200">
                <a:solidFill>
                  <a:schemeClr val="tx1"/>
                </a:solidFill>
                <a:latin typeface="+mj-lt"/>
                <a:ea typeface="+mj-ea"/>
                <a:cs typeface="+mj-cs"/>
              </a:defRPr>
            </a:lvl3pPr>
            <a:lvl4pPr marL="1371600" algn="l" defTabSz="914400" rtl="0" eaLnBrk="1" latinLnBrk="0" hangingPunct="1">
              <a:defRPr sz="1800" kern="1200">
                <a:solidFill>
                  <a:schemeClr val="tx1"/>
                </a:solidFill>
                <a:latin typeface="+mj-lt"/>
                <a:ea typeface="+mj-ea"/>
                <a:cs typeface="+mj-cs"/>
              </a:defRPr>
            </a:lvl4pPr>
            <a:lvl5pPr marL="1828800" algn="l" defTabSz="914400" rtl="0" eaLnBrk="1" latinLnBrk="0" hangingPunct="1">
              <a:defRPr sz="1800" kern="1200">
                <a:solidFill>
                  <a:schemeClr val="tx1"/>
                </a:solidFill>
                <a:latin typeface="+mj-lt"/>
                <a:ea typeface="+mj-ea"/>
                <a:cs typeface="+mj-cs"/>
              </a:defRPr>
            </a:lvl5pPr>
            <a:lvl6pPr marL="2286000" algn="l" defTabSz="914400" rtl="0" eaLnBrk="1" latinLnBrk="0" hangingPunct="1">
              <a:defRPr sz="1800" kern="1200">
                <a:solidFill>
                  <a:schemeClr val="tx1"/>
                </a:solidFill>
                <a:latin typeface="+mj-lt"/>
                <a:ea typeface="+mj-ea"/>
                <a:cs typeface="+mj-cs"/>
              </a:defRPr>
            </a:lvl6pPr>
            <a:lvl7pPr marL="2743200" algn="l" defTabSz="914400" rtl="0" eaLnBrk="1" latinLnBrk="0" hangingPunct="1">
              <a:defRPr sz="1800" kern="1200">
                <a:solidFill>
                  <a:schemeClr val="tx1"/>
                </a:solidFill>
                <a:latin typeface="+mj-lt"/>
                <a:ea typeface="+mj-ea"/>
                <a:cs typeface="+mj-cs"/>
              </a:defRPr>
            </a:lvl7pPr>
            <a:lvl8pPr marL="3200400" algn="l" defTabSz="914400" rtl="0" eaLnBrk="1" latinLnBrk="0" hangingPunct="1">
              <a:defRPr sz="1800" kern="1200">
                <a:solidFill>
                  <a:schemeClr val="tx1"/>
                </a:solidFill>
                <a:latin typeface="+mj-lt"/>
                <a:ea typeface="+mj-ea"/>
                <a:cs typeface="+mj-cs"/>
              </a:defRPr>
            </a:lvl8pPr>
            <a:lvl9pPr marL="3657600" algn="l" defTabSz="914400" rtl="0" eaLnBrk="1" latinLnBrk="0" hangingPunct="1">
              <a:defRPr sz="1800" kern="1200">
                <a:solidFill>
                  <a:schemeClr val="tx1"/>
                </a:solidFill>
                <a:latin typeface="+mj-lt"/>
                <a:ea typeface="+mj-ea"/>
                <a:cs typeface="+mj-cs"/>
              </a:defRPr>
            </a:lvl9pPr>
          </a:lstStyle>
          <a:p>
            <a:pPr algn="l"/>
            <a:r>
              <a:rPr lang="en-US" sz="900" b="1" i="0">
                <a:solidFill>
                  <a:schemeClr val="accent5"/>
                </a:solidFill>
                <a:latin typeface="Calibri" panose="020F0502020204030204" pitchFamily="34" charset="0"/>
                <a:cs typeface="Calibri" panose="020F0502020204030204" pitchFamily="34" charset="0"/>
              </a:rPr>
              <a:t>INTERNAL USE ONLY</a:t>
            </a:r>
            <a:endParaRPr lang="en-US" sz="900" b="1" i="0" spc="120">
              <a:solidFill>
                <a:schemeClr val="accent5"/>
              </a:solidFill>
              <a:latin typeface="Calibri" panose="020F0502020204030204" pitchFamily="34" charset="0"/>
              <a:cs typeface="Calibri" panose="020F0502020204030204" pitchFamily="34" charset="0"/>
            </a:endParaRPr>
          </a:p>
        </p:txBody>
      </p:sp>
      <p:pic>
        <p:nvPicPr>
          <p:cNvPr id="13" name="Picture 12">
            <a:extLst>
              <a:ext uri="{FF2B5EF4-FFF2-40B4-BE49-F238E27FC236}">
                <a16:creationId xmlns:a16="http://schemas.microsoft.com/office/drawing/2014/main" id="{A2F8FE19-C5DE-52E4-3F56-7B0CE81A5B9F}"/>
              </a:ext>
            </a:extLst>
          </p:cNvPr>
          <p:cNvPicPr>
            <a:picLocks noChangeAspect="1"/>
          </p:cNvPicPr>
          <p:nvPr userDrawn="1"/>
        </p:nvPicPr>
        <p:blipFill>
          <a:blip r:embed="rId71" cstate="screen">
            <a:extLst>
              <a:ext uri="{28A0092B-C50C-407E-A947-70E740481C1C}">
                <a14:useLocalDpi xmlns:a14="http://schemas.microsoft.com/office/drawing/2010/main"/>
              </a:ext>
            </a:extLst>
          </a:blip>
          <a:stretch>
            <a:fillRect/>
          </a:stretch>
        </p:blipFill>
        <p:spPr>
          <a:xfrm>
            <a:off x="14135166" y="7734366"/>
            <a:ext cx="495234" cy="495234"/>
          </a:xfrm>
          <a:prstGeom prst="rect">
            <a:avLst/>
          </a:prstGeom>
        </p:spPr>
      </p:pic>
      <p:cxnSp>
        <p:nvCxnSpPr>
          <p:cNvPr id="16" name="Straight Connector 15">
            <a:extLst>
              <a:ext uri="{FF2B5EF4-FFF2-40B4-BE49-F238E27FC236}">
                <a16:creationId xmlns:a16="http://schemas.microsoft.com/office/drawing/2014/main" id="{157D217F-BEAB-C39D-F89E-FBE78A89CDC8}"/>
              </a:ext>
            </a:extLst>
          </p:cNvPr>
          <p:cNvCxnSpPr/>
          <p:nvPr userDrawn="1"/>
        </p:nvCxnSpPr>
        <p:spPr>
          <a:xfrm>
            <a:off x="561905" y="7727921"/>
            <a:ext cx="0" cy="508119"/>
          </a:xfrm>
          <a:prstGeom prst="line">
            <a:avLst/>
          </a:prstGeom>
          <a:ln>
            <a:solidFill>
              <a:srgbClr val="D1D2D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1656710"/>
      </p:ext>
    </p:extLst>
  </p:cSld>
  <p:clrMap bg1="lt1" tx1="dk1" bg2="lt2" tx2="dk2" accent1="accent1" accent2="accent2" accent3="accent3" accent4="accent4" accent5="accent5" accent6="accent6" hlink="hlink" folHlink="folHlink"/>
  <p:sldLayoutIdLst>
    <p:sldLayoutId id="2147483911" r:id="rId1"/>
    <p:sldLayoutId id="2147483758" r:id="rId2"/>
    <p:sldLayoutId id="2147483761" r:id="rId3"/>
    <p:sldLayoutId id="2147483762" r:id="rId4"/>
    <p:sldLayoutId id="2147483763" r:id="rId5"/>
    <p:sldLayoutId id="2147483765" r:id="rId6"/>
    <p:sldLayoutId id="2147483766" r:id="rId7"/>
    <p:sldLayoutId id="2147483767" r:id="rId8"/>
    <p:sldLayoutId id="2147483768" r:id="rId9"/>
    <p:sldLayoutId id="2147483769" r:id="rId10"/>
    <p:sldLayoutId id="2147483770" r:id="rId11"/>
    <p:sldLayoutId id="2147483771" r:id="rId12"/>
    <p:sldLayoutId id="2147483774" r:id="rId13"/>
    <p:sldLayoutId id="2147483777" r:id="rId14"/>
    <p:sldLayoutId id="2147483788" r:id="rId15"/>
    <p:sldLayoutId id="2147483791" r:id="rId16"/>
    <p:sldLayoutId id="2147483792" r:id="rId17"/>
    <p:sldLayoutId id="2147483776" r:id="rId18"/>
    <p:sldLayoutId id="2147483904" r:id="rId19"/>
    <p:sldLayoutId id="2147483787" r:id="rId20"/>
    <p:sldLayoutId id="2147483789" r:id="rId21"/>
    <p:sldLayoutId id="2147483807" r:id="rId22"/>
    <p:sldLayoutId id="2147483808" r:id="rId23"/>
    <p:sldLayoutId id="2147483818" r:id="rId24"/>
    <p:sldLayoutId id="2147483773" r:id="rId25"/>
    <p:sldLayoutId id="2147483809" r:id="rId26"/>
    <p:sldLayoutId id="2147483810" r:id="rId27"/>
    <p:sldLayoutId id="2147483811" r:id="rId28"/>
    <p:sldLayoutId id="2147483820" r:id="rId29"/>
    <p:sldLayoutId id="2147483814" r:id="rId30"/>
    <p:sldLayoutId id="2147483815" r:id="rId31"/>
    <p:sldLayoutId id="2147483905" r:id="rId32"/>
    <p:sldLayoutId id="2147483825" r:id="rId33"/>
    <p:sldLayoutId id="2147483884" r:id="rId34"/>
    <p:sldLayoutId id="2147483819" r:id="rId35"/>
    <p:sldLayoutId id="2147483821" r:id="rId36"/>
    <p:sldLayoutId id="2147483822" r:id="rId37"/>
    <p:sldLayoutId id="2147483823" r:id="rId38"/>
    <p:sldLayoutId id="2147483854" r:id="rId39"/>
    <p:sldLayoutId id="2147483855" r:id="rId40"/>
    <p:sldLayoutId id="2147483852" r:id="rId41"/>
    <p:sldLayoutId id="2147483862" r:id="rId42"/>
    <p:sldLayoutId id="2147483826" r:id="rId43"/>
    <p:sldLayoutId id="2147483827" r:id="rId44"/>
    <p:sldLayoutId id="2147483828" r:id="rId45"/>
    <p:sldLayoutId id="2147483829" r:id="rId46"/>
    <p:sldLayoutId id="2147483800" r:id="rId47"/>
    <p:sldLayoutId id="2147483880" r:id="rId48"/>
    <p:sldLayoutId id="2147483881" r:id="rId49"/>
    <p:sldLayoutId id="2147483882" r:id="rId50"/>
    <p:sldLayoutId id="2147483879" r:id="rId51"/>
    <p:sldLayoutId id="2147483842" r:id="rId52"/>
    <p:sldLayoutId id="2147483843" r:id="rId53"/>
    <p:sldLayoutId id="2147483846" r:id="rId54"/>
    <p:sldLayoutId id="2147483848" r:id="rId55"/>
    <p:sldLayoutId id="2147483849" r:id="rId56"/>
    <p:sldLayoutId id="2147483850" r:id="rId57"/>
    <p:sldLayoutId id="2147483851" r:id="rId58"/>
    <p:sldLayoutId id="2147483841" r:id="rId59"/>
    <p:sldLayoutId id="2147483840" r:id="rId60"/>
    <p:sldLayoutId id="2147483839" r:id="rId61"/>
    <p:sldLayoutId id="2147483901" r:id="rId62"/>
    <p:sldLayoutId id="2147483906" r:id="rId63"/>
    <p:sldLayoutId id="2147483876" r:id="rId64"/>
    <p:sldLayoutId id="2147483837" r:id="rId65"/>
    <p:sldLayoutId id="2147483836" r:id="rId66"/>
    <p:sldLayoutId id="2147483856" r:id="rId67"/>
    <p:sldLayoutId id="2147483857" r:id="rId68"/>
    <p:sldLayoutId id="2147483795" r:id="rId69"/>
  </p:sldLayoutIdLst>
  <p:transition>
    <p:fade/>
  </p:transition>
  <p:hf sldNum="0" hdr="0" ftr="0"/>
  <p:txStyles>
    <p:titleStyle>
      <a:lvl1pPr algn="l" defTabSz="1097252" rtl="0" eaLnBrk="1" latinLnBrk="0" hangingPunct="1">
        <a:lnSpc>
          <a:spcPct val="90000"/>
        </a:lnSpc>
        <a:spcBef>
          <a:spcPct val="0"/>
        </a:spcBef>
        <a:buNone/>
        <a:defRPr sz="3840" b="1" i="0" kern="1200" spc="120" baseline="0">
          <a:solidFill>
            <a:schemeClr val="tx1"/>
          </a:solidFill>
          <a:latin typeface="Calibri" panose="020F0502020204030204" pitchFamily="34" charset="0"/>
          <a:ea typeface="+mj-ea"/>
          <a:cs typeface="+mj-cs"/>
        </a:defRPr>
      </a:lvl1pPr>
    </p:titleStyle>
    <p:bodyStyle>
      <a:lvl1pPr marL="274313" indent="-274313" algn="l" defTabSz="1097252" rtl="0" eaLnBrk="1" latinLnBrk="0" hangingPunct="1">
        <a:lnSpc>
          <a:spcPct val="90000"/>
        </a:lnSpc>
        <a:spcBef>
          <a:spcPts val="1200"/>
        </a:spcBef>
        <a:buClr>
          <a:schemeClr val="tx2"/>
        </a:buClr>
        <a:buFont typeface="Arial" panose="020B0604020202020204" pitchFamily="34" charset="0"/>
        <a:buChar char="•"/>
        <a:defRPr sz="2880" b="0" i="0" kern="1200">
          <a:solidFill>
            <a:schemeClr val="tx1"/>
          </a:solidFill>
          <a:latin typeface="Calibri" panose="020F0502020204030204" pitchFamily="34" charset="0"/>
          <a:ea typeface="+mn-ea"/>
          <a:cs typeface="+mn-cs"/>
        </a:defRPr>
      </a:lvl1pPr>
      <a:lvl2pPr marL="822940" indent="-274313" algn="l" defTabSz="1097252" rtl="0" eaLnBrk="1" latinLnBrk="0" hangingPunct="1">
        <a:lnSpc>
          <a:spcPct val="90000"/>
        </a:lnSpc>
        <a:spcBef>
          <a:spcPts val="600"/>
        </a:spcBef>
        <a:buClr>
          <a:schemeClr val="tx2"/>
        </a:buClr>
        <a:buFont typeface="Courier New" panose="02070309020205020404" pitchFamily="49" charset="0"/>
        <a:buChar char="o"/>
        <a:defRPr sz="2400" b="0" i="0" kern="1200">
          <a:solidFill>
            <a:schemeClr val="tx1"/>
          </a:solidFill>
          <a:latin typeface="Calibri" panose="020F0502020204030204" pitchFamily="34" charset="0"/>
          <a:ea typeface="+mn-ea"/>
          <a:cs typeface="+mn-cs"/>
        </a:defRPr>
      </a:lvl2pPr>
      <a:lvl3pPr marL="1371565" indent="-274313" algn="l" defTabSz="1097252" rtl="0" eaLnBrk="1" latinLnBrk="0" hangingPunct="1">
        <a:lnSpc>
          <a:spcPct val="90000"/>
        </a:lnSpc>
        <a:spcBef>
          <a:spcPts val="600"/>
        </a:spcBef>
        <a:buClr>
          <a:schemeClr val="tx2"/>
        </a:buClr>
        <a:buFont typeface="Arial" panose="020B0604020202020204" pitchFamily="34" charset="0"/>
        <a:buChar char="–"/>
        <a:defRPr sz="2160" b="0" i="0" kern="1200">
          <a:solidFill>
            <a:schemeClr val="tx1"/>
          </a:solidFill>
          <a:latin typeface="Calibri" panose="020F0502020204030204" pitchFamily="34" charset="0"/>
          <a:ea typeface="+mn-ea"/>
          <a:cs typeface="+mn-cs"/>
        </a:defRPr>
      </a:lvl3pPr>
      <a:lvl4pPr marL="1920192" indent="-274313" algn="l" defTabSz="1097252" rtl="0" eaLnBrk="1" latinLnBrk="0" hangingPunct="1">
        <a:lnSpc>
          <a:spcPct val="90000"/>
        </a:lnSpc>
        <a:spcBef>
          <a:spcPts val="600"/>
        </a:spcBef>
        <a:buClr>
          <a:schemeClr val="tx2"/>
        </a:buClr>
        <a:buFont typeface="Wingdings" panose="05000000000000000000" pitchFamily="2" charset="2"/>
        <a:buChar char="§"/>
        <a:defRPr sz="1920" b="0" i="0" kern="1200">
          <a:solidFill>
            <a:schemeClr val="tx1"/>
          </a:solidFill>
          <a:latin typeface="Calibri" panose="020F0502020204030204" pitchFamily="34" charset="0"/>
          <a:ea typeface="+mn-ea"/>
          <a:cs typeface="+mn-cs"/>
        </a:defRPr>
      </a:lvl4pPr>
      <a:lvl5pPr marL="2468819" indent="-274313" algn="l" defTabSz="1097252" rtl="0" eaLnBrk="1" latinLnBrk="0" hangingPunct="1">
        <a:lnSpc>
          <a:spcPct val="90000"/>
        </a:lnSpc>
        <a:spcBef>
          <a:spcPts val="600"/>
        </a:spcBef>
        <a:buClr>
          <a:schemeClr val="tx2"/>
        </a:buClr>
        <a:buFont typeface="Arial" panose="020B0604020202020204" pitchFamily="34" charset="0"/>
        <a:buChar char="–"/>
        <a:defRPr sz="1920" b="0" i="0" kern="1200">
          <a:solidFill>
            <a:schemeClr val="tx1"/>
          </a:solidFill>
          <a:latin typeface="Calibri" panose="020F0502020204030204" pitchFamily="34" charset="0"/>
          <a:ea typeface="+mn-ea"/>
          <a:cs typeface="+mn-cs"/>
        </a:defRPr>
      </a:lvl5pPr>
      <a:lvl6pPr marL="3017444" indent="-274313" algn="l" defTabSz="1097252"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071" indent="-274313" algn="l" defTabSz="1097252"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697" indent="-274313" algn="l" defTabSz="1097252"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324" indent="-274313" algn="l" defTabSz="1097252"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52" rtl="0" eaLnBrk="1" latinLnBrk="0" hangingPunct="1">
        <a:defRPr sz="2160" kern="1200">
          <a:solidFill>
            <a:schemeClr val="tx1"/>
          </a:solidFill>
          <a:latin typeface="+mn-lt"/>
          <a:ea typeface="+mn-ea"/>
          <a:cs typeface="+mn-cs"/>
        </a:defRPr>
      </a:lvl1pPr>
      <a:lvl2pPr marL="548627" algn="l" defTabSz="1097252" rtl="0" eaLnBrk="1" latinLnBrk="0" hangingPunct="1">
        <a:defRPr sz="2160" kern="1200">
          <a:solidFill>
            <a:schemeClr val="tx1"/>
          </a:solidFill>
          <a:latin typeface="+mn-lt"/>
          <a:ea typeface="+mn-ea"/>
          <a:cs typeface="+mn-cs"/>
        </a:defRPr>
      </a:lvl2pPr>
      <a:lvl3pPr marL="1097252" algn="l" defTabSz="1097252" rtl="0" eaLnBrk="1" latinLnBrk="0" hangingPunct="1">
        <a:defRPr sz="2160" kern="1200">
          <a:solidFill>
            <a:schemeClr val="tx1"/>
          </a:solidFill>
          <a:latin typeface="+mn-lt"/>
          <a:ea typeface="+mn-ea"/>
          <a:cs typeface="+mn-cs"/>
        </a:defRPr>
      </a:lvl3pPr>
      <a:lvl4pPr marL="1645879" algn="l" defTabSz="1097252" rtl="0" eaLnBrk="1" latinLnBrk="0" hangingPunct="1">
        <a:defRPr sz="2160" kern="1200">
          <a:solidFill>
            <a:schemeClr val="tx1"/>
          </a:solidFill>
          <a:latin typeface="+mn-lt"/>
          <a:ea typeface="+mn-ea"/>
          <a:cs typeface="+mn-cs"/>
        </a:defRPr>
      </a:lvl4pPr>
      <a:lvl5pPr marL="2194505" algn="l" defTabSz="1097252" rtl="0" eaLnBrk="1" latinLnBrk="0" hangingPunct="1">
        <a:defRPr sz="2160" kern="1200">
          <a:solidFill>
            <a:schemeClr val="tx1"/>
          </a:solidFill>
          <a:latin typeface="+mn-lt"/>
          <a:ea typeface="+mn-ea"/>
          <a:cs typeface="+mn-cs"/>
        </a:defRPr>
      </a:lvl5pPr>
      <a:lvl6pPr marL="2743132" algn="l" defTabSz="1097252" rtl="0" eaLnBrk="1" latinLnBrk="0" hangingPunct="1">
        <a:defRPr sz="2160" kern="1200">
          <a:solidFill>
            <a:schemeClr val="tx1"/>
          </a:solidFill>
          <a:latin typeface="+mn-lt"/>
          <a:ea typeface="+mn-ea"/>
          <a:cs typeface="+mn-cs"/>
        </a:defRPr>
      </a:lvl6pPr>
      <a:lvl7pPr marL="3291757" algn="l" defTabSz="1097252" rtl="0" eaLnBrk="1" latinLnBrk="0" hangingPunct="1">
        <a:defRPr sz="2160" kern="1200">
          <a:solidFill>
            <a:schemeClr val="tx1"/>
          </a:solidFill>
          <a:latin typeface="+mn-lt"/>
          <a:ea typeface="+mn-ea"/>
          <a:cs typeface="+mn-cs"/>
        </a:defRPr>
      </a:lvl7pPr>
      <a:lvl8pPr marL="3840384" algn="l" defTabSz="1097252" rtl="0" eaLnBrk="1" latinLnBrk="0" hangingPunct="1">
        <a:defRPr sz="2160" kern="1200">
          <a:solidFill>
            <a:schemeClr val="tx1"/>
          </a:solidFill>
          <a:latin typeface="+mn-lt"/>
          <a:ea typeface="+mn-ea"/>
          <a:cs typeface="+mn-cs"/>
        </a:defRPr>
      </a:lvl8pPr>
      <a:lvl9pPr marL="4389011" algn="l" defTabSz="1097252" rtl="0" eaLnBrk="1" latinLnBrk="0" hangingPunct="1">
        <a:defRPr sz="21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673F47-33CD-FA56-3A4B-E6577497238F}"/>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1B6F08-168C-DFFC-4349-D68DEFB277D7}"/>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D34A7D-8238-AAD7-C5EC-FAFB9E3743E3}"/>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CD2C97A-1264-4329-9BEC-D3032F5B620B}" type="datetimeFigureOut">
              <a:rPr lang="en-US" smtClean="0"/>
              <a:t>4/24/2025</a:t>
            </a:fld>
            <a:endParaRPr lang="en-US"/>
          </a:p>
        </p:txBody>
      </p:sp>
      <p:sp>
        <p:nvSpPr>
          <p:cNvPr id="5" name="Footer Placeholder 4">
            <a:extLst>
              <a:ext uri="{FF2B5EF4-FFF2-40B4-BE49-F238E27FC236}">
                <a16:creationId xmlns:a16="http://schemas.microsoft.com/office/drawing/2014/main" id="{30C0BCC0-F3C1-8055-E1E4-76D9F0B4CA83}"/>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F5B0890-5C44-6880-EF7A-BB3C3B48B5DA}"/>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BDB82E3-57DA-46EC-BB0F-5304B8C9EE30}" type="slidenum">
              <a:rPr lang="en-US" smtClean="0"/>
              <a:t>‹#›</a:t>
            </a:fld>
            <a:endParaRPr lang="en-US"/>
          </a:p>
        </p:txBody>
      </p:sp>
    </p:spTree>
    <p:extLst>
      <p:ext uri="{BB962C8B-B14F-4D97-AF65-F5344CB8AC3E}">
        <p14:creationId xmlns:p14="http://schemas.microsoft.com/office/powerpoint/2010/main" val="1251720950"/>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35" r:id="rId12"/>
    <p:sldLayoutId id="2147483936" r:id="rId13"/>
  </p:sldLayoutIdLst>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3.xml"/></Relationships>
</file>

<file path=ppt/slides/_rels/slide1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83.xml"/></Relationships>
</file>

<file path=ppt/slides/_rels/slide1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3.xml"/></Relationships>
</file>

<file path=ppt/slides/_rels/slide1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83.xml"/><Relationship Id="rId4" Type="http://schemas.openxmlformats.org/officeDocument/2006/relationships/image" Target="../media/image46.jpe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83.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83.xml"/></Relationships>
</file>

<file path=ppt/slides/_rels/slide1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83.xml"/></Relationships>
</file>

<file path=ppt/slides/_rels/slide1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3.xml"/></Relationships>
</file>

<file path=ppt/slides/_rels/slide1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3.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83.xml"/></Relationships>
</file>

<file path=ppt/slides/_rels/slide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6.png"/><Relationship Id="rId1" Type="http://schemas.openxmlformats.org/officeDocument/2006/relationships/slideLayout" Target="../slideLayouts/slideLayout83.xml"/><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3.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8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microsoft.com/office/2018/10/relationships/comments" Target="../comments/modernComment_27C_A4F60183.xml"/><Relationship Id="rId1" Type="http://schemas.openxmlformats.org/officeDocument/2006/relationships/slideLayout" Target="../slideLayouts/slideLayout83.xml"/><Relationship Id="rId5" Type="http://schemas.openxmlformats.org/officeDocument/2006/relationships/image" Target="../media/image64.jpeg"/><Relationship Id="rId4" Type="http://schemas.openxmlformats.org/officeDocument/2006/relationships/image" Target="../media/image63.jpeg"/></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microsoft.com/office/2018/10/relationships/comments" Target="../comments/modernComment_277_4D6419BF.xml"/><Relationship Id="rId1" Type="http://schemas.openxmlformats.org/officeDocument/2006/relationships/slideLayout" Target="../slideLayouts/slideLayout83.xml"/></Relationships>
</file>

<file path=ppt/slides/_rels/slide25.xml.rels><?xml version="1.0" encoding="UTF-8" standalone="yes"?>
<Relationships xmlns="http://schemas.openxmlformats.org/package/2006/relationships"><Relationship Id="rId3" Type="http://schemas.openxmlformats.org/officeDocument/2006/relationships/image" Target="../media/image66.jpeg"/><Relationship Id="rId2" Type="http://schemas.microsoft.com/office/2018/10/relationships/comments" Target="../comments/modernComment_27F_8FC5D887.xml"/><Relationship Id="rId1" Type="http://schemas.openxmlformats.org/officeDocument/2006/relationships/slideLayout" Target="../slideLayouts/slideLayout83.xml"/><Relationship Id="rId4" Type="http://schemas.openxmlformats.org/officeDocument/2006/relationships/image" Target="../media/image67.png"/></Relationships>
</file>

<file path=ppt/slides/_rels/slide26.xml.rels><?xml version="1.0" encoding="UTF-8" standalone="yes"?>
<Relationships xmlns="http://schemas.openxmlformats.org/package/2006/relationships"><Relationship Id="rId2" Type="http://schemas.microsoft.com/office/2018/10/relationships/comments" Target="../comments/modernComment_282_F02DB2C2.xml"/><Relationship Id="rId1" Type="http://schemas.openxmlformats.org/officeDocument/2006/relationships/slideLayout" Target="../slideLayouts/slideLayout8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29.xml.rels><?xml version="1.0" encoding="UTF-8" standalone="yes"?>
<Relationships xmlns="http://schemas.openxmlformats.org/package/2006/relationships"><Relationship Id="rId2" Type="http://schemas.microsoft.com/office/2018/10/relationships/comments" Target="../comments/modernComment_244_7F7F58B1.xml"/><Relationship Id="rId1" Type="http://schemas.openxmlformats.org/officeDocument/2006/relationships/slideLayout" Target="../slideLayouts/slideLayout9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dN6C-FPpLtc" TargetMode="External"/><Relationship Id="rId2" Type="http://schemas.openxmlformats.org/officeDocument/2006/relationships/hyperlink" Target="https://geekdiywiki.com/miuzei" TargetMode="External"/><Relationship Id="rId1" Type="http://schemas.openxmlformats.org/officeDocument/2006/relationships/slideLayout" Target="../slideLayouts/slideLayout11.xml"/><Relationship Id="rId5" Type="http://schemas.openxmlformats.org/officeDocument/2006/relationships/hyperlink" Target="https://www.youtube.com/watch?v=4JlHSgUAkJU" TargetMode="External"/><Relationship Id="rId4" Type="http://schemas.openxmlformats.org/officeDocument/2006/relationships/hyperlink" Target="https://www.youtube.com/watch?v=hZ-DxCIITUQ"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microsoft.com/office/2018/10/relationships/comments" Target="../comments/modernComment_26F_830FCA92.xml"/><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36.png"/><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2" Type="http://schemas.microsoft.com/office/2018/10/relationships/comments" Target="../comments/modernComment_27A_361234C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microsoft.com/office/2018/10/relationships/comments" Target="../comments/modernComment_281_7BF421A1.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82.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1F65F-A7D5-6F56-C44A-E184F05F2F95}"/>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78892EA0-1F37-EB51-D8C2-F969CBBAB5B8}"/>
              </a:ext>
            </a:extLst>
          </p:cNvPr>
          <p:cNvSpPr>
            <a:spLocks noGrp="1"/>
          </p:cNvSpPr>
          <p:nvPr>
            <p:ph type="body" sz="quarter" idx="15"/>
          </p:nvPr>
        </p:nvSpPr>
        <p:spPr>
          <a:xfrm>
            <a:off x="1361280" y="2181350"/>
            <a:ext cx="9929571" cy="2873249"/>
          </a:xfrm>
        </p:spPr>
        <p:txBody>
          <a:bodyPr/>
          <a:lstStyle/>
          <a:p>
            <a:r>
              <a:rPr lang="en-US"/>
              <a:t>App lab adventures</a:t>
            </a:r>
            <a:endParaRPr lang="en-US">
              <a:effectLst/>
              <a:latin typeface="+mj-lt"/>
              <a:ea typeface="Aptos" panose="020B0004020202020204" pitchFamily="34" charset="0"/>
            </a:endParaRPr>
          </a:p>
        </p:txBody>
      </p:sp>
      <p:sp>
        <p:nvSpPr>
          <p:cNvPr id="5" name="TextBox 4">
            <a:extLst>
              <a:ext uri="{FF2B5EF4-FFF2-40B4-BE49-F238E27FC236}">
                <a16:creationId xmlns:a16="http://schemas.microsoft.com/office/drawing/2014/main" id="{2462C593-E951-1EA6-0DD1-6045F5AAE825}"/>
              </a:ext>
            </a:extLst>
          </p:cNvPr>
          <p:cNvSpPr txBox="1"/>
          <p:nvPr/>
        </p:nvSpPr>
        <p:spPr>
          <a:xfrm>
            <a:off x="1361280" y="4114800"/>
            <a:ext cx="4804389" cy="2554545"/>
          </a:xfrm>
          <a:prstGeom prst="rect">
            <a:avLst/>
          </a:prstGeom>
          <a:noFill/>
        </p:spPr>
        <p:txBody>
          <a:bodyPr wrap="square" rtlCol="0">
            <a:spAutoFit/>
          </a:bodyPr>
          <a:lstStyle/>
          <a:p>
            <a:r>
              <a:rPr lang="en-US" sz="4000"/>
              <a:t>Code.org</a:t>
            </a:r>
          </a:p>
          <a:p>
            <a:r>
              <a:rPr lang="en-US" sz="4000"/>
              <a:t>Technology Camp</a:t>
            </a:r>
          </a:p>
          <a:p>
            <a:endParaRPr lang="en-US" sz="2000"/>
          </a:p>
          <a:p>
            <a:r>
              <a:rPr lang="en-US" sz="2000"/>
              <a:t>Coaches – Mohd Ibrez and Subhajit Ghosh</a:t>
            </a:r>
          </a:p>
          <a:p>
            <a:endParaRPr lang="en-US" sz="2000" b="1"/>
          </a:p>
          <a:p>
            <a:r>
              <a:rPr lang="en-US" sz="2000" b="1"/>
              <a:t>April 26, 2025</a:t>
            </a:r>
          </a:p>
        </p:txBody>
      </p:sp>
    </p:spTree>
    <p:extLst>
      <p:ext uri="{BB962C8B-B14F-4D97-AF65-F5344CB8AC3E}">
        <p14:creationId xmlns:p14="http://schemas.microsoft.com/office/powerpoint/2010/main" val="3620037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98860A-799B-5247-BF8A-C5FB3171B660}"/>
              </a:ext>
            </a:extLst>
          </p:cNvPr>
          <p:cNvPicPr>
            <a:picLocks noChangeAspect="1"/>
          </p:cNvPicPr>
          <p:nvPr/>
        </p:nvPicPr>
        <p:blipFill>
          <a:blip r:embed="rId2"/>
          <a:stretch>
            <a:fillRect/>
          </a:stretch>
        </p:blipFill>
        <p:spPr>
          <a:xfrm>
            <a:off x="2146689" y="1451429"/>
            <a:ext cx="11450473" cy="5535742"/>
          </a:xfrm>
          <a:prstGeom prst="rect">
            <a:avLst/>
          </a:prstGeom>
        </p:spPr>
      </p:pic>
      <p:sp>
        <p:nvSpPr>
          <p:cNvPr id="2" name="Text Placeholder 7">
            <a:extLst>
              <a:ext uri="{FF2B5EF4-FFF2-40B4-BE49-F238E27FC236}">
                <a16:creationId xmlns:a16="http://schemas.microsoft.com/office/drawing/2014/main" id="{D9F09360-E6C5-8BD7-8105-30F62EA6E32B}"/>
              </a:ext>
            </a:extLst>
          </p:cNvPr>
          <p:cNvSpPr txBox="1">
            <a:spLocks/>
          </p:cNvSpPr>
          <p:nvPr/>
        </p:nvSpPr>
        <p:spPr>
          <a:xfrm>
            <a:off x="748265" y="160668"/>
            <a:ext cx="13055915" cy="438150"/>
          </a:xfrm>
          <a:prstGeom prst="rect">
            <a:avLst/>
          </a:prstGeom>
        </p:spPr>
        <p:txBody>
          <a:bodyPr anchor="t"/>
          <a:lstStyle>
            <a:lvl1pPr marL="0" indent="0" algn="l" defTabSz="914400" rtl="0" eaLnBrk="1" latinLnBrk="0" hangingPunct="1">
              <a:lnSpc>
                <a:spcPct val="85000"/>
              </a:lnSpc>
              <a:spcBef>
                <a:spcPts val="1000"/>
              </a:spcBef>
              <a:buFontTx/>
              <a:buNone/>
              <a:defRPr sz="2400" b="1" i="0" kern="1200">
                <a:solidFill>
                  <a:srgbClr val="E41F35"/>
                </a:solidFill>
                <a:latin typeface="Calibri" panose="020F0502020204030204" pitchFamily="34" charset="0"/>
                <a:ea typeface="+mn-ea"/>
                <a:cs typeface="Calibri" panose="020F0502020204030204" pitchFamily="34" charset="0"/>
              </a:defRPr>
            </a:lvl1pPr>
            <a:lvl2pPr marL="4572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2pPr>
            <a:lvl3pPr marL="9144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3pPr>
            <a:lvl4pPr marL="13716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4pPr>
            <a:lvl5pPr marL="18288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mj-lt"/>
                <a:ea typeface="Aptos" panose="020B0004020202020204" pitchFamily="34" charset="0"/>
              </a:rPr>
              <a:t>App lab adventures</a:t>
            </a:r>
            <a:endParaRPr lang="en-US">
              <a:latin typeface="Calibri Light"/>
              <a:ea typeface="Calibri Light"/>
              <a:cs typeface="Calibri Light"/>
            </a:endParaRPr>
          </a:p>
        </p:txBody>
      </p:sp>
      <p:sp>
        <p:nvSpPr>
          <p:cNvPr id="3" name="Text Placeholder 25">
            <a:extLst>
              <a:ext uri="{FF2B5EF4-FFF2-40B4-BE49-F238E27FC236}">
                <a16:creationId xmlns:a16="http://schemas.microsoft.com/office/drawing/2014/main" id="{F10555E6-4A33-8451-FF90-6770A68CC4F6}"/>
              </a:ext>
            </a:extLst>
          </p:cNvPr>
          <p:cNvSpPr txBox="1">
            <a:spLocks/>
          </p:cNvSpPr>
          <p:nvPr/>
        </p:nvSpPr>
        <p:spPr>
          <a:xfrm>
            <a:off x="748266" y="700419"/>
            <a:ext cx="13055915" cy="776409"/>
          </a:xfrm>
          <a:prstGeom prst="rect">
            <a:avLst/>
          </a:prstGeom>
        </p:spPr>
        <p:txBody>
          <a:bodyPr anchor="t"/>
          <a:lstStyle>
            <a:lvl1pPr marL="0" indent="0" algn="l" defTabSz="914400" rtl="0" eaLnBrk="1" latinLnBrk="0" hangingPunct="1">
              <a:lnSpc>
                <a:spcPct val="85000"/>
              </a:lnSpc>
              <a:spcBef>
                <a:spcPts val="0"/>
              </a:spcBef>
              <a:buFontTx/>
              <a:buNone/>
              <a:defRPr sz="4800" b="0" i="0" kern="1200">
                <a:solidFill>
                  <a:schemeClr val="tx1"/>
                </a:solidFill>
                <a:latin typeface="Calibri Light" panose="020F0302020204030204" pitchFamily="34" charset="0"/>
                <a:ea typeface="+mn-ea"/>
                <a:cs typeface="Calibri Light" panose="020F0302020204030204" pitchFamily="34" charset="0"/>
              </a:defRPr>
            </a:lvl1pPr>
            <a:lvl2pPr marL="4572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2pPr>
            <a:lvl3pPr marL="9144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3pPr>
            <a:lvl4pPr marL="13716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4pPr>
            <a:lvl5pPr marL="18288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4800" b="0" i="0" u="none" strike="noStrike" kern="1200" cap="none" spc="0" normalizeH="0" baseline="0" noProof="0">
                <a:ln>
                  <a:noFill/>
                </a:ln>
                <a:solidFill>
                  <a:srgbClr val="000000"/>
                </a:solidFill>
                <a:effectLst/>
                <a:uLnTx/>
                <a:uFillTx/>
                <a:latin typeface="Calibri Light" panose="020F0302020204030204" pitchFamily="34" charset="0"/>
                <a:ea typeface="+mn-ea"/>
                <a:cs typeface="Calibri Light" panose="020F0302020204030204" pitchFamily="34" charset="0"/>
              </a:rPr>
              <a:t>L04 – Colorful </a:t>
            </a:r>
          </a:p>
        </p:txBody>
      </p:sp>
    </p:spTree>
    <p:extLst>
      <p:ext uri="{BB962C8B-B14F-4D97-AF65-F5344CB8AC3E}">
        <p14:creationId xmlns:p14="http://schemas.microsoft.com/office/powerpoint/2010/main" val="3083384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1194AC-C093-F851-757C-50425A21579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4E0887D-4256-52A2-E1BF-5ECED9ECA1BA}"/>
              </a:ext>
            </a:extLst>
          </p:cNvPr>
          <p:cNvPicPr>
            <a:picLocks noChangeAspect="1"/>
          </p:cNvPicPr>
          <p:nvPr/>
        </p:nvPicPr>
        <p:blipFill>
          <a:blip r:embed="rId2"/>
          <a:stretch>
            <a:fillRect/>
          </a:stretch>
        </p:blipFill>
        <p:spPr>
          <a:xfrm>
            <a:off x="1323661" y="1569635"/>
            <a:ext cx="11983077" cy="5842721"/>
          </a:xfrm>
          <a:prstGeom prst="rect">
            <a:avLst/>
          </a:prstGeom>
        </p:spPr>
      </p:pic>
      <p:sp>
        <p:nvSpPr>
          <p:cNvPr id="6" name="Text Placeholder 7">
            <a:extLst>
              <a:ext uri="{FF2B5EF4-FFF2-40B4-BE49-F238E27FC236}">
                <a16:creationId xmlns:a16="http://schemas.microsoft.com/office/drawing/2014/main" id="{3B678511-CC82-8804-629E-FBAFE300E528}"/>
              </a:ext>
            </a:extLst>
          </p:cNvPr>
          <p:cNvSpPr txBox="1">
            <a:spLocks/>
          </p:cNvSpPr>
          <p:nvPr/>
        </p:nvSpPr>
        <p:spPr>
          <a:xfrm>
            <a:off x="748265" y="160668"/>
            <a:ext cx="13055915" cy="438150"/>
          </a:xfrm>
          <a:prstGeom prst="rect">
            <a:avLst/>
          </a:prstGeom>
        </p:spPr>
        <p:txBody>
          <a:bodyPr anchor="t"/>
          <a:lstStyle>
            <a:lvl1pPr marL="0" indent="0" algn="l" defTabSz="914400" rtl="0" eaLnBrk="1" latinLnBrk="0" hangingPunct="1">
              <a:lnSpc>
                <a:spcPct val="85000"/>
              </a:lnSpc>
              <a:spcBef>
                <a:spcPts val="1000"/>
              </a:spcBef>
              <a:buFontTx/>
              <a:buNone/>
              <a:defRPr sz="2400" b="1" i="0" kern="1200">
                <a:solidFill>
                  <a:srgbClr val="E41F35"/>
                </a:solidFill>
                <a:latin typeface="Calibri" panose="020F0502020204030204" pitchFamily="34" charset="0"/>
                <a:ea typeface="+mn-ea"/>
                <a:cs typeface="Calibri" panose="020F0502020204030204" pitchFamily="34" charset="0"/>
              </a:defRPr>
            </a:lvl1pPr>
            <a:lvl2pPr marL="4572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2pPr>
            <a:lvl3pPr marL="9144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3pPr>
            <a:lvl4pPr marL="13716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4pPr>
            <a:lvl5pPr marL="18288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mj-lt"/>
                <a:ea typeface="Aptos" panose="020B0004020202020204" pitchFamily="34" charset="0"/>
              </a:rPr>
              <a:t>App lab adventures</a:t>
            </a:r>
            <a:endParaRPr lang="en-US">
              <a:latin typeface="Calibri Light"/>
              <a:ea typeface="Calibri Light"/>
              <a:cs typeface="Calibri Light"/>
            </a:endParaRPr>
          </a:p>
        </p:txBody>
      </p:sp>
      <p:sp>
        <p:nvSpPr>
          <p:cNvPr id="7" name="Text Placeholder 25">
            <a:extLst>
              <a:ext uri="{FF2B5EF4-FFF2-40B4-BE49-F238E27FC236}">
                <a16:creationId xmlns:a16="http://schemas.microsoft.com/office/drawing/2014/main" id="{80B53910-75C8-6130-26F4-E99398BB632B}"/>
              </a:ext>
            </a:extLst>
          </p:cNvPr>
          <p:cNvSpPr txBox="1">
            <a:spLocks/>
          </p:cNvSpPr>
          <p:nvPr/>
        </p:nvSpPr>
        <p:spPr>
          <a:xfrm>
            <a:off x="748266" y="700419"/>
            <a:ext cx="13055915" cy="776409"/>
          </a:xfrm>
          <a:prstGeom prst="rect">
            <a:avLst/>
          </a:prstGeom>
        </p:spPr>
        <p:txBody>
          <a:bodyPr anchor="t"/>
          <a:lstStyle>
            <a:lvl1pPr marL="0" indent="0" algn="l" defTabSz="914400" rtl="0" eaLnBrk="1" latinLnBrk="0" hangingPunct="1">
              <a:lnSpc>
                <a:spcPct val="85000"/>
              </a:lnSpc>
              <a:spcBef>
                <a:spcPts val="0"/>
              </a:spcBef>
              <a:buFontTx/>
              <a:buNone/>
              <a:defRPr sz="4800" b="0" i="0" kern="1200">
                <a:solidFill>
                  <a:schemeClr val="tx1"/>
                </a:solidFill>
                <a:latin typeface="Calibri Light" panose="020F0302020204030204" pitchFamily="34" charset="0"/>
                <a:ea typeface="+mn-ea"/>
                <a:cs typeface="Calibri Light" panose="020F0302020204030204" pitchFamily="34" charset="0"/>
              </a:defRPr>
            </a:lvl1pPr>
            <a:lvl2pPr marL="4572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2pPr>
            <a:lvl3pPr marL="9144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3pPr>
            <a:lvl4pPr marL="13716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4pPr>
            <a:lvl5pPr marL="18288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4800" b="0" i="0" u="none" strike="noStrike" kern="1200" cap="none" spc="0" normalizeH="0" baseline="0" noProof="0">
                <a:ln>
                  <a:noFill/>
                </a:ln>
                <a:solidFill>
                  <a:srgbClr val="000000"/>
                </a:solidFill>
                <a:effectLst/>
                <a:uLnTx/>
                <a:uFillTx/>
                <a:latin typeface="Calibri Light" panose="020F0302020204030204" pitchFamily="34" charset="0"/>
                <a:ea typeface="+mn-ea"/>
                <a:cs typeface="Calibri Light" panose="020F0302020204030204" pitchFamily="34" charset="0"/>
              </a:rPr>
              <a:t>L06 – Greenify !! </a:t>
            </a:r>
          </a:p>
        </p:txBody>
      </p:sp>
      <p:pic>
        <p:nvPicPr>
          <p:cNvPr id="3074" name="Picture 2" descr="Sequence of Events: Lesson for Kids Video">
            <a:extLst>
              <a:ext uri="{FF2B5EF4-FFF2-40B4-BE49-F238E27FC236}">
                <a16:creationId xmlns:a16="http://schemas.microsoft.com/office/drawing/2014/main" id="{690DDBA9-8857-9143-E986-EECC41AC9A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0342" y="598818"/>
            <a:ext cx="4334103" cy="2436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6743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CB9D8E-0A3D-C8B1-702D-80DF90B2F4B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B58C830-1EBB-0A11-FA5F-DF064B834A23}"/>
              </a:ext>
            </a:extLst>
          </p:cNvPr>
          <p:cNvPicPr>
            <a:picLocks noChangeAspect="1"/>
          </p:cNvPicPr>
          <p:nvPr/>
        </p:nvPicPr>
        <p:blipFill>
          <a:blip r:embed="rId2"/>
          <a:stretch>
            <a:fillRect/>
          </a:stretch>
        </p:blipFill>
        <p:spPr>
          <a:xfrm>
            <a:off x="1117599" y="1668791"/>
            <a:ext cx="12158617" cy="5941590"/>
          </a:xfrm>
          <a:prstGeom prst="rect">
            <a:avLst/>
          </a:prstGeom>
        </p:spPr>
      </p:pic>
      <p:sp>
        <p:nvSpPr>
          <p:cNvPr id="4" name="Text Placeholder 7">
            <a:extLst>
              <a:ext uri="{FF2B5EF4-FFF2-40B4-BE49-F238E27FC236}">
                <a16:creationId xmlns:a16="http://schemas.microsoft.com/office/drawing/2014/main" id="{8FC15CE2-29EA-2E3F-7B6B-205F9492A644}"/>
              </a:ext>
            </a:extLst>
          </p:cNvPr>
          <p:cNvSpPr txBox="1">
            <a:spLocks/>
          </p:cNvSpPr>
          <p:nvPr/>
        </p:nvSpPr>
        <p:spPr>
          <a:xfrm>
            <a:off x="748265" y="160668"/>
            <a:ext cx="13055915" cy="438150"/>
          </a:xfrm>
          <a:prstGeom prst="rect">
            <a:avLst/>
          </a:prstGeom>
        </p:spPr>
        <p:txBody>
          <a:bodyPr anchor="t"/>
          <a:lstStyle>
            <a:lvl1pPr marL="0" indent="0" algn="l" defTabSz="914400" rtl="0" eaLnBrk="1" latinLnBrk="0" hangingPunct="1">
              <a:lnSpc>
                <a:spcPct val="85000"/>
              </a:lnSpc>
              <a:spcBef>
                <a:spcPts val="1000"/>
              </a:spcBef>
              <a:buFontTx/>
              <a:buNone/>
              <a:defRPr sz="2400" b="1" i="0" kern="1200">
                <a:solidFill>
                  <a:srgbClr val="E41F35"/>
                </a:solidFill>
                <a:latin typeface="Calibri" panose="020F0502020204030204" pitchFamily="34" charset="0"/>
                <a:ea typeface="+mn-ea"/>
                <a:cs typeface="Calibri" panose="020F0502020204030204" pitchFamily="34" charset="0"/>
              </a:defRPr>
            </a:lvl1pPr>
            <a:lvl2pPr marL="4572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2pPr>
            <a:lvl3pPr marL="9144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3pPr>
            <a:lvl4pPr marL="13716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4pPr>
            <a:lvl5pPr marL="18288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mj-lt"/>
                <a:ea typeface="Aptos" panose="020B0004020202020204" pitchFamily="34" charset="0"/>
              </a:rPr>
              <a:t>App lab adventures</a:t>
            </a:r>
            <a:endParaRPr lang="en-US">
              <a:latin typeface="Calibri Light"/>
              <a:ea typeface="Calibri Light"/>
              <a:cs typeface="Calibri Light"/>
            </a:endParaRPr>
          </a:p>
        </p:txBody>
      </p:sp>
      <p:sp>
        <p:nvSpPr>
          <p:cNvPr id="6" name="Text Placeholder 25">
            <a:extLst>
              <a:ext uri="{FF2B5EF4-FFF2-40B4-BE49-F238E27FC236}">
                <a16:creationId xmlns:a16="http://schemas.microsoft.com/office/drawing/2014/main" id="{AF31AAC6-C35D-EDE6-99FD-C2599C94A405}"/>
              </a:ext>
            </a:extLst>
          </p:cNvPr>
          <p:cNvSpPr txBox="1">
            <a:spLocks/>
          </p:cNvSpPr>
          <p:nvPr/>
        </p:nvSpPr>
        <p:spPr>
          <a:xfrm>
            <a:off x="748266" y="700419"/>
            <a:ext cx="13055915" cy="776409"/>
          </a:xfrm>
          <a:prstGeom prst="rect">
            <a:avLst/>
          </a:prstGeom>
        </p:spPr>
        <p:txBody>
          <a:bodyPr anchor="t"/>
          <a:lstStyle>
            <a:lvl1pPr marL="0" indent="0" algn="l" defTabSz="914400" rtl="0" eaLnBrk="1" latinLnBrk="0" hangingPunct="1">
              <a:lnSpc>
                <a:spcPct val="85000"/>
              </a:lnSpc>
              <a:spcBef>
                <a:spcPts val="0"/>
              </a:spcBef>
              <a:buFontTx/>
              <a:buNone/>
              <a:defRPr sz="4800" b="0" i="0" kern="1200">
                <a:solidFill>
                  <a:schemeClr val="tx1"/>
                </a:solidFill>
                <a:latin typeface="Calibri Light" panose="020F0302020204030204" pitchFamily="34" charset="0"/>
                <a:ea typeface="+mn-ea"/>
                <a:cs typeface="Calibri Light" panose="020F0302020204030204" pitchFamily="34" charset="0"/>
              </a:defRPr>
            </a:lvl1pPr>
            <a:lvl2pPr marL="4572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2pPr>
            <a:lvl3pPr marL="9144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3pPr>
            <a:lvl4pPr marL="13716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4pPr>
            <a:lvl5pPr marL="18288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4800" b="0" i="0" u="none" strike="noStrike" kern="1200" cap="none" spc="0" normalizeH="0" baseline="0" noProof="0">
                <a:ln>
                  <a:noFill/>
                </a:ln>
                <a:solidFill>
                  <a:srgbClr val="000000"/>
                </a:solidFill>
                <a:effectLst/>
                <a:uLnTx/>
                <a:uFillTx/>
                <a:latin typeface="Calibri Light" panose="020F0302020204030204" pitchFamily="34" charset="0"/>
                <a:ea typeface="+mn-ea"/>
                <a:cs typeface="Calibri Light" panose="020F0302020204030204" pitchFamily="34" charset="0"/>
              </a:rPr>
              <a:t>L07 – Lets Flashlight </a:t>
            </a:r>
          </a:p>
        </p:txBody>
      </p:sp>
    </p:spTree>
    <p:extLst>
      <p:ext uri="{BB962C8B-B14F-4D97-AF65-F5344CB8AC3E}">
        <p14:creationId xmlns:p14="http://schemas.microsoft.com/office/powerpoint/2010/main" val="3992678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4E52EF-4416-8EA0-AB71-27F676EEBCD6}"/>
              </a:ext>
            </a:extLst>
          </p:cNvPr>
          <p:cNvPicPr>
            <a:picLocks noChangeAspect="1"/>
          </p:cNvPicPr>
          <p:nvPr/>
        </p:nvPicPr>
        <p:blipFill>
          <a:blip r:embed="rId2"/>
          <a:srcRect l="24245" t="1" r="21941" b="687"/>
          <a:stretch/>
        </p:blipFill>
        <p:spPr>
          <a:xfrm>
            <a:off x="804797" y="1800148"/>
            <a:ext cx="6510403" cy="5991302"/>
          </a:xfrm>
          <a:prstGeom prst="rect">
            <a:avLst/>
          </a:prstGeom>
        </p:spPr>
      </p:pic>
      <p:pic>
        <p:nvPicPr>
          <p:cNvPr id="8" name="Content Placeholder 7">
            <a:extLst>
              <a:ext uri="{FF2B5EF4-FFF2-40B4-BE49-F238E27FC236}">
                <a16:creationId xmlns:a16="http://schemas.microsoft.com/office/drawing/2014/main" id="{E760735F-B9E9-6028-5593-6244898BF6F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103902" y="1800148"/>
            <a:ext cx="2349722" cy="5221606"/>
          </a:xfrm>
        </p:spPr>
      </p:pic>
      <p:pic>
        <p:nvPicPr>
          <p:cNvPr id="10" name="Picture 9">
            <a:extLst>
              <a:ext uri="{FF2B5EF4-FFF2-40B4-BE49-F238E27FC236}">
                <a16:creationId xmlns:a16="http://schemas.microsoft.com/office/drawing/2014/main" id="{8498E62A-6FB1-926D-2ACB-FA7E12D560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3521" y="1800148"/>
            <a:ext cx="2592060" cy="5221606"/>
          </a:xfrm>
          <a:prstGeom prst="rect">
            <a:avLst/>
          </a:prstGeom>
        </p:spPr>
      </p:pic>
      <p:sp>
        <p:nvSpPr>
          <p:cNvPr id="3" name="Text Placeholder 7">
            <a:extLst>
              <a:ext uri="{FF2B5EF4-FFF2-40B4-BE49-F238E27FC236}">
                <a16:creationId xmlns:a16="http://schemas.microsoft.com/office/drawing/2014/main" id="{1ABFBE5B-E5D6-FB67-21B1-EA7BCA2AFD2E}"/>
              </a:ext>
            </a:extLst>
          </p:cNvPr>
          <p:cNvSpPr txBox="1">
            <a:spLocks/>
          </p:cNvSpPr>
          <p:nvPr/>
        </p:nvSpPr>
        <p:spPr>
          <a:xfrm>
            <a:off x="748265" y="160668"/>
            <a:ext cx="13055915" cy="438150"/>
          </a:xfrm>
          <a:prstGeom prst="rect">
            <a:avLst/>
          </a:prstGeom>
        </p:spPr>
        <p:txBody>
          <a:bodyPr anchor="t"/>
          <a:lstStyle>
            <a:lvl1pPr marL="0" indent="0" algn="l" defTabSz="914400" rtl="0" eaLnBrk="1" latinLnBrk="0" hangingPunct="1">
              <a:lnSpc>
                <a:spcPct val="85000"/>
              </a:lnSpc>
              <a:spcBef>
                <a:spcPts val="1000"/>
              </a:spcBef>
              <a:buFontTx/>
              <a:buNone/>
              <a:defRPr sz="2400" b="1" i="0" kern="1200">
                <a:solidFill>
                  <a:srgbClr val="E41F35"/>
                </a:solidFill>
                <a:latin typeface="Calibri" panose="020F0502020204030204" pitchFamily="34" charset="0"/>
                <a:ea typeface="+mn-ea"/>
                <a:cs typeface="Calibri" panose="020F0502020204030204" pitchFamily="34" charset="0"/>
              </a:defRPr>
            </a:lvl1pPr>
            <a:lvl2pPr marL="4572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2pPr>
            <a:lvl3pPr marL="9144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3pPr>
            <a:lvl4pPr marL="13716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4pPr>
            <a:lvl5pPr marL="18288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mj-lt"/>
                <a:ea typeface="Aptos" panose="020B0004020202020204" pitchFamily="34" charset="0"/>
              </a:rPr>
              <a:t>App lab adventures</a:t>
            </a:r>
            <a:endParaRPr lang="en-US">
              <a:latin typeface="Calibri Light"/>
              <a:ea typeface="Calibri Light"/>
              <a:cs typeface="Calibri Light"/>
            </a:endParaRPr>
          </a:p>
        </p:txBody>
      </p:sp>
      <p:sp>
        <p:nvSpPr>
          <p:cNvPr id="4" name="Text Placeholder 25">
            <a:extLst>
              <a:ext uri="{FF2B5EF4-FFF2-40B4-BE49-F238E27FC236}">
                <a16:creationId xmlns:a16="http://schemas.microsoft.com/office/drawing/2014/main" id="{9A2C3239-F2BF-0954-8617-59C862AA81C3}"/>
              </a:ext>
            </a:extLst>
          </p:cNvPr>
          <p:cNvSpPr txBox="1">
            <a:spLocks/>
          </p:cNvSpPr>
          <p:nvPr/>
        </p:nvSpPr>
        <p:spPr>
          <a:xfrm>
            <a:off x="748266" y="700419"/>
            <a:ext cx="13055915" cy="776409"/>
          </a:xfrm>
          <a:prstGeom prst="rect">
            <a:avLst/>
          </a:prstGeom>
        </p:spPr>
        <p:txBody>
          <a:bodyPr anchor="t"/>
          <a:lstStyle>
            <a:lvl1pPr marL="0" indent="0" algn="l" defTabSz="914400" rtl="0" eaLnBrk="1" latinLnBrk="0" hangingPunct="1">
              <a:lnSpc>
                <a:spcPct val="85000"/>
              </a:lnSpc>
              <a:spcBef>
                <a:spcPts val="0"/>
              </a:spcBef>
              <a:buFontTx/>
              <a:buNone/>
              <a:defRPr sz="4800" b="0" i="0" kern="1200">
                <a:solidFill>
                  <a:schemeClr val="tx1"/>
                </a:solidFill>
                <a:latin typeface="Calibri Light" panose="020F0302020204030204" pitchFamily="34" charset="0"/>
                <a:ea typeface="+mn-ea"/>
                <a:cs typeface="Calibri Light" panose="020F0302020204030204" pitchFamily="34" charset="0"/>
              </a:defRPr>
            </a:lvl1pPr>
            <a:lvl2pPr marL="4572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2pPr>
            <a:lvl3pPr marL="9144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3pPr>
            <a:lvl4pPr marL="13716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4pPr>
            <a:lvl5pPr marL="18288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4800" b="0" i="0" u="none" strike="noStrike" kern="1200" cap="none" spc="0" normalizeH="0" baseline="0" noProof="0">
                <a:ln>
                  <a:noFill/>
                </a:ln>
                <a:solidFill>
                  <a:srgbClr val="000000"/>
                </a:solidFill>
                <a:effectLst/>
                <a:uLnTx/>
                <a:uFillTx/>
                <a:latin typeface="Calibri Light" panose="020F0302020204030204" pitchFamily="34" charset="0"/>
                <a:ea typeface="+mn-ea"/>
                <a:cs typeface="Calibri Light" panose="020F0302020204030204" pitchFamily="34" charset="0"/>
              </a:rPr>
              <a:t>L07 – Play the flashlight on your mobile </a:t>
            </a:r>
          </a:p>
        </p:txBody>
      </p:sp>
      <p:sp>
        <p:nvSpPr>
          <p:cNvPr id="2" name="TextBox 1">
            <a:extLst>
              <a:ext uri="{FF2B5EF4-FFF2-40B4-BE49-F238E27FC236}">
                <a16:creationId xmlns:a16="http://schemas.microsoft.com/office/drawing/2014/main" id="{C1EF0618-29B2-AF34-9586-C99C9668B880}"/>
              </a:ext>
            </a:extLst>
          </p:cNvPr>
          <p:cNvSpPr txBox="1"/>
          <p:nvPr/>
        </p:nvSpPr>
        <p:spPr>
          <a:xfrm>
            <a:off x="7913521" y="7160891"/>
            <a:ext cx="5758936" cy="424732"/>
          </a:xfrm>
          <a:prstGeom prst="rect">
            <a:avLst/>
          </a:prstGeom>
          <a:noFill/>
        </p:spPr>
        <p:txBody>
          <a:bodyPr wrap="square" rtlCol="0">
            <a:spAutoFit/>
          </a:bodyPr>
          <a:lstStyle/>
          <a:p>
            <a:r>
              <a:rPr lang="en-US" i="1"/>
              <a:t>Any Apps you build hence forth can be shared</a:t>
            </a:r>
          </a:p>
        </p:txBody>
      </p:sp>
      <p:sp>
        <p:nvSpPr>
          <p:cNvPr id="6" name="TextBox 5">
            <a:extLst>
              <a:ext uri="{FF2B5EF4-FFF2-40B4-BE49-F238E27FC236}">
                <a16:creationId xmlns:a16="http://schemas.microsoft.com/office/drawing/2014/main" id="{06869031-CD5F-B72D-2E46-11A6757A769D}"/>
              </a:ext>
            </a:extLst>
          </p:cNvPr>
          <p:cNvSpPr txBox="1"/>
          <p:nvPr/>
        </p:nvSpPr>
        <p:spPr>
          <a:xfrm>
            <a:off x="7913521" y="7585623"/>
            <a:ext cx="5758936" cy="707886"/>
          </a:xfrm>
          <a:prstGeom prst="rect">
            <a:avLst/>
          </a:prstGeom>
          <a:noFill/>
        </p:spPr>
        <p:txBody>
          <a:bodyPr wrap="square" rtlCol="0">
            <a:spAutoFit/>
          </a:bodyPr>
          <a:lstStyle/>
          <a:p>
            <a:r>
              <a:rPr lang="en-US" sz="2000" i="1"/>
              <a:t>If you do not have internet on the phone you can connect to CAH guest Wi-Fi </a:t>
            </a:r>
          </a:p>
        </p:txBody>
      </p:sp>
    </p:spTree>
    <p:extLst>
      <p:ext uri="{BB962C8B-B14F-4D97-AF65-F5344CB8AC3E}">
        <p14:creationId xmlns:p14="http://schemas.microsoft.com/office/powerpoint/2010/main" val="2930995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787B76-0B63-DB34-CA05-6D487DEAE42C}"/>
              </a:ext>
            </a:extLst>
          </p:cNvPr>
          <p:cNvPicPr>
            <a:picLocks noChangeAspect="1"/>
          </p:cNvPicPr>
          <p:nvPr/>
        </p:nvPicPr>
        <p:blipFill>
          <a:blip r:embed="rId3"/>
          <a:stretch>
            <a:fillRect/>
          </a:stretch>
        </p:blipFill>
        <p:spPr>
          <a:xfrm>
            <a:off x="1190171" y="1736981"/>
            <a:ext cx="11610159" cy="5613772"/>
          </a:xfrm>
          <a:prstGeom prst="rect">
            <a:avLst/>
          </a:prstGeom>
        </p:spPr>
      </p:pic>
      <p:sp>
        <p:nvSpPr>
          <p:cNvPr id="4" name="Text Placeholder 7">
            <a:extLst>
              <a:ext uri="{FF2B5EF4-FFF2-40B4-BE49-F238E27FC236}">
                <a16:creationId xmlns:a16="http://schemas.microsoft.com/office/drawing/2014/main" id="{153C6313-EBE5-B390-D40C-F9B95153CC70}"/>
              </a:ext>
            </a:extLst>
          </p:cNvPr>
          <p:cNvSpPr txBox="1">
            <a:spLocks/>
          </p:cNvSpPr>
          <p:nvPr/>
        </p:nvSpPr>
        <p:spPr>
          <a:xfrm>
            <a:off x="748265" y="160668"/>
            <a:ext cx="13055915" cy="438150"/>
          </a:xfrm>
          <a:prstGeom prst="rect">
            <a:avLst/>
          </a:prstGeom>
        </p:spPr>
        <p:txBody>
          <a:bodyPr anchor="t"/>
          <a:lstStyle>
            <a:lvl1pPr marL="0" indent="0" algn="l" defTabSz="914400" rtl="0" eaLnBrk="1" latinLnBrk="0" hangingPunct="1">
              <a:lnSpc>
                <a:spcPct val="85000"/>
              </a:lnSpc>
              <a:spcBef>
                <a:spcPts val="1000"/>
              </a:spcBef>
              <a:buFontTx/>
              <a:buNone/>
              <a:defRPr sz="2400" b="1" i="0" kern="1200">
                <a:solidFill>
                  <a:srgbClr val="E41F35"/>
                </a:solidFill>
                <a:latin typeface="Calibri" panose="020F0502020204030204" pitchFamily="34" charset="0"/>
                <a:ea typeface="+mn-ea"/>
                <a:cs typeface="Calibri" panose="020F0502020204030204" pitchFamily="34" charset="0"/>
              </a:defRPr>
            </a:lvl1pPr>
            <a:lvl2pPr marL="4572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2pPr>
            <a:lvl3pPr marL="9144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3pPr>
            <a:lvl4pPr marL="13716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4pPr>
            <a:lvl5pPr marL="18288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mj-lt"/>
                <a:ea typeface="Aptos" panose="020B0004020202020204" pitchFamily="34" charset="0"/>
              </a:rPr>
              <a:t>App lab adventures</a:t>
            </a:r>
            <a:endParaRPr lang="en-US">
              <a:latin typeface="Calibri Light"/>
              <a:ea typeface="Calibri Light"/>
              <a:cs typeface="Calibri Light"/>
            </a:endParaRPr>
          </a:p>
        </p:txBody>
      </p:sp>
      <p:sp>
        <p:nvSpPr>
          <p:cNvPr id="6" name="Text Placeholder 25">
            <a:extLst>
              <a:ext uri="{FF2B5EF4-FFF2-40B4-BE49-F238E27FC236}">
                <a16:creationId xmlns:a16="http://schemas.microsoft.com/office/drawing/2014/main" id="{2B76482C-1BFF-FDA6-9C3C-59830BA3D92F}"/>
              </a:ext>
            </a:extLst>
          </p:cNvPr>
          <p:cNvSpPr txBox="1">
            <a:spLocks/>
          </p:cNvSpPr>
          <p:nvPr/>
        </p:nvSpPr>
        <p:spPr>
          <a:xfrm>
            <a:off x="748266" y="700419"/>
            <a:ext cx="13055915" cy="776409"/>
          </a:xfrm>
          <a:prstGeom prst="rect">
            <a:avLst/>
          </a:prstGeom>
        </p:spPr>
        <p:txBody>
          <a:bodyPr anchor="t"/>
          <a:lstStyle>
            <a:lvl1pPr marL="0" indent="0" algn="l" defTabSz="914400" rtl="0" eaLnBrk="1" latinLnBrk="0" hangingPunct="1">
              <a:lnSpc>
                <a:spcPct val="85000"/>
              </a:lnSpc>
              <a:spcBef>
                <a:spcPts val="0"/>
              </a:spcBef>
              <a:buFontTx/>
              <a:buNone/>
              <a:defRPr sz="4800" b="0" i="0" kern="1200">
                <a:solidFill>
                  <a:schemeClr val="tx1"/>
                </a:solidFill>
                <a:latin typeface="Calibri Light" panose="020F0302020204030204" pitchFamily="34" charset="0"/>
                <a:ea typeface="+mn-ea"/>
                <a:cs typeface="Calibri Light" panose="020F0302020204030204" pitchFamily="34" charset="0"/>
              </a:defRPr>
            </a:lvl1pPr>
            <a:lvl2pPr marL="4572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2pPr>
            <a:lvl3pPr marL="9144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3pPr>
            <a:lvl4pPr marL="13716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4pPr>
            <a:lvl5pPr marL="18288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4800" b="0" i="0" u="none" strike="noStrike" kern="1200" cap="none" spc="0" normalizeH="0" baseline="0" noProof="0">
                <a:ln>
                  <a:noFill/>
                </a:ln>
                <a:solidFill>
                  <a:srgbClr val="000000"/>
                </a:solidFill>
                <a:effectLst/>
                <a:uLnTx/>
                <a:uFillTx/>
                <a:latin typeface="Calibri Light" panose="020F0302020204030204" pitchFamily="34" charset="0"/>
                <a:ea typeface="+mn-ea"/>
                <a:cs typeface="Calibri Light" panose="020F0302020204030204" pitchFamily="34" charset="0"/>
              </a:rPr>
              <a:t>L09 – Animal sounds </a:t>
            </a:r>
          </a:p>
        </p:txBody>
      </p:sp>
    </p:spTree>
    <p:extLst>
      <p:ext uri="{BB962C8B-B14F-4D97-AF65-F5344CB8AC3E}">
        <p14:creationId xmlns:p14="http://schemas.microsoft.com/office/powerpoint/2010/main" val="2262792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3D5C3E-613D-E6A6-44BE-18DF86A6BF51}"/>
              </a:ext>
            </a:extLst>
          </p:cNvPr>
          <p:cNvPicPr>
            <a:picLocks noChangeAspect="1"/>
          </p:cNvPicPr>
          <p:nvPr/>
        </p:nvPicPr>
        <p:blipFill>
          <a:blip r:embed="rId2"/>
          <a:stretch>
            <a:fillRect/>
          </a:stretch>
        </p:blipFill>
        <p:spPr>
          <a:xfrm>
            <a:off x="1359628" y="1665515"/>
            <a:ext cx="12264932" cy="5525885"/>
          </a:xfrm>
          <a:prstGeom prst="rect">
            <a:avLst/>
          </a:prstGeom>
        </p:spPr>
      </p:pic>
      <p:pic>
        <p:nvPicPr>
          <p:cNvPr id="6" name="Picture 5">
            <a:extLst>
              <a:ext uri="{FF2B5EF4-FFF2-40B4-BE49-F238E27FC236}">
                <a16:creationId xmlns:a16="http://schemas.microsoft.com/office/drawing/2014/main" id="{F71FC054-57C7-C312-78A1-2985C4520FF4}"/>
              </a:ext>
            </a:extLst>
          </p:cNvPr>
          <p:cNvPicPr>
            <a:picLocks noChangeAspect="1"/>
          </p:cNvPicPr>
          <p:nvPr/>
        </p:nvPicPr>
        <p:blipFill>
          <a:blip r:embed="rId3"/>
          <a:stretch>
            <a:fillRect/>
          </a:stretch>
        </p:blipFill>
        <p:spPr>
          <a:xfrm>
            <a:off x="10428969" y="6048374"/>
            <a:ext cx="3195591" cy="1889217"/>
          </a:xfrm>
          <a:prstGeom prst="rect">
            <a:avLst/>
          </a:prstGeom>
        </p:spPr>
      </p:pic>
      <p:sp>
        <p:nvSpPr>
          <p:cNvPr id="7" name="Text Placeholder 7">
            <a:extLst>
              <a:ext uri="{FF2B5EF4-FFF2-40B4-BE49-F238E27FC236}">
                <a16:creationId xmlns:a16="http://schemas.microsoft.com/office/drawing/2014/main" id="{01B611BD-B12B-7629-C787-1DC4E9A14A78}"/>
              </a:ext>
            </a:extLst>
          </p:cNvPr>
          <p:cNvSpPr txBox="1">
            <a:spLocks/>
          </p:cNvSpPr>
          <p:nvPr/>
        </p:nvSpPr>
        <p:spPr>
          <a:xfrm>
            <a:off x="748265" y="160668"/>
            <a:ext cx="13055915" cy="438150"/>
          </a:xfrm>
          <a:prstGeom prst="rect">
            <a:avLst/>
          </a:prstGeom>
        </p:spPr>
        <p:txBody>
          <a:bodyPr anchor="t"/>
          <a:lstStyle>
            <a:lvl1pPr marL="0" indent="0" algn="l" defTabSz="914400" rtl="0" eaLnBrk="1" latinLnBrk="0" hangingPunct="1">
              <a:lnSpc>
                <a:spcPct val="85000"/>
              </a:lnSpc>
              <a:spcBef>
                <a:spcPts val="1000"/>
              </a:spcBef>
              <a:buFontTx/>
              <a:buNone/>
              <a:defRPr sz="2400" b="1" i="0" kern="1200">
                <a:solidFill>
                  <a:srgbClr val="E41F35"/>
                </a:solidFill>
                <a:latin typeface="Calibri" panose="020F0502020204030204" pitchFamily="34" charset="0"/>
                <a:ea typeface="+mn-ea"/>
                <a:cs typeface="Calibri" panose="020F0502020204030204" pitchFamily="34" charset="0"/>
              </a:defRPr>
            </a:lvl1pPr>
            <a:lvl2pPr marL="4572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2pPr>
            <a:lvl3pPr marL="9144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3pPr>
            <a:lvl4pPr marL="13716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4pPr>
            <a:lvl5pPr marL="18288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mj-lt"/>
                <a:ea typeface="Aptos" panose="020B0004020202020204" pitchFamily="34" charset="0"/>
              </a:rPr>
              <a:t>App lab adventures</a:t>
            </a:r>
            <a:endParaRPr lang="en-US">
              <a:latin typeface="Calibri Light"/>
              <a:ea typeface="Calibri Light"/>
              <a:cs typeface="Calibri Light"/>
            </a:endParaRPr>
          </a:p>
        </p:txBody>
      </p:sp>
      <p:sp>
        <p:nvSpPr>
          <p:cNvPr id="8" name="Text Placeholder 25">
            <a:extLst>
              <a:ext uri="{FF2B5EF4-FFF2-40B4-BE49-F238E27FC236}">
                <a16:creationId xmlns:a16="http://schemas.microsoft.com/office/drawing/2014/main" id="{5C45AC2B-1C74-43C4-C754-B598FBAC63E2}"/>
              </a:ext>
            </a:extLst>
          </p:cNvPr>
          <p:cNvSpPr txBox="1">
            <a:spLocks/>
          </p:cNvSpPr>
          <p:nvPr/>
        </p:nvSpPr>
        <p:spPr>
          <a:xfrm>
            <a:off x="748266" y="700419"/>
            <a:ext cx="13055915" cy="776409"/>
          </a:xfrm>
          <a:prstGeom prst="rect">
            <a:avLst/>
          </a:prstGeom>
        </p:spPr>
        <p:txBody>
          <a:bodyPr anchor="t"/>
          <a:lstStyle>
            <a:lvl1pPr marL="0" indent="0" algn="l" defTabSz="914400" rtl="0" eaLnBrk="1" latinLnBrk="0" hangingPunct="1">
              <a:lnSpc>
                <a:spcPct val="85000"/>
              </a:lnSpc>
              <a:spcBef>
                <a:spcPts val="0"/>
              </a:spcBef>
              <a:buFontTx/>
              <a:buNone/>
              <a:defRPr sz="4800" b="0" i="0" kern="1200">
                <a:solidFill>
                  <a:schemeClr val="tx1"/>
                </a:solidFill>
                <a:latin typeface="Calibri Light" panose="020F0302020204030204" pitchFamily="34" charset="0"/>
                <a:ea typeface="+mn-ea"/>
                <a:cs typeface="Calibri Light" panose="020F0302020204030204" pitchFamily="34" charset="0"/>
              </a:defRPr>
            </a:lvl1pPr>
            <a:lvl2pPr marL="4572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2pPr>
            <a:lvl3pPr marL="9144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3pPr>
            <a:lvl4pPr marL="13716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4pPr>
            <a:lvl5pPr marL="18288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4800" b="0" i="0" u="none" strike="noStrike" kern="1200" cap="none" spc="0" normalizeH="0" baseline="0" noProof="0">
                <a:ln>
                  <a:noFill/>
                </a:ln>
                <a:solidFill>
                  <a:srgbClr val="000000"/>
                </a:solidFill>
                <a:effectLst/>
                <a:uLnTx/>
                <a:uFillTx/>
                <a:latin typeface="Calibri Light" panose="020F0302020204030204" pitchFamily="34" charset="0"/>
                <a:ea typeface="+mn-ea"/>
                <a:cs typeface="Calibri Light" panose="020F0302020204030204" pitchFamily="34" charset="0"/>
              </a:rPr>
              <a:t>L11 – Adventure </a:t>
            </a:r>
          </a:p>
        </p:txBody>
      </p:sp>
    </p:spTree>
    <p:extLst>
      <p:ext uri="{BB962C8B-B14F-4D97-AF65-F5344CB8AC3E}">
        <p14:creationId xmlns:p14="http://schemas.microsoft.com/office/powerpoint/2010/main" val="43574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DEC6C6-42B6-FE6E-364B-5D58926BED0E}"/>
              </a:ext>
            </a:extLst>
          </p:cNvPr>
          <p:cNvPicPr>
            <a:picLocks noChangeAspect="1"/>
          </p:cNvPicPr>
          <p:nvPr/>
        </p:nvPicPr>
        <p:blipFill>
          <a:blip r:embed="rId2"/>
          <a:stretch>
            <a:fillRect/>
          </a:stretch>
        </p:blipFill>
        <p:spPr>
          <a:xfrm>
            <a:off x="2429787" y="2190750"/>
            <a:ext cx="10541082" cy="5221606"/>
          </a:xfrm>
          <a:prstGeom prst="rect">
            <a:avLst/>
          </a:prstGeom>
        </p:spPr>
      </p:pic>
      <p:pic>
        <p:nvPicPr>
          <p:cNvPr id="4098" name="Picture 2" descr="Frontal View Of Widescreen Lcd Monitor ...">
            <a:extLst>
              <a:ext uri="{FF2B5EF4-FFF2-40B4-BE49-F238E27FC236}">
                <a16:creationId xmlns:a16="http://schemas.microsoft.com/office/drawing/2014/main" id="{576D05B9-1CBB-BAFF-64C5-F227CA354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84072" y="6309632"/>
            <a:ext cx="2619375" cy="1743075"/>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7">
            <a:extLst>
              <a:ext uri="{FF2B5EF4-FFF2-40B4-BE49-F238E27FC236}">
                <a16:creationId xmlns:a16="http://schemas.microsoft.com/office/drawing/2014/main" id="{24BC7B9D-FE50-B0A5-D0D2-22DC0929A4AC}"/>
              </a:ext>
            </a:extLst>
          </p:cNvPr>
          <p:cNvSpPr txBox="1">
            <a:spLocks/>
          </p:cNvSpPr>
          <p:nvPr/>
        </p:nvSpPr>
        <p:spPr>
          <a:xfrm>
            <a:off x="748265" y="160668"/>
            <a:ext cx="13055915" cy="438150"/>
          </a:xfrm>
          <a:prstGeom prst="rect">
            <a:avLst/>
          </a:prstGeom>
        </p:spPr>
        <p:txBody>
          <a:bodyPr anchor="t"/>
          <a:lstStyle>
            <a:lvl1pPr marL="0" indent="0" algn="l" defTabSz="914400" rtl="0" eaLnBrk="1" latinLnBrk="0" hangingPunct="1">
              <a:lnSpc>
                <a:spcPct val="85000"/>
              </a:lnSpc>
              <a:spcBef>
                <a:spcPts val="1000"/>
              </a:spcBef>
              <a:buFontTx/>
              <a:buNone/>
              <a:defRPr sz="2400" b="1" i="0" kern="1200">
                <a:solidFill>
                  <a:srgbClr val="E41F35"/>
                </a:solidFill>
                <a:latin typeface="Calibri" panose="020F0502020204030204" pitchFamily="34" charset="0"/>
                <a:ea typeface="+mn-ea"/>
                <a:cs typeface="Calibri" panose="020F0502020204030204" pitchFamily="34" charset="0"/>
              </a:defRPr>
            </a:lvl1pPr>
            <a:lvl2pPr marL="4572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2pPr>
            <a:lvl3pPr marL="9144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3pPr>
            <a:lvl4pPr marL="13716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4pPr>
            <a:lvl5pPr marL="18288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mj-lt"/>
                <a:ea typeface="Aptos" panose="020B0004020202020204" pitchFamily="34" charset="0"/>
              </a:rPr>
              <a:t>App lab adventures</a:t>
            </a:r>
            <a:endParaRPr lang="en-US">
              <a:latin typeface="Calibri Light"/>
              <a:ea typeface="Calibri Light"/>
              <a:cs typeface="Calibri Light"/>
            </a:endParaRPr>
          </a:p>
        </p:txBody>
      </p:sp>
      <p:sp>
        <p:nvSpPr>
          <p:cNvPr id="6" name="Text Placeholder 25">
            <a:extLst>
              <a:ext uri="{FF2B5EF4-FFF2-40B4-BE49-F238E27FC236}">
                <a16:creationId xmlns:a16="http://schemas.microsoft.com/office/drawing/2014/main" id="{765F1BDD-4D83-0CD4-E712-3C1A1F3D9006}"/>
              </a:ext>
            </a:extLst>
          </p:cNvPr>
          <p:cNvSpPr txBox="1">
            <a:spLocks/>
          </p:cNvSpPr>
          <p:nvPr/>
        </p:nvSpPr>
        <p:spPr>
          <a:xfrm>
            <a:off x="748266" y="700419"/>
            <a:ext cx="13055915" cy="776409"/>
          </a:xfrm>
          <a:prstGeom prst="rect">
            <a:avLst/>
          </a:prstGeom>
        </p:spPr>
        <p:txBody>
          <a:bodyPr anchor="t"/>
          <a:lstStyle>
            <a:lvl1pPr marL="0" indent="0" algn="l" defTabSz="914400" rtl="0" eaLnBrk="1" latinLnBrk="0" hangingPunct="1">
              <a:lnSpc>
                <a:spcPct val="85000"/>
              </a:lnSpc>
              <a:spcBef>
                <a:spcPts val="0"/>
              </a:spcBef>
              <a:buFontTx/>
              <a:buNone/>
              <a:defRPr sz="4800" b="0" i="0" kern="1200">
                <a:solidFill>
                  <a:schemeClr val="tx1"/>
                </a:solidFill>
                <a:latin typeface="Calibri Light" panose="020F0302020204030204" pitchFamily="34" charset="0"/>
                <a:ea typeface="+mn-ea"/>
                <a:cs typeface="Calibri Light" panose="020F0302020204030204" pitchFamily="34" charset="0"/>
              </a:defRPr>
            </a:lvl1pPr>
            <a:lvl2pPr marL="4572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2pPr>
            <a:lvl3pPr marL="9144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3pPr>
            <a:lvl4pPr marL="13716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4pPr>
            <a:lvl5pPr marL="18288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4800" b="0" i="0" u="none" strike="noStrike" kern="1200" cap="none" spc="0" normalizeH="0" baseline="0" noProof="0">
                <a:ln>
                  <a:noFill/>
                </a:ln>
                <a:solidFill>
                  <a:srgbClr val="000000"/>
                </a:solidFill>
                <a:effectLst/>
                <a:uLnTx/>
                <a:uFillTx/>
                <a:latin typeface="Calibri Light" panose="020F0302020204030204" pitchFamily="34" charset="0"/>
                <a:ea typeface="+mn-ea"/>
                <a:cs typeface="Calibri Light" panose="020F0302020204030204" pitchFamily="34" charset="0"/>
              </a:rPr>
              <a:t>L12 – Adventure </a:t>
            </a:r>
          </a:p>
        </p:txBody>
      </p:sp>
    </p:spTree>
    <p:extLst>
      <p:ext uri="{BB962C8B-B14F-4D97-AF65-F5344CB8AC3E}">
        <p14:creationId xmlns:p14="http://schemas.microsoft.com/office/powerpoint/2010/main" val="2537004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EABE02-793B-50EA-DDB2-7AD3FEA30CE6}"/>
              </a:ext>
            </a:extLst>
          </p:cNvPr>
          <p:cNvPicPr>
            <a:picLocks noChangeAspect="1"/>
          </p:cNvPicPr>
          <p:nvPr/>
        </p:nvPicPr>
        <p:blipFill>
          <a:blip r:embed="rId2"/>
          <a:stretch>
            <a:fillRect/>
          </a:stretch>
        </p:blipFill>
        <p:spPr>
          <a:xfrm>
            <a:off x="2322286" y="1700613"/>
            <a:ext cx="12045587" cy="5824311"/>
          </a:xfrm>
          <a:prstGeom prst="rect">
            <a:avLst/>
          </a:prstGeom>
        </p:spPr>
      </p:pic>
      <p:sp>
        <p:nvSpPr>
          <p:cNvPr id="4" name="Text Placeholder 7">
            <a:extLst>
              <a:ext uri="{FF2B5EF4-FFF2-40B4-BE49-F238E27FC236}">
                <a16:creationId xmlns:a16="http://schemas.microsoft.com/office/drawing/2014/main" id="{9AFBAE53-5462-8854-8A92-8B7F5520C61B}"/>
              </a:ext>
            </a:extLst>
          </p:cNvPr>
          <p:cNvSpPr txBox="1">
            <a:spLocks/>
          </p:cNvSpPr>
          <p:nvPr/>
        </p:nvSpPr>
        <p:spPr>
          <a:xfrm>
            <a:off x="748265" y="160668"/>
            <a:ext cx="13055915" cy="438150"/>
          </a:xfrm>
          <a:prstGeom prst="rect">
            <a:avLst/>
          </a:prstGeom>
        </p:spPr>
        <p:txBody>
          <a:bodyPr anchor="t"/>
          <a:lstStyle>
            <a:lvl1pPr marL="0" indent="0" algn="l" defTabSz="914400" rtl="0" eaLnBrk="1" latinLnBrk="0" hangingPunct="1">
              <a:lnSpc>
                <a:spcPct val="85000"/>
              </a:lnSpc>
              <a:spcBef>
                <a:spcPts val="1000"/>
              </a:spcBef>
              <a:buFontTx/>
              <a:buNone/>
              <a:defRPr sz="2400" b="1" i="0" kern="1200">
                <a:solidFill>
                  <a:srgbClr val="E41F35"/>
                </a:solidFill>
                <a:latin typeface="Calibri" panose="020F0502020204030204" pitchFamily="34" charset="0"/>
                <a:ea typeface="+mn-ea"/>
                <a:cs typeface="Calibri" panose="020F0502020204030204" pitchFamily="34" charset="0"/>
              </a:defRPr>
            </a:lvl1pPr>
            <a:lvl2pPr marL="4572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2pPr>
            <a:lvl3pPr marL="9144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3pPr>
            <a:lvl4pPr marL="13716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4pPr>
            <a:lvl5pPr marL="18288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mj-lt"/>
                <a:ea typeface="Aptos" panose="020B0004020202020204" pitchFamily="34" charset="0"/>
              </a:rPr>
              <a:t>App lab adventures</a:t>
            </a:r>
            <a:endParaRPr lang="en-US">
              <a:latin typeface="Calibri Light"/>
              <a:ea typeface="Calibri Light"/>
              <a:cs typeface="Calibri Light"/>
            </a:endParaRPr>
          </a:p>
        </p:txBody>
      </p:sp>
      <p:sp>
        <p:nvSpPr>
          <p:cNvPr id="6" name="Text Placeholder 25">
            <a:extLst>
              <a:ext uri="{FF2B5EF4-FFF2-40B4-BE49-F238E27FC236}">
                <a16:creationId xmlns:a16="http://schemas.microsoft.com/office/drawing/2014/main" id="{C09604B2-6997-1915-5BF7-B15D01297BC1}"/>
              </a:ext>
            </a:extLst>
          </p:cNvPr>
          <p:cNvSpPr txBox="1">
            <a:spLocks/>
          </p:cNvSpPr>
          <p:nvPr/>
        </p:nvSpPr>
        <p:spPr>
          <a:xfrm>
            <a:off x="748266" y="700419"/>
            <a:ext cx="13055915" cy="776409"/>
          </a:xfrm>
          <a:prstGeom prst="rect">
            <a:avLst/>
          </a:prstGeom>
        </p:spPr>
        <p:txBody>
          <a:bodyPr anchor="t"/>
          <a:lstStyle>
            <a:lvl1pPr marL="0" indent="0" algn="l" defTabSz="914400" rtl="0" eaLnBrk="1" latinLnBrk="0" hangingPunct="1">
              <a:lnSpc>
                <a:spcPct val="85000"/>
              </a:lnSpc>
              <a:spcBef>
                <a:spcPts val="0"/>
              </a:spcBef>
              <a:buFontTx/>
              <a:buNone/>
              <a:defRPr sz="4800" b="0" i="0" kern="1200">
                <a:solidFill>
                  <a:schemeClr val="tx1"/>
                </a:solidFill>
                <a:latin typeface="Calibri Light" panose="020F0302020204030204" pitchFamily="34" charset="0"/>
                <a:ea typeface="+mn-ea"/>
                <a:cs typeface="Calibri Light" panose="020F0302020204030204" pitchFamily="34" charset="0"/>
              </a:defRPr>
            </a:lvl1pPr>
            <a:lvl2pPr marL="4572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2pPr>
            <a:lvl3pPr marL="9144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3pPr>
            <a:lvl4pPr marL="13716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4pPr>
            <a:lvl5pPr marL="18288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4800" b="0" i="0" u="none" strike="noStrike" kern="1200" cap="none" spc="0" normalizeH="0" baseline="0" noProof="0">
                <a:ln>
                  <a:noFill/>
                </a:ln>
                <a:solidFill>
                  <a:srgbClr val="000000"/>
                </a:solidFill>
                <a:effectLst/>
                <a:uLnTx/>
                <a:uFillTx/>
                <a:latin typeface="Calibri Light" panose="020F0302020204030204" pitchFamily="34" charset="0"/>
                <a:ea typeface="+mn-ea"/>
                <a:cs typeface="Calibri Light" panose="020F0302020204030204" pitchFamily="34" charset="0"/>
              </a:rPr>
              <a:t>L13 – Adventure </a:t>
            </a:r>
          </a:p>
        </p:txBody>
      </p:sp>
    </p:spTree>
    <p:extLst>
      <p:ext uri="{BB962C8B-B14F-4D97-AF65-F5344CB8AC3E}">
        <p14:creationId xmlns:p14="http://schemas.microsoft.com/office/powerpoint/2010/main" val="1170499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AD2B73-B788-8C72-3EC2-C46AC4D18909}"/>
              </a:ext>
            </a:extLst>
          </p:cNvPr>
          <p:cNvPicPr>
            <a:picLocks noChangeAspect="1"/>
          </p:cNvPicPr>
          <p:nvPr/>
        </p:nvPicPr>
        <p:blipFill>
          <a:blip r:embed="rId2"/>
          <a:stretch>
            <a:fillRect/>
          </a:stretch>
        </p:blipFill>
        <p:spPr>
          <a:xfrm>
            <a:off x="1686781" y="2120797"/>
            <a:ext cx="2025754" cy="3988005"/>
          </a:xfrm>
          <a:prstGeom prst="rect">
            <a:avLst/>
          </a:prstGeom>
        </p:spPr>
      </p:pic>
      <p:sp>
        <p:nvSpPr>
          <p:cNvPr id="4" name="Text Placeholder 7">
            <a:extLst>
              <a:ext uri="{FF2B5EF4-FFF2-40B4-BE49-F238E27FC236}">
                <a16:creationId xmlns:a16="http://schemas.microsoft.com/office/drawing/2014/main" id="{8A7DBFD2-A67C-1246-7B58-4D889F305482}"/>
              </a:ext>
            </a:extLst>
          </p:cNvPr>
          <p:cNvSpPr txBox="1">
            <a:spLocks/>
          </p:cNvSpPr>
          <p:nvPr/>
        </p:nvSpPr>
        <p:spPr>
          <a:xfrm>
            <a:off x="748265" y="160668"/>
            <a:ext cx="13055915" cy="438150"/>
          </a:xfrm>
          <a:prstGeom prst="rect">
            <a:avLst/>
          </a:prstGeom>
        </p:spPr>
        <p:txBody>
          <a:bodyPr anchor="t"/>
          <a:lstStyle>
            <a:lvl1pPr marL="0" indent="0" algn="l" defTabSz="914400" rtl="0" eaLnBrk="1" latinLnBrk="0" hangingPunct="1">
              <a:lnSpc>
                <a:spcPct val="85000"/>
              </a:lnSpc>
              <a:spcBef>
                <a:spcPts val="1000"/>
              </a:spcBef>
              <a:buFontTx/>
              <a:buNone/>
              <a:defRPr sz="2400" b="1" i="0" kern="1200">
                <a:solidFill>
                  <a:srgbClr val="E41F35"/>
                </a:solidFill>
                <a:latin typeface="Calibri" panose="020F0502020204030204" pitchFamily="34" charset="0"/>
                <a:ea typeface="+mn-ea"/>
                <a:cs typeface="Calibri" panose="020F0502020204030204" pitchFamily="34" charset="0"/>
              </a:defRPr>
            </a:lvl1pPr>
            <a:lvl2pPr marL="4572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2pPr>
            <a:lvl3pPr marL="9144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3pPr>
            <a:lvl4pPr marL="13716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4pPr>
            <a:lvl5pPr marL="18288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mj-lt"/>
                <a:ea typeface="Aptos" panose="020B0004020202020204" pitchFamily="34" charset="0"/>
              </a:rPr>
              <a:t>App lab adventures</a:t>
            </a:r>
            <a:endParaRPr lang="en-US">
              <a:latin typeface="Calibri Light"/>
              <a:ea typeface="Calibri Light"/>
              <a:cs typeface="Calibri Light"/>
            </a:endParaRPr>
          </a:p>
        </p:txBody>
      </p:sp>
      <p:sp>
        <p:nvSpPr>
          <p:cNvPr id="5" name="Text Placeholder 25">
            <a:extLst>
              <a:ext uri="{FF2B5EF4-FFF2-40B4-BE49-F238E27FC236}">
                <a16:creationId xmlns:a16="http://schemas.microsoft.com/office/drawing/2014/main" id="{0A00123E-EC97-2332-A6E4-1893E1B62DF9}"/>
              </a:ext>
            </a:extLst>
          </p:cNvPr>
          <p:cNvSpPr txBox="1">
            <a:spLocks/>
          </p:cNvSpPr>
          <p:nvPr/>
        </p:nvSpPr>
        <p:spPr>
          <a:xfrm>
            <a:off x="748266" y="700419"/>
            <a:ext cx="13055915" cy="776409"/>
          </a:xfrm>
          <a:prstGeom prst="rect">
            <a:avLst/>
          </a:prstGeom>
        </p:spPr>
        <p:txBody>
          <a:bodyPr anchor="t"/>
          <a:lstStyle>
            <a:lvl1pPr marL="0" indent="0" algn="l" defTabSz="914400" rtl="0" eaLnBrk="1" latinLnBrk="0" hangingPunct="1">
              <a:lnSpc>
                <a:spcPct val="85000"/>
              </a:lnSpc>
              <a:spcBef>
                <a:spcPts val="0"/>
              </a:spcBef>
              <a:buFontTx/>
              <a:buNone/>
              <a:defRPr sz="4800" b="0" i="0" kern="1200">
                <a:solidFill>
                  <a:schemeClr val="tx1"/>
                </a:solidFill>
                <a:latin typeface="Calibri Light" panose="020F0302020204030204" pitchFamily="34" charset="0"/>
                <a:ea typeface="+mn-ea"/>
                <a:cs typeface="Calibri Light" panose="020F0302020204030204" pitchFamily="34" charset="0"/>
              </a:defRPr>
            </a:lvl1pPr>
            <a:lvl2pPr marL="4572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2pPr>
            <a:lvl3pPr marL="9144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3pPr>
            <a:lvl4pPr marL="13716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4pPr>
            <a:lvl5pPr marL="18288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4800" b="0" i="0" u="none" strike="noStrike" kern="1200" cap="none" spc="0" normalizeH="0" baseline="0" noProof="0">
                <a:ln>
                  <a:noFill/>
                </a:ln>
                <a:solidFill>
                  <a:srgbClr val="000000"/>
                </a:solidFill>
                <a:effectLst/>
                <a:uLnTx/>
                <a:uFillTx/>
                <a:latin typeface="Calibri Light" panose="020F0302020204030204" pitchFamily="34" charset="0"/>
                <a:ea typeface="+mn-ea"/>
                <a:cs typeface="Calibri Light" panose="020F0302020204030204" pitchFamily="34" charset="0"/>
              </a:rPr>
              <a:t>L14 – Temp Talk </a:t>
            </a:r>
          </a:p>
        </p:txBody>
      </p:sp>
      <p:sp>
        <p:nvSpPr>
          <p:cNvPr id="7" name="TextBox 6">
            <a:extLst>
              <a:ext uri="{FF2B5EF4-FFF2-40B4-BE49-F238E27FC236}">
                <a16:creationId xmlns:a16="http://schemas.microsoft.com/office/drawing/2014/main" id="{0C019AC9-5153-29D6-0786-42F9D79E5F2C}"/>
              </a:ext>
            </a:extLst>
          </p:cNvPr>
          <p:cNvSpPr txBox="1"/>
          <p:nvPr/>
        </p:nvSpPr>
        <p:spPr>
          <a:xfrm>
            <a:off x="5965372" y="1193486"/>
            <a:ext cx="7315200" cy="5842625"/>
          </a:xfrm>
          <a:prstGeom prst="rect">
            <a:avLst/>
          </a:prstGeom>
          <a:noFill/>
        </p:spPr>
        <p:txBody>
          <a:bodyPr wrap="square">
            <a:spAutoFit/>
          </a:bodyPr>
          <a:lstStyle/>
          <a:p>
            <a:pPr algn="l">
              <a:spcBef>
                <a:spcPts val="450"/>
              </a:spcBef>
              <a:spcAft>
                <a:spcPts val="750"/>
              </a:spcAft>
            </a:pPr>
            <a:r>
              <a:rPr lang="en-US" sz="2400" b="1" i="0">
                <a:solidFill>
                  <a:srgbClr val="424242"/>
                </a:solidFill>
                <a:effectLst/>
                <a:latin typeface="Segoe Sans"/>
              </a:rPr>
              <a:t>Functional Requirements:</a:t>
            </a:r>
          </a:p>
          <a:p>
            <a:pPr algn="l">
              <a:spcAft>
                <a:spcPts val="600"/>
              </a:spcAft>
              <a:buFont typeface="+mj-lt"/>
              <a:buAutoNum type="arabicPeriod"/>
            </a:pPr>
            <a:r>
              <a:rPr lang="en-US" sz="1800" b="1" i="0">
                <a:solidFill>
                  <a:srgbClr val="424242"/>
                </a:solidFill>
                <a:effectLst/>
                <a:latin typeface="Segoe Sans"/>
              </a:rPr>
              <a:t>Temperature Display:</a:t>
            </a:r>
          </a:p>
          <a:p>
            <a:pPr marL="742950" lvl="1" indent="-285750" algn="l">
              <a:spcAft>
                <a:spcPts val="600"/>
              </a:spcAft>
              <a:buFont typeface="+mj-lt"/>
              <a:buAutoNum type="arabicPeriod"/>
            </a:pPr>
            <a:r>
              <a:rPr lang="en-US" sz="1800" b="0" i="0">
                <a:solidFill>
                  <a:srgbClr val="424242"/>
                </a:solidFill>
                <a:effectLst/>
                <a:latin typeface="Segoe Sans"/>
              </a:rPr>
              <a:t>The system shall display the current temperature value prominently on the screen.</a:t>
            </a:r>
          </a:p>
          <a:p>
            <a:pPr marL="742950" lvl="1" indent="-285750" algn="l">
              <a:spcAft>
                <a:spcPts val="600"/>
              </a:spcAft>
              <a:buFont typeface="+mj-lt"/>
              <a:buAutoNum type="arabicPeriod"/>
            </a:pPr>
            <a:r>
              <a:rPr lang="en-US" sz="1800" b="0" i="0">
                <a:solidFill>
                  <a:srgbClr val="424242"/>
                </a:solidFill>
                <a:effectLst/>
                <a:latin typeface="Segoe Sans"/>
              </a:rPr>
              <a:t>The displayed temperature shall be in degrees Fahrenheit.</a:t>
            </a:r>
          </a:p>
          <a:p>
            <a:pPr algn="l">
              <a:spcAft>
                <a:spcPts val="600"/>
              </a:spcAft>
              <a:buFont typeface="+mj-lt"/>
              <a:buAutoNum type="arabicPeriod"/>
            </a:pPr>
            <a:r>
              <a:rPr lang="en-US" sz="1800" b="1" i="0">
                <a:solidFill>
                  <a:srgbClr val="424242"/>
                </a:solidFill>
                <a:effectLst/>
                <a:latin typeface="Segoe Sans"/>
              </a:rPr>
              <a:t>Temperature Feedback:</a:t>
            </a:r>
          </a:p>
          <a:p>
            <a:pPr marL="742950" lvl="1" indent="-285750" algn="l">
              <a:spcAft>
                <a:spcPts val="600"/>
              </a:spcAft>
              <a:buFont typeface="+mj-lt"/>
              <a:buAutoNum type="arabicPeriod"/>
            </a:pPr>
            <a:r>
              <a:rPr lang="en-US" sz="1800" b="0" i="0">
                <a:solidFill>
                  <a:srgbClr val="424242"/>
                </a:solidFill>
                <a:effectLst/>
                <a:latin typeface="Segoe Sans"/>
              </a:rPr>
              <a:t>If the temperature is greater than or equal to 55°F, the system shall display a message indicating that it is hot.</a:t>
            </a:r>
          </a:p>
          <a:p>
            <a:pPr marL="1143000" lvl="2" indent="-228600" algn="l">
              <a:spcAft>
                <a:spcPts val="600"/>
              </a:spcAft>
              <a:buFont typeface="+mj-lt"/>
              <a:buAutoNum type="arabicPeriod"/>
            </a:pPr>
            <a:r>
              <a:rPr lang="en-US" sz="1800" b="0" i="0">
                <a:solidFill>
                  <a:srgbClr val="424242"/>
                </a:solidFill>
                <a:effectLst/>
                <a:latin typeface="Segoe Sans"/>
              </a:rPr>
              <a:t>Example Message: "It's hot!"</a:t>
            </a:r>
          </a:p>
          <a:p>
            <a:pPr marL="742950" lvl="1" indent="-285750" algn="l">
              <a:spcAft>
                <a:spcPts val="600"/>
              </a:spcAft>
              <a:buFont typeface="+mj-lt"/>
              <a:buAutoNum type="arabicPeriod"/>
            </a:pPr>
            <a:r>
              <a:rPr lang="en-US" sz="1800" b="0" i="0">
                <a:solidFill>
                  <a:srgbClr val="424242"/>
                </a:solidFill>
                <a:effectLst/>
                <a:latin typeface="Segoe Sans"/>
              </a:rPr>
              <a:t>If the temperature is less than 55°F, the system shall display a creative message indicating that it is low.</a:t>
            </a:r>
          </a:p>
          <a:p>
            <a:pPr marL="1143000" lvl="2" indent="-228600" algn="l">
              <a:spcAft>
                <a:spcPts val="600"/>
              </a:spcAft>
              <a:buFont typeface="+mj-lt"/>
              <a:buAutoNum type="arabicPeriod"/>
            </a:pPr>
            <a:r>
              <a:rPr lang="en-US" sz="1800" b="0" i="0">
                <a:solidFill>
                  <a:srgbClr val="424242"/>
                </a:solidFill>
                <a:effectLst/>
                <a:latin typeface="Segoe Sans"/>
              </a:rPr>
              <a:t>Example Message: "Brrr... It's chilly!"</a:t>
            </a:r>
          </a:p>
          <a:p>
            <a:pPr algn="l">
              <a:spcAft>
                <a:spcPts val="600"/>
              </a:spcAft>
              <a:buFont typeface="+mj-lt"/>
              <a:buAutoNum type="arabicPeriod"/>
            </a:pPr>
            <a:r>
              <a:rPr lang="en-US" sz="1800" b="1" i="0">
                <a:solidFill>
                  <a:srgbClr val="424242"/>
                </a:solidFill>
                <a:effectLst/>
                <a:latin typeface="Segoe Sans"/>
              </a:rPr>
              <a:t>User Controls for Temperature Adjustment:</a:t>
            </a:r>
          </a:p>
          <a:p>
            <a:pPr marL="742950" lvl="1" indent="-285750" algn="l">
              <a:spcAft>
                <a:spcPts val="600"/>
              </a:spcAft>
              <a:buFont typeface="+mj-lt"/>
              <a:buAutoNum type="arabicPeriod"/>
            </a:pPr>
            <a:r>
              <a:rPr lang="en-US" sz="1800" b="0" i="0">
                <a:solidFill>
                  <a:srgbClr val="424242"/>
                </a:solidFill>
                <a:effectLst/>
                <a:latin typeface="Segoe Sans"/>
              </a:rPr>
              <a:t>The system shall provide buttons for increasing and decreasing the temperature.</a:t>
            </a:r>
          </a:p>
          <a:p>
            <a:pPr marL="1143000" lvl="2" indent="-228600" algn="l">
              <a:spcAft>
                <a:spcPts val="600"/>
              </a:spcAft>
              <a:buFont typeface="+mj-lt"/>
              <a:buAutoNum type="arabicPeriod"/>
            </a:pPr>
            <a:r>
              <a:rPr lang="en-US" sz="1800" b="0" i="0">
                <a:solidFill>
                  <a:srgbClr val="424242"/>
                </a:solidFill>
                <a:effectLst/>
                <a:latin typeface="Segoe Sans"/>
              </a:rPr>
              <a:t>A button labeled with "&lt;" to decrease the temperature.</a:t>
            </a:r>
          </a:p>
          <a:p>
            <a:pPr marL="1143000" lvl="2" indent="-228600" algn="l">
              <a:spcAft>
                <a:spcPts val="600"/>
              </a:spcAft>
              <a:buFont typeface="+mj-lt"/>
              <a:buAutoNum type="arabicPeriod"/>
            </a:pPr>
            <a:r>
              <a:rPr lang="en-US" sz="1800" b="0" i="0">
                <a:solidFill>
                  <a:srgbClr val="424242"/>
                </a:solidFill>
                <a:effectLst/>
                <a:latin typeface="Segoe Sans"/>
              </a:rPr>
              <a:t>A button labeled with "&gt;" to increase the temperature.</a:t>
            </a:r>
          </a:p>
        </p:txBody>
      </p:sp>
    </p:spTree>
    <p:extLst>
      <p:ext uri="{BB962C8B-B14F-4D97-AF65-F5344CB8AC3E}">
        <p14:creationId xmlns:p14="http://schemas.microsoft.com/office/powerpoint/2010/main" val="2295582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descr="Glowing Magic Box Stock Illustrations – 4,952 Glowing Magic Box Stock  Illustrations, Vectors &amp; Clipart - Dreamstime">
            <a:extLst>
              <a:ext uri="{FF2B5EF4-FFF2-40B4-BE49-F238E27FC236}">
                <a16:creationId xmlns:a16="http://schemas.microsoft.com/office/drawing/2014/main" id="{8C778CFE-C60B-0401-DD9A-8F9E0B0E252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08924" y="1931490"/>
            <a:ext cx="1281552" cy="18113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ntroduction">
            <a:extLst>
              <a:ext uri="{FF2B5EF4-FFF2-40B4-BE49-F238E27FC236}">
                <a16:creationId xmlns:a16="http://schemas.microsoft.com/office/drawing/2014/main" id="{766364CB-3F18-B26F-F979-009B8F7155C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15200" y="986971"/>
            <a:ext cx="3722391" cy="321056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754DC0C-44E6-BFE2-DA5B-91FEEA2C31CC}"/>
              </a:ext>
            </a:extLst>
          </p:cNvPr>
          <p:cNvSpPr txBox="1"/>
          <p:nvPr/>
        </p:nvSpPr>
        <p:spPr>
          <a:xfrm>
            <a:off x="643907" y="4487819"/>
            <a:ext cx="6250379" cy="3406702"/>
          </a:xfrm>
          <a:prstGeom prst="rect">
            <a:avLst/>
          </a:prstGeom>
          <a:noFill/>
        </p:spPr>
        <p:txBody>
          <a:bodyPr wrap="square">
            <a:spAutoFit/>
          </a:bodyPr>
          <a:lstStyle/>
          <a:p>
            <a:pPr algn="l">
              <a:lnSpc>
                <a:spcPts val="1650"/>
              </a:lnSpc>
              <a:spcBef>
                <a:spcPts val="750"/>
              </a:spcBef>
              <a:spcAft>
                <a:spcPts val="600"/>
              </a:spcAft>
            </a:pPr>
            <a:r>
              <a:rPr lang="en-US" b="1" i="0">
                <a:solidFill>
                  <a:srgbClr val="001D35"/>
                </a:solidFill>
                <a:effectLst/>
                <a:latin typeface="Google Sans"/>
              </a:rPr>
              <a:t>Think of a box:</a:t>
            </a:r>
            <a:endParaRPr lang="en-US" b="0" i="0">
              <a:solidFill>
                <a:srgbClr val="001D35"/>
              </a:solidFill>
              <a:effectLst/>
              <a:latin typeface="Google Sans"/>
            </a:endParaRPr>
          </a:p>
          <a:p>
            <a:pPr algn="l" fontAlgn="ctr">
              <a:lnSpc>
                <a:spcPts val="1650"/>
              </a:lnSpc>
              <a:spcBef>
                <a:spcPts val="750"/>
              </a:spcBef>
              <a:spcAft>
                <a:spcPts val="600"/>
              </a:spcAft>
            </a:pPr>
            <a:r>
              <a:rPr lang="en-US" b="0" i="0">
                <a:solidFill>
                  <a:srgbClr val="545D7E"/>
                </a:solidFill>
                <a:effectLst/>
                <a:latin typeface="Google Sans"/>
              </a:rPr>
              <a:t>Imagine a box you can put different toys in. The box is the variable, and the toy inside is the value.</a:t>
            </a:r>
            <a:endParaRPr lang="en-US" b="0" i="0">
              <a:solidFill>
                <a:srgbClr val="0B57D0"/>
              </a:solidFill>
              <a:effectLst/>
              <a:latin typeface="Google Sans"/>
            </a:endParaRPr>
          </a:p>
          <a:p>
            <a:pPr algn="l">
              <a:lnSpc>
                <a:spcPts val="1650"/>
              </a:lnSpc>
              <a:spcBef>
                <a:spcPts val="750"/>
              </a:spcBef>
              <a:spcAft>
                <a:spcPts val="600"/>
              </a:spcAft>
            </a:pPr>
            <a:r>
              <a:rPr lang="en-US" b="1" i="0">
                <a:solidFill>
                  <a:srgbClr val="001D35"/>
                </a:solidFill>
                <a:effectLst/>
                <a:latin typeface="Google Sans"/>
              </a:rPr>
              <a:t>It can hold different things:</a:t>
            </a:r>
            <a:endParaRPr lang="en-US" b="0" i="0">
              <a:solidFill>
                <a:srgbClr val="001D35"/>
              </a:solidFill>
              <a:effectLst/>
              <a:latin typeface="Google Sans"/>
            </a:endParaRPr>
          </a:p>
          <a:p>
            <a:pPr algn="l" fontAlgn="ctr">
              <a:lnSpc>
                <a:spcPts val="1650"/>
              </a:lnSpc>
              <a:spcBef>
                <a:spcPts val="750"/>
              </a:spcBef>
              <a:spcAft>
                <a:spcPts val="600"/>
              </a:spcAft>
            </a:pPr>
            <a:r>
              <a:rPr lang="en-US" b="0" i="0">
                <a:solidFill>
                  <a:srgbClr val="545D7E"/>
                </a:solidFill>
                <a:effectLst/>
                <a:latin typeface="Google Sans"/>
              </a:rPr>
              <a:t>You can change what's inside the box. For example, you can put a ball in the box, then take it out and put a teddy bear in.</a:t>
            </a:r>
            <a:endParaRPr lang="en-US" b="0" i="0">
              <a:solidFill>
                <a:srgbClr val="0B57D0"/>
              </a:solidFill>
              <a:effectLst/>
              <a:latin typeface="Google Sans"/>
            </a:endParaRPr>
          </a:p>
          <a:p>
            <a:pPr algn="l">
              <a:lnSpc>
                <a:spcPts val="1650"/>
              </a:lnSpc>
              <a:spcBef>
                <a:spcPts val="750"/>
              </a:spcBef>
              <a:spcAft>
                <a:spcPts val="600"/>
              </a:spcAft>
            </a:pPr>
            <a:r>
              <a:rPr lang="en-US" b="1" i="0">
                <a:solidFill>
                  <a:srgbClr val="001D35"/>
                </a:solidFill>
                <a:effectLst/>
                <a:latin typeface="Google Sans"/>
              </a:rPr>
              <a:t>Variables in math:</a:t>
            </a:r>
            <a:endParaRPr lang="en-US" b="0" i="0">
              <a:solidFill>
                <a:srgbClr val="001D35"/>
              </a:solidFill>
              <a:effectLst/>
              <a:latin typeface="Google Sans"/>
            </a:endParaRPr>
          </a:p>
          <a:p>
            <a:pPr algn="l">
              <a:lnSpc>
                <a:spcPts val="1650"/>
              </a:lnSpc>
              <a:spcBef>
                <a:spcPts val="750"/>
              </a:spcBef>
              <a:spcAft>
                <a:spcPts val="600"/>
              </a:spcAft>
              <a:buFont typeface="Arial" panose="020B0604020202020204" pitchFamily="34" charset="0"/>
              <a:buChar char="•"/>
            </a:pPr>
            <a:r>
              <a:rPr lang="en-US" b="0" i="0">
                <a:solidFill>
                  <a:srgbClr val="545D7E"/>
                </a:solidFill>
                <a:effectLst/>
                <a:latin typeface="Google Sans"/>
              </a:rPr>
              <a:t>In math, variables are letters that represent unknown numbers. For example, in the equation 'x + 2 = 5', 'x' is a variable representing the unknown number. </a:t>
            </a:r>
          </a:p>
        </p:txBody>
      </p:sp>
      <p:sp>
        <p:nvSpPr>
          <p:cNvPr id="9" name="TextBox 8">
            <a:extLst>
              <a:ext uri="{FF2B5EF4-FFF2-40B4-BE49-F238E27FC236}">
                <a16:creationId xmlns:a16="http://schemas.microsoft.com/office/drawing/2014/main" id="{321B9C09-87F4-87BE-D965-2FB3944E7BF8}"/>
              </a:ext>
            </a:extLst>
          </p:cNvPr>
          <p:cNvSpPr txBox="1"/>
          <p:nvPr/>
        </p:nvSpPr>
        <p:spPr>
          <a:xfrm>
            <a:off x="7315200" y="4749076"/>
            <a:ext cx="6250379" cy="2171748"/>
          </a:xfrm>
          <a:prstGeom prst="rect">
            <a:avLst/>
          </a:prstGeom>
          <a:noFill/>
        </p:spPr>
        <p:txBody>
          <a:bodyPr wrap="square">
            <a:spAutoFit/>
          </a:bodyPr>
          <a:lstStyle/>
          <a:p>
            <a:pPr>
              <a:lnSpc>
                <a:spcPts val="1650"/>
              </a:lnSpc>
              <a:spcBef>
                <a:spcPts val="750"/>
              </a:spcBef>
              <a:spcAft>
                <a:spcPts val="600"/>
              </a:spcAft>
            </a:pPr>
            <a:r>
              <a:rPr lang="en-US">
                <a:solidFill>
                  <a:srgbClr val="001D35"/>
                </a:solidFill>
                <a:latin typeface="Google Sans"/>
              </a:rPr>
              <a:t>Imagine you're playing a game.</a:t>
            </a:r>
          </a:p>
          <a:p>
            <a:pPr>
              <a:lnSpc>
                <a:spcPts val="1650"/>
              </a:lnSpc>
              <a:spcBef>
                <a:spcPts val="750"/>
              </a:spcBef>
              <a:spcAft>
                <a:spcPts val="600"/>
              </a:spcAft>
            </a:pPr>
            <a:r>
              <a:rPr lang="en-US">
                <a:solidFill>
                  <a:srgbClr val="001D35"/>
                </a:solidFill>
                <a:latin typeface="Google Sans"/>
              </a:rPr>
              <a:t>"If" it's raining outside "then" we'll stay inside and play board games.</a:t>
            </a:r>
          </a:p>
          <a:p>
            <a:pPr>
              <a:lnSpc>
                <a:spcPts val="1650"/>
              </a:lnSpc>
              <a:spcBef>
                <a:spcPts val="750"/>
              </a:spcBef>
              <a:spcAft>
                <a:spcPts val="600"/>
              </a:spcAft>
            </a:pPr>
            <a:r>
              <a:rPr lang="en-US">
                <a:solidFill>
                  <a:srgbClr val="001D35"/>
                </a:solidFill>
                <a:latin typeface="Google Sans"/>
              </a:rPr>
              <a:t>"If" it's sunny outside "then" we'll go to the park and play.</a:t>
            </a:r>
          </a:p>
          <a:p>
            <a:pPr>
              <a:lnSpc>
                <a:spcPts val="1650"/>
              </a:lnSpc>
              <a:spcBef>
                <a:spcPts val="750"/>
              </a:spcBef>
              <a:spcAft>
                <a:spcPts val="600"/>
              </a:spcAft>
            </a:pPr>
            <a:r>
              <a:rPr lang="en-US">
                <a:solidFill>
                  <a:srgbClr val="001D35"/>
                </a:solidFill>
                <a:latin typeface="Google Sans"/>
              </a:rPr>
              <a:t>See? We make a choice about what to do based on whether it's raining or sunny.</a:t>
            </a:r>
          </a:p>
        </p:txBody>
      </p:sp>
      <p:sp>
        <p:nvSpPr>
          <p:cNvPr id="11" name="Text Placeholder 7">
            <a:extLst>
              <a:ext uri="{FF2B5EF4-FFF2-40B4-BE49-F238E27FC236}">
                <a16:creationId xmlns:a16="http://schemas.microsoft.com/office/drawing/2014/main" id="{F96AE4C2-5D1A-E18D-DB6F-368559FD5A0B}"/>
              </a:ext>
            </a:extLst>
          </p:cNvPr>
          <p:cNvSpPr txBox="1">
            <a:spLocks/>
          </p:cNvSpPr>
          <p:nvPr/>
        </p:nvSpPr>
        <p:spPr>
          <a:xfrm>
            <a:off x="748265" y="160668"/>
            <a:ext cx="13055915" cy="438150"/>
          </a:xfrm>
          <a:prstGeom prst="rect">
            <a:avLst/>
          </a:prstGeom>
        </p:spPr>
        <p:txBody>
          <a:bodyPr anchor="t"/>
          <a:lstStyle>
            <a:lvl1pPr marL="0" indent="0" algn="l" defTabSz="914400" rtl="0" eaLnBrk="1" latinLnBrk="0" hangingPunct="1">
              <a:lnSpc>
                <a:spcPct val="85000"/>
              </a:lnSpc>
              <a:spcBef>
                <a:spcPts val="1000"/>
              </a:spcBef>
              <a:buFontTx/>
              <a:buNone/>
              <a:defRPr sz="2400" b="1" i="0" kern="1200">
                <a:solidFill>
                  <a:srgbClr val="E41F35"/>
                </a:solidFill>
                <a:latin typeface="Calibri" panose="020F0502020204030204" pitchFamily="34" charset="0"/>
                <a:ea typeface="+mn-ea"/>
                <a:cs typeface="Calibri" panose="020F0502020204030204" pitchFamily="34" charset="0"/>
              </a:defRPr>
            </a:lvl1pPr>
            <a:lvl2pPr marL="4572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2pPr>
            <a:lvl3pPr marL="9144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3pPr>
            <a:lvl4pPr marL="13716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4pPr>
            <a:lvl5pPr marL="18288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mj-lt"/>
                <a:ea typeface="Aptos" panose="020B0004020202020204" pitchFamily="34" charset="0"/>
              </a:rPr>
              <a:t>App lab adventures</a:t>
            </a:r>
            <a:endParaRPr lang="en-US">
              <a:latin typeface="Calibri Light"/>
              <a:ea typeface="Calibri Light"/>
              <a:cs typeface="Calibri Light"/>
            </a:endParaRPr>
          </a:p>
        </p:txBody>
      </p:sp>
      <p:sp>
        <p:nvSpPr>
          <p:cNvPr id="13" name="Text Placeholder 25">
            <a:extLst>
              <a:ext uri="{FF2B5EF4-FFF2-40B4-BE49-F238E27FC236}">
                <a16:creationId xmlns:a16="http://schemas.microsoft.com/office/drawing/2014/main" id="{50D110DE-E822-31E1-6C27-52AA0A6B0A73}"/>
              </a:ext>
            </a:extLst>
          </p:cNvPr>
          <p:cNvSpPr txBox="1">
            <a:spLocks/>
          </p:cNvSpPr>
          <p:nvPr/>
        </p:nvSpPr>
        <p:spPr>
          <a:xfrm>
            <a:off x="748266" y="700419"/>
            <a:ext cx="13055915" cy="776409"/>
          </a:xfrm>
          <a:prstGeom prst="rect">
            <a:avLst/>
          </a:prstGeom>
        </p:spPr>
        <p:txBody>
          <a:bodyPr anchor="t"/>
          <a:lstStyle>
            <a:lvl1pPr marL="0" indent="0" algn="l" defTabSz="914400" rtl="0" eaLnBrk="1" latinLnBrk="0" hangingPunct="1">
              <a:lnSpc>
                <a:spcPct val="85000"/>
              </a:lnSpc>
              <a:spcBef>
                <a:spcPts val="0"/>
              </a:spcBef>
              <a:buFontTx/>
              <a:buNone/>
              <a:defRPr sz="4800" b="0" i="0" kern="1200">
                <a:solidFill>
                  <a:schemeClr val="tx1"/>
                </a:solidFill>
                <a:latin typeface="Calibri Light" panose="020F0302020204030204" pitchFamily="34" charset="0"/>
                <a:ea typeface="+mn-ea"/>
                <a:cs typeface="Calibri Light" panose="020F0302020204030204" pitchFamily="34" charset="0"/>
              </a:defRPr>
            </a:lvl1pPr>
            <a:lvl2pPr marL="4572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2pPr>
            <a:lvl3pPr marL="9144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3pPr>
            <a:lvl4pPr marL="13716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4pPr>
            <a:lvl5pPr marL="18288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4800" b="0" i="0" u="none" strike="noStrike" kern="1200" cap="none" spc="0" normalizeH="0" baseline="0" noProof="0">
                <a:ln>
                  <a:noFill/>
                </a:ln>
                <a:solidFill>
                  <a:srgbClr val="000000"/>
                </a:solidFill>
                <a:effectLst/>
                <a:uLnTx/>
                <a:uFillTx/>
                <a:latin typeface="Calibri Light" panose="020F0302020204030204" pitchFamily="34" charset="0"/>
                <a:ea typeface="+mn-ea"/>
                <a:cs typeface="Calibri Light" panose="020F0302020204030204" pitchFamily="34" charset="0"/>
              </a:rPr>
              <a:t>L14 – Temp Talk ( Concepts) </a:t>
            </a:r>
          </a:p>
        </p:txBody>
      </p:sp>
      <p:sp>
        <p:nvSpPr>
          <p:cNvPr id="17" name="TextBox 16">
            <a:extLst>
              <a:ext uri="{FF2B5EF4-FFF2-40B4-BE49-F238E27FC236}">
                <a16:creationId xmlns:a16="http://schemas.microsoft.com/office/drawing/2014/main" id="{CD55C26F-D77E-F527-08FB-487758AE26FE}"/>
              </a:ext>
            </a:extLst>
          </p:cNvPr>
          <p:cNvSpPr txBox="1"/>
          <p:nvPr/>
        </p:nvSpPr>
        <p:spPr>
          <a:xfrm>
            <a:off x="2394857" y="2557591"/>
            <a:ext cx="2583543" cy="646331"/>
          </a:xfrm>
          <a:prstGeom prst="rect">
            <a:avLst/>
          </a:prstGeom>
          <a:noFill/>
        </p:spPr>
        <p:txBody>
          <a:bodyPr wrap="square">
            <a:spAutoFit/>
          </a:bodyPr>
          <a:lstStyle/>
          <a:p>
            <a:r>
              <a:rPr lang="en-US" sz="3600"/>
              <a:t>Variables</a:t>
            </a:r>
          </a:p>
        </p:txBody>
      </p:sp>
      <p:sp>
        <p:nvSpPr>
          <p:cNvPr id="21" name="TextBox 20">
            <a:extLst>
              <a:ext uri="{FF2B5EF4-FFF2-40B4-BE49-F238E27FC236}">
                <a16:creationId xmlns:a16="http://schemas.microsoft.com/office/drawing/2014/main" id="{7E94F580-F004-1A57-89EE-80AB1BD8A38D}"/>
              </a:ext>
            </a:extLst>
          </p:cNvPr>
          <p:cNvSpPr txBox="1"/>
          <p:nvPr/>
        </p:nvSpPr>
        <p:spPr>
          <a:xfrm>
            <a:off x="11328400" y="2557590"/>
            <a:ext cx="2583543" cy="646331"/>
          </a:xfrm>
          <a:prstGeom prst="rect">
            <a:avLst/>
          </a:prstGeom>
          <a:noFill/>
        </p:spPr>
        <p:txBody>
          <a:bodyPr wrap="square">
            <a:spAutoFit/>
          </a:bodyPr>
          <a:lstStyle/>
          <a:p>
            <a:r>
              <a:rPr lang="en-US" sz="3600"/>
              <a:t>Conditions</a:t>
            </a:r>
          </a:p>
        </p:txBody>
      </p:sp>
    </p:spTree>
    <p:extLst>
      <p:ext uri="{BB962C8B-B14F-4D97-AF65-F5344CB8AC3E}">
        <p14:creationId xmlns:p14="http://schemas.microsoft.com/office/powerpoint/2010/main" val="3716434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CFCDC54E-9B0F-CE59-EA07-D0E72BFD02FE}"/>
              </a:ext>
            </a:extLst>
          </p:cNvPr>
          <p:cNvSpPr txBox="1">
            <a:spLocks/>
          </p:cNvSpPr>
          <p:nvPr/>
        </p:nvSpPr>
        <p:spPr>
          <a:xfrm>
            <a:off x="891732" y="2550663"/>
            <a:ext cx="11865958" cy="4325816"/>
          </a:xfrm>
          <a:prstGeom prst="rect">
            <a:avLst/>
          </a:prstGeom>
          <a:solidFill>
            <a:srgbClr val="E1F6F7"/>
          </a:solidFill>
        </p:spPr>
        <p:txBody>
          <a:bodyPr lIns="109728" tIns="54864" rIns="109728" bIns="54864"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4988" indent="-284988">
              <a:spcAft>
                <a:spcPts val="750"/>
              </a:spcAft>
            </a:pPr>
            <a:r>
              <a:rPr lang="en-US" sz="2040" b="1">
                <a:latin typeface="Calibri"/>
                <a:ea typeface="Calibri"/>
                <a:cs typeface="Calibri"/>
              </a:rPr>
              <a:t>Be Kind &amp; Respectful:</a:t>
            </a:r>
            <a:r>
              <a:rPr lang="en-US" sz="2040">
                <a:latin typeface="Calibri"/>
                <a:ea typeface="Calibri"/>
                <a:cs typeface="Calibri"/>
              </a:rPr>
              <a:t> Treat everyone with kindness and respect, including teammates, coaches, and peers. Support each other's ideas and efforts.</a:t>
            </a:r>
          </a:p>
          <a:p>
            <a:pPr marL="284988" indent="-284988">
              <a:spcAft>
                <a:spcPts val="750"/>
              </a:spcAft>
            </a:pPr>
            <a:r>
              <a:rPr lang="en-US" sz="2040" b="1">
                <a:latin typeface="Calibri"/>
                <a:ea typeface="Calibri"/>
                <a:cs typeface="Calibri"/>
              </a:rPr>
              <a:t>Stay Safe:</a:t>
            </a:r>
            <a:r>
              <a:rPr lang="en-US" sz="2040">
                <a:latin typeface="Calibri"/>
                <a:ea typeface="Calibri"/>
                <a:cs typeface="Calibri"/>
              </a:rPr>
              <a:t> Don't leave the designated areas without a volunteer or coach. Your safety is a priority.</a:t>
            </a:r>
          </a:p>
          <a:p>
            <a:pPr marL="284988" indent="-284988">
              <a:spcAft>
                <a:spcPts val="750"/>
              </a:spcAft>
            </a:pPr>
            <a:r>
              <a:rPr lang="en-US" sz="2040" b="1">
                <a:latin typeface="Calibri"/>
                <a:ea typeface="Calibri"/>
                <a:cs typeface="Calibri"/>
              </a:rPr>
              <a:t>Phone Use</a:t>
            </a:r>
            <a:r>
              <a:rPr lang="en-US" sz="2040">
                <a:latin typeface="Calibri"/>
                <a:ea typeface="Calibri"/>
                <a:cs typeface="Calibri"/>
              </a:rPr>
              <a:t>: Keep your phone on silent mode and use them only on designated breaks.</a:t>
            </a:r>
          </a:p>
          <a:p>
            <a:pPr marL="284988" indent="-284988">
              <a:spcAft>
                <a:spcPts val="750"/>
              </a:spcAft>
            </a:pPr>
            <a:r>
              <a:rPr lang="en-US" sz="2040" b="1">
                <a:latin typeface="Calibri"/>
                <a:ea typeface="Calibri"/>
                <a:cs typeface="Calibri"/>
              </a:rPr>
              <a:t>Follow Instructions &amp; Ask Questions:</a:t>
            </a:r>
            <a:r>
              <a:rPr lang="en-US" sz="2040">
                <a:latin typeface="Calibri"/>
                <a:ea typeface="Calibri"/>
                <a:cs typeface="Calibri"/>
              </a:rPr>
              <a:t> Listen to your coaches and ask for help when needed.</a:t>
            </a:r>
          </a:p>
          <a:p>
            <a:pPr marL="284988" indent="-284988">
              <a:spcAft>
                <a:spcPts val="750"/>
              </a:spcAft>
            </a:pPr>
            <a:r>
              <a:rPr lang="en-US" sz="2040" b="1">
                <a:latin typeface="Calibri"/>
                <a:ea typeface="Calibri"/>
                <a:cs typeface="Calibri"/>
              </a:rPr>
              <a:t>Take Care of Equipment:</a:t>
            </a:r>
            <a:r>
              <a:rPr lang="en-US" sz="2040">
                <a:latin typeface="Calibri"/>
                <a:ea typeface="Calibri"/>
                <a:cs typeface="Calibri"/>
              </a:rPr>
              <a:t> Handle all materials and technology with care so everyone can use them.</a:t>
            </a:r>
          </a:p>
          <a:p>
            <a:pPr marL="284988" indent="-284988">
              <a:spcAft>
                <a:spcPts val="750"/>
              </a:spcAft>
            </a:pPr>
            <a:r>
              <a:rPr lang="en-US" sz="2040" b="1">
                <a:latin typeface="Calibri"/>
                <a:ea typeface="Calibri"/>
                <a:cs typeface="Calibri"/>
              </a:rPr>
              <a:t>Food &amp; Drinks: </a:t>
            </a:r>
            <a:r>
              <a:rPr lang="en-US" sz="2040">
                <a:latin typeface="Calibri"/>
                <a:ea typeface="Calibri"/>
                <a:cs typeface="Calibri"/>
              </a:rPr>
              <a:t>Only water is allowed in the rooms! Finish your lunch &amp; snack in the cafeteria.</a:t>
            </a:r>
            <a:endParaRPr lang="en-US" sz="2040"/>
          </a:p>
          <a:p>
            <a:pPr marL="284988" indent="-284988">
              <a:spcAft>
                <a:spcPts val="750"/>
              </a:spcAft>
            </a:pPr>
            <a:r>
              <a:rPr lang="en-US" sz="2040" b="1">
                <a:latin typeface="Calibri"/>
                <a:ea typeface="Calibri"/>
                <a:cs typeface="Calibri"/>
              </a:rPr>
              <a:t>Be Open &amp; Positive: </a:t>
            </a:r>
            <a:r>
              <a:rPr lang="en-US" sz="2040">
                <a:latin typeface="Calibri"/>
                <a:ea typeface="Calibri"/>
                <a:cs typeface="Calibri"/>
              </a:rPr>
              <a:t>Be open to new ideas. Help each other learn and succeed.</a:t>
            </a:r>
          </a:p>
          <a:p>
            <a:pPr marL="284988" indent="-284988">
              <a:spcAft>
                <a:spcPts val="750"/>
              </a:spcAft>
            </a:pPr>
            <a:r>
              <a:rPr lang="en-US" sz="2040" b="1">
                <a:latin typeface="Calibri"/>
                <a:ea typeface="Calibri"/>
                <a:cs typeface="Calibri"/>
              </a:rPr>
              <a:t>Have Fun!</a:t>
            </a:r>
            <a:r>
              <a:rPr lang="en-US" sz="2040">
                <a:latin typeface="Calibri"/>
                <a:ea typeface="Calibri"/>
                <a:cs typeface="Calibri"/>
              </a:rPr>
              <a:t> Enjoy the experience, learn, and have a blast with your fellow tech enthusiasts.</a:t>
            </a:r>
          </a:p>
          <a:p>
            <a:pPr marL="284988" indent="-284988">
              <a:spcAft>
                <a:spcPts val="750"/>
              </a:spcAft>
            </a:pPr>
            <a:endParaRPr lang="en-US" sz="2040">
              <a:latin typeface="Calibri"/>
              <a:ea typeface="Calibri"/>
              <a:cs typeface="Calibri"/>
            </a:endParaRPr>
          </a:p>
        </p:txBody>
      </p:sp>
      <p:pic>
        <p:nvPicPr>
          <p:cNvPr id="4" name="Picture 3" descr="A logo for a company&#10;&#10;AI-generated content may be incorrect.">
            <a:extLst>
              <a:ext uri="{FF2B5EF4-FFF2-40B4-BE49-F238E27FC236}">
                <a16:creationId xmlns:a16="http://schemas.microsoft.com/office/drawing/2014/main" id="{78D83AA1-0919-4DF5-9688-C33FF93960E7}"/>
              </a:ext>
            </a:extLst>
          </p:cNvPr>
          <p:cNvPicPr>
            <a:picLocks noChangeAspect="1"/>
          </p:cNvPicPr>
          <p:nvPr/>
        </p:nvPicPr>
        <p:blipFill>
          <a:blip r:embed="rId2"/>
          <a:stretch>
            <a:fillRect/>
          </a:stretch>
        </p:blipFill>
        <p:spPr>
          <a:xfrm>
            <a:off x="11628100" y="172758"/>
            <a:ext cx="2280811" cy="2184628"/>
          </a:xfrm>
          <a:prstGeom prst="rect">
            <a:avLst/>
          </a:prstGeom>
          <a:ln>
            <a:noFill/>
          </a:ln>
        </p:spPr>
      </p:pic>
      <p:sp>
        <p:nvSpPr>
          <p:cNvPr id="2" name="Text Placeholder 1">
            <a:extLst>
              <a:ext uri="{FF2B5EF4-FFF2-40B4-BE49-F238E27FC236}">
                <a16:creationId xmlns:a16="http://schemas.microsoft.com/office/drawing/2014/main" id="{7D99F23F-FC4E-D340-9657-3F2FE5C85F55}"/>
              </a:ext>
            </a:extLst>
          </p:cNvPr>
          <p:cNvSpPr>
            <a:spLocks noGrp="1"/>
          </p:cNvSpPr>
          <p:nvPr>
            <p:ph type="body" sz="quarter" idx="11"/>
          </p:nvPr>
        </p:nvSpPr>
        <p:spPr>
          <a:xfrm>
            <a:off x="891732" y="1051688"/>
            <a:ext cx="9587524" cy="628044"/>
          </a:xfrm>
          <a:solidFill>
            <a:schemeClr val="tx2"/>
          </a:solidFill>
        </p:spPr>
        <p:txBody>
          <a:bodyPr lIns="109728" tIns="54864" rIns="109728" bIns="54864" anchor="t"/>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360" b="1">
                <a:solidFill>
                  <a:srgbClr val="FFFFFF"/>
                </a:solidFill>
              </a:rPr>
              <a:t>TECHNOLOGY CAMP RULES &amp; EXPECTATIONS</a:t>
            </a:r>
            <a:endParaRPr lang="en-US" sz="3360" b="1">
              <a:solidFill>
                <a:srgbClr val="FFFFFF"/>
              </a:solidFill>
              <a:ea typeface="Calibri"/>
              <a:cs typeface="Calibri"/>
            </a:endParaRPr>
          </a:p>
          <a:p>
            <a:pPr lvl="0"/>
            <a:endParaRPr lang="en-US">
              <a:solidFill>
                <a:srgbClr val="FFFFFF"/>
              </a:solidFill>
            </a:endParaRPr>
          </a:p>
        </p:txBody>
      </p:sp>
    </p:spTree>
    <p:extLst>
      <p:ext uri="{BB962C8B-B14F-4D97-AF65-F5344CB8AC3E}">
        <p14:creationId xmlns:p14="http://schemas.microsoft.com/office/powerpoint/2010/main" val="408477055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7">
            <a:extLst>
              <a:ext uri="{FF2B5EF4-FFF2-40B4-BE49-F238E27FC236}">
                <a16:creationId xmlns:a16="http://schemas.microsoft.com/office/drawing/2014/main" id="{318628E4-427F-E5AF-B539-BE667B7BED9A}"/>
              </a:ext>
            </a:extLst>
          </p:cNvPr>
          <p:cNvSpPr txBox="1">
            <a:spLocks/>
          </p:cNvSpPr>
          <p:nvPr/>
        </p:nvSpPr>
        <p:spPr>
          <a:xfrm>
            <a:off x="748265" y="160668"/>
            <a:ext cx="13055915" cy="438150"/>
          </a:xfrm>
          <a:prstGeom prst="rect">
            <a:avLst/>
          </a:prstGeom>
        </p:spPr>
        <p:txBody>
          <a:bodyPr anchor="t"/>
          <a:lstStyle>
            <a:lvl1pPr marL="0" indent="0" algn="l" defTabSz="914400" rtl="0" eaLnBrk="1" latinLnBrk="0" hangingPunct="1">
              <a:lnSpc>
                <a:spcPct val="85000"/>
              </a:lnSpc>
              <a:spcBef>
                <a:spcPts val="1000"/>
              </a:spcBef>
              <a:buFontTx/>
              <a:buNone/>
              <a:defRPr sz="2400" b="1" i="0" kern="1200">
                <a:solidFill>
                  <a:srgbClr val="E41F35"/>
                </a:solidFill>
                <a:latin typeface="Calibri" panose="020F0502020204030204" pitchFamily="34" charset="0"/>
                <a:ea typeface="+mn-ea"/>
                <a:cs typeface="Calibri" panose="020F0502020204030204" pitchFamily="34" charset="0"/>
              </a:defRPr>
            </a:lvl1pPr>
            <a:lvl2pPr marL="4572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2pPr>
            <a:lvl3pPr marL="9144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3pPr>
            <a:lvl4pPr marL="13716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4pPr>
            <a:lvl5pPr marL="18288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mj-lt"/>
                <a:ea typeface="Aptos" panose="020B0004020202020204" pitchFamily="34" charset="0"/>
              </a:rPr>
              <a:t>App lab adventures</a:t>
            </a:r>
            <a:endParaRPr lang="en-US">
              <a:latin typeface="Calibri Light"/>
              <a:ea typeface="Calibri Light"/>
              <a:cs typeface="Calibri Light"/>
            </a:endParaRPr>
          </a:p>
        </p:txBody>
      </p:sp>
      <p:sp>
        <p:nvSpPr>
          <p:cNvPr id="7" name="Text Placeholder 25">
            <a:extLst>
              <a:ext uri="{FF2B5EF4-FFF2-40B4-BE49-F238E27FC236}">
                <a16:creationId xmlns:a16="http://schemas.microsoft.com/office/drawing/2014/main" id="{8AD36360-0CC2-D6BD-6582-08EE9A14EF41}"/>
              </a:ext>
            </a:extLst>
          </p:cNvPr>
          <p:cNvSpPr txBox="1">
            <a:spLocks/>
          </p:cNvSpPr>
          <p:nvPr/>
        </p:nvSpPr>
        <p:spPr>
          <a:xfrm>
            <a:off x="748266" y="700419"/>
            <a:ext cx="13055915" cy="776409"/>
          </a:xfrm>
          <a:prstGeom prst="rect">
            <a:avLst/>
          </a:prstGeom>
        </p:spPr>
        <p:txBody>
          <a:bodyPr anchor="t"/>
          <a:lstStyle>
            <a:lvl1pPr marL="0" indent="0" algn="l" defTabSz="914400" rtl="0" eaLnBrk="1" latinLnBrk="0" hangingPunct="1">
              <a:lnSpc>
                <a:spcPct val="85000"/>
              </a:lnSpc>
              <a:spcBef>
                <a:spcPts val="0"/>
              </a:spcBef>
              <a:buFontTx/>
              <a:buNone/>
              <a:defRPr sz="4800" b="0" i="0" kern="1200">
                <a:solidFill>
                  <a:schemeClr val="tx1"/>
                </a:solidFill>
                <a:latin typeface="Calibri Light" panose="020F0302020204030204" pitchFamily="34" charset="0"/>
                <a:ea typeface="+mn-ea"/>
                <a:cs typeface="Calibri Light" panose="020F0302020204030204" pitchFamily="34" charset="0"/>
              </a:defRPr>
            </a:lvl1pPr>
            <a:lvl2pPr marL="4572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2pPr>
            <a:lvl3pPr marL="9144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3pPr>
            <a:lvl4pPr marL="13716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4pPr>
            <a:lvl5pPr marL="18288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4800" b="0" i="0" u="none" strike="noStrike" kern="1200" cap="none" spc="0" normalizeH="0" baseline="0" noProof="0">
                <a:ln>
                  <a:noFill/>
                </a:ln>
                <a:solidFill>
                  <a:srgbClr val="000000"/>
                </a:solidFill>
                <a:effectLst/>
                <a:uLnTx/>
                <a:uFillTx/>
                <a:latin typeface="Calibri Light" panose="020F0302020204030204" pitchFamily="34" charset="0"/>
                <a:ea typeface="+mn-ea"/>
                <a:cs typeface="Calibri Light" panose="020F0302020204030204" pitchFamily="34" charset="0"/>
              </a:rPr>
              <a:t>L14 – Temp Talk </a:t>
            </a:r>
          </a:p>
        </p:txBody>
      </p:sp>
      <p:pic>
        <p:nvPicPr>
          <p:cNvPr id="9" name="Picture 8">
            <a:extLst>
              <a:ext uri="{FF2B5EF4-FFF2-40B4-BE49-F238E27FC236}">
                <a16:creationId xmlns:a16="http://schemas.microsoft.com/office/drawing/2014/main" id="{6969B0F1-B269-7DED-5AB3-444AD2EC7C68}"/>
              </a:ext>
            </a:extLst>
          </p:cNvPr>
          <p:cNvPicPr>
            <a:picLocks noChangeAspect="1"/>
          </p:cNvPicPr>
          <p:nvPr/>
        </p:nvPicPr>
        <p:blipFill>
          <a:blip r:embed="rId2"/>
          <a:stretch>
            <a:fillRect/>
          </a:stretch>
        </p:blipFill>
        <p:spPr>
          <a:xfrm>
            <a:off x="1095076" y="1578429"/>
            <a:ext cx="11627448" cy="5359675"/>
          </a:xfrm>
          <a:prstGeom prst="rect">
            <a:avLst/>
          </a:prstGeom>
        </p:spPr>
      </p:pic>
      <p:pic>
        <p:nvPicPr>
          <p:cNvPr id="9218" name="Picture 2" descr="Glowing Magic Box Stock Illustrations – 4,952 Glowing Magic Box Stock  Illustrations, Vectors &amp; Clipart - Dreamstime">
            <a:extLst>
              <a:ext uri="{FF2B5EF4-FFF2-40B4-BE49-F238E27FC236}">
                <a16:creationId xmlns:a16="http://schemas.microsoft.com/office/drawing/2014/main" id="{D423199C-58FF-80F2-4A41-7268AE3AD8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6800" y="5795344"/>
            <a:ext cx="1614942" cy="228552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ntroduction">
            <a:extLst>
              <a:ext uri="{FF2B5EF4-FFF2-40B4-BE49-F238E27FC236}">
                <a16:creationId xmlns:a16="http://schemas.microsoft.com/office/drawing/2014/main" id="{EA65DCD2-A962-56F5-425F-3CB72E087E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54397" y="5007081"/>
            <a:ext cx="3736253" cy="3222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15660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26742"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0" descr="preencoded.png">
            <a:extLst>
              <a:ext uri="{FF2B5EF4-FFF2-40B4-BE49-F238E27FC236}">
                <a16:creationId xmlns:a16="http://schemas.microsoft.com/office/drawing/2014/main" id="{3CEA793F-1245-AD94-B93E-849D40F7DBB9}"/>
              </a:ext>
            </a:extLst>
          </p:cNvPr>
          <p:cNvPicPr>
            <a:picLocks noChangeAspect="1"/>
          </p:cNvPicPr>
          <p:nvPr/>
        </p:nvPicPr>
        <p:blipFill>
          <a:blip r:embed="rId2"/>
          <a:srcRect t="1971" b="21257"/>
          <a:stretch/>
        </p:blipFill>
        <p:spPr>
          <a:xfrm>
            <a:off x="7475058" y="10"/>
            <a:ext cx="7155342" cy="82295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7" name="Text Placeholder 7">
            <a:extLst>
              <a:ext uri="{FF2B5EF4-FFF2-40B4-BE49-F238E27FC236}">
                <a16:creationId xmlns:a16="http://schemas.microsoft.com/office/drawing/2014/main" id="{E0ED7E31-3A62-AC00-BBB9-D5A02F3FBF52}"/>
              </a:ext>
            </a:extLst>
          </p:cNvPr>
          <p:cNvSpPr txBox="1">
            <a:spLocks/>
          </p:cNvSpPr>
          <p:nvPr/>
        </p:nvSpPr>
        <p:spPr>
          <a:xfrm>
            <a:off x="748265" y="160668"/>
            <a:ext cx="13055915" cy="438150"/>
          </a:xfrm>
          <a:prstGeom prst="rect">
            <a:avLst/>
          </a:prstGeom>
        </p:spPr>
        <p:txBody>
          <a:bodyPr anchor="t"/>
          <a:lstStyle>
            <a:lvl1pPr marL="0" indent="0" algn="l" defTabSz="914400" rtl="0" eaLnBrk="1" latinLnBrk="0" hangingPunct="1">
              <a:lnSpc>
                <a:spcPct val="85000"/>
              </a:lnSpc>
              <a:spcBef>
                <a:spcPts val="1000"/>
              </a:spcBef>
              <a:buFontTx/>
              <a:buNone/>
              <a:defRPr sz="2400" b="1" i="0" kern="1200">
                <a:solidFill>
                  <a:srgbClr val="E41F35"/>
                </a:solidFill>
                <a:latin typeface="Calibri" panose="020F0502020204030204" pitchFamily="34" charset="0"/>
                <a:ea typeface="+mn-ea"/>
                <a:cs typeface="Calibri" panose="020F0502020204030204" pitchFamily="34" charset="0"/>
              </a:defRPr>
            </a:lvl1pPr>
            <a:lvl2pPr marL="4572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2pPr>
            <a:lvl3pPr marL="9144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3pPr>
            <a:lvl4pPr marL="13716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4pPr>
            <a:lvl5pPr marL="18288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mj-lt"/>
                <a:ea typeface="Aptos" panose="020B0004020202020204" pitchFamily="34" charset="0"/>
              </a:rPr>
              <a:t>App lab adventures</a:t>
            </a:r>
            <a:endParaRPr lang="en-US">
              <a:latin typeface="Calibri Light"/>
              <a:ea typeface="Calibri Light"/>
              <a:cs typeface="Calibri Light"/>
            </a:endParaRPr>
          </a:p>
        </p:txBody>
      </p:sp>
      <p:sp>
        <p:nvSpPr>
          <p:cNvPr id="8" name="Text Placeholder 25">
            <a:extLst>
              <a:ext uri="{FF2B5EF4-FFF2-40B4-BE49-F238E27FC236}">
                <a16:creationId xmlns:a16="http://schemas.microsoft.com/office/drawing/2014/main" id="{2E32D9EE-7871-CE62-4022-6C5C8F72E3F2}"/>
              </a:ext>
            </a:extLst>
          </p:cNvPr>
          <p:cNvSpPr txBox="1">
            <a:spLocks/>
          </p:cNvSpPr>
          <p:nvPr/>
        </p:nvSpPr>
        <p:spPr>
          <a:xfrm>
            <a:off x="748266" y="700419"/>
            <a:ext cx="13055915" cy="776409"/>
          </a:xfrm>
          <a:prstGeom prst="rect">
            <a:avLst/>
          </a:prstGeom>
        </p:spPr>
        <p:txBody>
          <a:bodyPr anchor="t"/>
          <a:lstStyle>
            <a:lvl1pPr marL="0" indent="0" algn="l" defTabSz="914400" rtl="0" eaLnBrk="1" latinLnBrk="0" hangingPunct="1">
              <a:lnSpc>
                <a:spcPct val="85000"/>
              </a:lnSpc>
              <a:spcBef>
                <a:spcPts val="0"/>
              </a:spcBef>
              <a:buFontTx/>
              <a:buNone/>
              <a:defRPr sz="4800" b="0" i="0" kern="1200">
                <a:solidFill>
                  <a:schemeClr val="tx1"/>
                </a:solidFill>
                <a:latin typeface="Calibri Light" panose="020F0302020204030204" pitchFamily="34" charset="0"/>
                <a:ea typeface="+mn-ea"/>
                <a:cs typeface="Calibri Light" panose="020F0302020204030204" pitchFamily="34" charset="0"/>
              </a:defRPr>
            </a:lvl1pPr>
            <a:lvl2pPr marL="4572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2pPr>
            <a:lvl3pPr marL="9144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3pPr>
            <a:lvl4pPr marL="13716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4pPr>
            <a:lvl5pPr marL="18288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4800" b="0" i="0" u="none" strike="noStrike" kern="1200" cap="none" spc="0" normalizeH="0" baseline="0" noProof="0">
                <a:ln>
                  <a:noFill/>
                </a:ln>
                <a:solidFill>
                  <a:srgbClr val="000000"/>
                </a:solidFill>
                <a:effectLst/>
                <a:uLnTx/>
                <a:uFillTx/>
                <a:latin typeface="Calibri Light" panose="020F0302020204030204" pitchFamily="34" charset="0"/>
                <a:ea typeface="+mn-ea"/>
                <a:cs typeface="Calibri Light" panose="020F0302020204030204" pitchFamily="34" charset="0"/>
              </a:rPr>
              <a:t>L15 – Catch the Unicorn </a:t>
            </a:r>
          </a:p>
        </p:txBody>
      </p:sp>
      <p:sp>
        <p:nvSpPr>
          <p:cNvPr id="9" name="TextBox 8">
            <a:extLst>
              <a:ext uri="{FF2B5EF4-FFF2-40B4-BE49-F238E27FC236}">
                <a16:creationId xmlns:a16="http://schemas.microsoft.com/office/drawing/2014/main" id="{BA41F538-3D2E-1951-7974-6A92120F520F}"/>
              </a:ext>
            </a:extLst>
          </p:cNvPr>
          <p:cNvSpPr txBox="1"/>
          <p:nvPr/>
        </p:nvSpPr>
        <p:spPr>
          <a:xfrm>
            <a:off x="748265" y="2032000"/>
            <a:ext cx="6566935" cy="3748719"/>
          </a:xfrm>
          <a:prstGeom prst="rect">
            <a:avLst/>
          </a:prstGeom>
          <a:noFill/>
        </p:spPr>
        <p:txBody>
          <a:bodyPr wrap="square" rtlCol="0">
            <a:spAutoFit/>
          </a:bodyPr>
          <a:lstStyle/>
          <a:p>
            <a:r>
              <a:rPr lang="en-US"/>
              <a:t>In a magical forest, a colorful unicorn appears in random spots. Players try to catch it by tapping as fast as they can!</a:t>
            </a:r>
          </a:p>
          <a:p>
            <a:endParaRPr lang="en-US"/>
          </a:p>
          <a:p>
            <a:r>
              <a:rPr lang="en-US"/>
              <a:t>Each successful tap scores a point, and the unicorn keeps moving to make it tricky. </a:t>
            </a:r>
          </a:p>
          <a:p>
            <a:endParaRPr lang="en-US"/>
          </a:p>
          <a:p>
            <a:r>
              <a:rPr lang="en-US"/>
              <a:t>If the player misses to catch more than 6 times, the unicorn being shy will run away and you may have to wait for this magical opportunity some other time.</a:t>
            </a:r>
          </a:p>
          <a:p>
            <a:endParaRPr lang="en-US"/>
          </a:p>
        </p:txBody>
      </p:sp>
    </p:spTree>
    <p:extLst>
      <p:ext uri="{BB962C8B-B14F-4D97-AF65-F5344CB8AC3E}">
        <p14:creationId xmlns:p14="http://schemas.microsoft.com/office/powerpoint/2010/main" val="19022388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B0FF51-1BB4-7CC5-689F-C311C8EDCF4C}"/>
              </a:ext>
            </a:extLst>
          </p:cNvPr>
          <p:cNvPicPr>
            <a:picLocks noChangeAspect="1"/>
          </p:cNvPicPr>
          <p:nvPr/>
        </p:nvPicPr>
        <p:blipFill>
          <a:blip r:embed="rId3"/>
          <a:stretch>
            <a:fillRect/>
          </a:stretch>
        </p:blipFill>
        <p:spPr>
          <a:xfrm>
            <a:off x="636761" y="2003321"/>
            <a:ext cx="2006703" cy="4019757"/>
          </a:xfrm>
          <a:prstGeom prst="rect">
            <a:avLst/>
          </a:prstGeom>
        </p:spPr>
      </p:pic>
      <p:pic>
        <p:nvPicPr>
          <p:cNvPr id="9" name="Picture 8">
            <a:extLst>
              <a:ext uri="{FF2B5EF4-FFF2-40B4-BE49-F238E27FC236}">
                <a16:creationId xmlns:a16="http://schemas.microsoft.com/office/drawing/2014/main" id="{EE1FB8B8-C549-C0B3-C401-E8F26E2278E1}"/>
              </a:ext>
            </a:extLst>
          </p:cNvPr>
          <p:cNvPicPr>
            <a:picLocks noChangeAspect="1"/>
          </p:cNvPicPr>
          <p:nvPr/>
        </p:nvPicPr>
        <p:blipFill>
          <a:blip r:embed="rId4"/>
          <a:stretch>
            <a:fillRect/>
          </a:stretch>
        </p:blipFill>
        <p:spPr>
          <a:xfrm>
            <a:off x="5832875" y="2101752"/>
            <a:ext cx="2044805" cy="3911801"/>
          </a:xfrm>
          <a:prstGeom prst="rect">
            <a:avLst/>
          </a:prstGeom>
        </p:spPr>
      </p:pic>
      <p:pic>
        <p:nvPicPr>
          <p:cNvPr id="11" name="Picture 10">
            <a:extLst>
              <a:ext uri="{FF2B5EF4-FFF2-40B4-BE49-F238E27FC236}">
                <a16:creationId xmlns:a16="http://schemas.microsoft.com/office/drawing/2014/main" id="{E6D422F8-F4DA-BFF9-792F-B4CEB1B06057}"/>
              </a:ext>
            </a:extLst>
          </p:cNvPr>
          <p:cNvPicPr>
            <a:picLocks noChangeAspect="1"/>
          </p:cNvPicPr>
          <p:nvPr/>
        </p:nvPicPr>
        <p:blipFill>
          <a:blip r:embed="rId5"/>
          <a:stretch>
            <a:fillRect/>
          </a:stretch>
        </p:blipFill>
        <p:spPr>
          <a:xfrm>
            <a:off x="8576075" y="2092226"/>
            <a:ext cx="2019404" cy="3930852"/>
          </a:xfrm>
          <a:prstGeom prst="rect">
            <a:avLst/>
          </a:prstGeom>
        </p:spPr>
      </p:pic>
      <p:sp>
        <p:nvSpPr>
          <p:cNvPr id="12" name="Text Placeholder 7">
            <a:extLst>
              <a:ext uri="{FF2B5EF4-FFF2-40B4-BE49-F238E27FC236}">
                <a16:creationId xmlns:a16="http://schemas.microsoft.com/office/drawing/2014/main" id="{F3F35CE5-4F37-15AB-2DF3-AA2F90553F44}"/>
              </a:ext>
            </a:extLst>
          </p:cNvPr>
          <p:cNvSpPr txBox="1">
            <a:spLocks/>
          </p:cNvSpPr>
          <p:nvPr/>
        </p:nvSpPr>
        <p:spPr>
          <a:xfrm>
            <a:off x="748265" y="160668"/>
            <a:ext cx="13055915" cy="438150"/>
          </a:xfrm>
          <a:prstGeom prst="rect">
            <a:avLst/>
          </a:prstGeom>
        </p:spPr>
        <p:txBody>
          <a:bodyPr anchor="t"/>
          <a:lstStyle>
            <a:lvl1pPr marL="0" indent="0" algn="l" defTabSz="914400" rtl="0" eaLnBrk="1" latinLnBrk="0" hangingPunct="1">
              <a:lnSpc>
                <a:spcPct val="85000"/>
              </a:lnSpc>
              <a:spcBef>
                <a:spcPts val="1000"/>
              </a:spcBef>
              <a:buFontTx/>
              <a:buNone/>
              <a:defRPr sz="2400" b="1" i="0" kern="1200">
                <a:solidFill>
                  <a:srgbClr val="E41F35"/>
                </a:solidFill>
                <a:latin typeface="Calibri" panose="020F0502020204030204" pitchFamily="34" charset="0"/>
                <a:ea typeface="+mn-ea"/>
                <a:cs typeface="Calibri" panose="020F0502020204030204" pitchFamily="34" charset="0"/>
              </a:defRPr>
            </a:lvl1pPr>
            <a:lvl2pPr marL="4572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2pPr>
            <a:lvl3pPr marL="9144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3pPr>
            <a:lvl4pPr marL="13716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4pPr>
            <a:lvl5pPr marL="18288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mj-lt"/>
                <a:ea typeface="Aptos" panose="020B0004020202020204" pitchFamily="34" charset="0"/>
              </a:rPr>
              <a:t>App lab adventures</a:t>
            </a:r>
            <a:endParaRPr lang="en-US">
              <a:latin typeface="Calibri Light"/>
              <a:ea typeface="Calibri Light"/>
              <a:cs typeface="Calibri Light"/>
            </a:endParaRPr>
          </a:p>
        </p:txBody>
      </p:sp>
      <p:sp>
        <p:nvSpPr>
          <p:cNvPr id="13" name="Text Placeholder 25">
            <a:extLst>
              <a:ext uri="{FF2B5EF4-FFF2-40B4-BE49-F238E27FC236}">
                <a16:creationId xmlns:a16="http://schemas.microsoft.com/office/drawing/2014/main" id="{ABFD0501-75F2-2722-E049-0DD998CA4C34}"/>
              </a:ext>
            </a:extLst>
          </p:cNvPr>
          <p:cNvSpPr txBox="1">
            <a:spLocks/>
          </p:cNvSpPr>
          <p:nvPr/>
        </p:nvSpPr>
        <p:spPr>
          <a:xfrm>
            <a:off x="748266" y="700419"/>
            <a:ext cx="13055915" cy="776409"/>
          </a:xfrm>
          <a:prstGeom prst="rect">
            <a:avLst/>
          </a:prstGeom>
        </p:spPr>
        <p:txBody>
          <a:bodyPr anchor="t"/>
          <a:lstStyle>
            <a:lvl1pPr marL="0" indent="0" algn="l" defTabSz="914400" rtl="0" eaLnBrk="1" latinLnBrk="0" hangingPunct="1">
              <a:lnSpc>
                <a:spcPct val="85000"/>
              </a:lnSpc>
              <a:spcBef>
                <a:spcPts val="0"/>
              </a:spcBef>
              <a:buFontTx/>
              <a:buNone/>
              <a:defRPr sz="4800" b="0" i="0" kern="1200">
                <a:solidFill>
                  <a:schemeClr val="tx1"/>
                </a:solidFill>
                <a:latin typeface="Calibri Light" panose="020F0302020204030204" pitchFamily="34" charset="0"/>
                <a:ea typeface="+mn-ea"/>
                <a:cs typeface="Calibri Light" panose="020F0302020204030204" pitchFamily="34" charset="0"/>
              </a:defRPr>
            </a:lvl1pPr>
            <a:lvl2pPr marL="4572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2pPr>
            <a:lvl3pPr marL="9144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3pPr>
            <a:lvl4pPr marL="13716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4pPr>
            <a:lvl5pPr marL="18288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4800" b="0" i="0" u="none" strike="noStrike" kern="1200" cap="none" spc="0" normalizeH="0" baseline="0" noProof="0">
                <a:ln>
                  <a:noFill/>
                </a:ln>
                <a:solidFill>
                  <a:srgbClr val="000000"/>
                </a:solidFill>
                <a:effectLst/>
                <a:uLnTx/>
                <a:uFillTx/>
                <a:latin typeface="Calibri Light" panose="020F0302020204030204" pitchFamily="34" charset="0"/>
                <a:ea typeface="+mn-ea"/>
                <a:cs typeface="Calibri Light" panose="020F0302020204030204" pitchFamily="34" charset="0"/>
              </a:rPr>
              <a:t>L15 – Catch the Unicorn</a:t>
            </a:r>
          </a:p>
        </p:txBody>
      </p:sp>
      <p:pic>
        <p:nvPicPr>
          <p:cNvPr id="16" name="Picture 15">
            <a:extLst>
              <a:ext uri="{FF2B5EF4-FFF2-40B4-BE49-F238E27FC236}">
                <a16:creationId xmlns:a16="http://schemas.microsoft.com/office/drawing/2014/main" id="{00BFE144-04CB-6EE0-A5E5-809A296EDE58}"/>
              </a:ext>
            </a:extLst>
          </p:cNvPr>
          <p:cNvPicPr>
            <a:picLocks noChangeAspect="1"/>
          </p:cNvPicPr>
          <p:nvPr/>
        </p:nvPicPr>
        <p:blipFill>
          <a:blip r:embed="rId6"/>
          <a:stretch>
            <a:fillRect/>
          </a:stretch>
        </p:blipFill>
        <p:spPr>
          <a:xfrm>
            <a:off x="3134127" y="2076349"/>
            <a:ext cx="2000353" cy="3873699"/>
          </a:xfrm>
          <a:prstGeom prst="rect">
            <a:avLst/>
          </a:prstGeom>
        </p:spPr>
      </p:pic>
    </p:spTree>
    <p:extLst>
      <p:ext uri="{BB962C8B-B14F-4D97-AF65-F5344CB8AC3E}">
        <p14:creationId xmlns:p14="http://schemas.microsoft.com/office/powerpoint/2010/main" val="2169588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7">
            <a:extLst>
              <a:ext uri="{FF2B5EF4-FFF2-40B4-BE49-F238E27FC236}">
                <a16:creationId xmlns:a16="http://schemas.microsoft.com/office/drawing/2014/main" id="{9FCF9E4E-8478-3B81-D03B-266733633B9E}"/>
              </a:ext>
            </a:extLst>
          </p:cNvPr>
          <p:cNvSpPr txBox="1">
            <a:spLocks/>
          </p:cNvSpPr>
          <p:nvPr/>
        </p:nvSpPr>
        <p:spPr>
          <a:xfrm>
            <a:off x="748265" y="160668"/>
            <a:ext cx="13055915" cy="438150"/>
          </a:xfrm>
          <a:prstGeom prst="rect">
            <a:avLst/>
          </a:prstGeom>
        </p:spPr>
        <p:txBody>
          <a:bodyPr anchor="t"/>
          <a:lstStyle>
            <a:lvl1pPr marL="0" indent="0" algn="l" defTabSz="914400" rtl="0" eaLnBrk="1" latinLnBrk="0" hangingPunct="1">
              <a:lnSpc>
                <a:spcPct val="85000"/>
              </a:lnSpc>
              <a:spcBef>
                <a:spcPts val="1000"/>
              </a:spcBef>
              <a:buFontTx/>
              <a:buNone/>
              <a:defRPr sz="2400" b="1" i="0" kern="1200">
                <a:solidFill>
                  <a:srgbClr val="E41F35"/>
                </a:solidFill>
                <a:latin typeface="Calibri" panose="020F0502020204030204" pitchFamily="34" charset="0"/>
                <a:ea typeface="+mn-ea"/>
                <a:cs typeface="Calibri" panose="020F0502020204030204" pitchFamily="34" charset="0"/>
              </a:defRPr>
            </a:lvl1pPr>
            <a:lvl2pPr marL="4572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2pPr>
            <a:lvl3pPr marL="9144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3pPr>
            <a:lvl4pPr marL="13716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4pPr>
            <a:lvl5pPr marL="18288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mj-lt"/>
                <a:ea typeface="Aptos" panose="020B0004020202020204" pitchFamily="34" charset="0"/>
              </a:rPr>
              <a:t>App lab adventures</a:t>
            </a:r>
            <a:endParaRPr lang="en-US">
              <a:latin typeface="Calibri Light"/>
              <a:ea typeface="Calibri Light"/>
              <a:cs typeface="Calibri Light"/>
            </a:endParaRPr>
          </a:p>
        </p:txBody>
      </p:sp>
      <p:sp>
        <p:nvSpPr>
          <p:cNvPr id="5" name="Text Placeholder 25">
            <a:extLst>
              <a:ext uri="{FF2B5EF4-FFF2-40B4-BE49-F238E27FC236}">
                <a16:creationId xmlns:a16="http://schemas.microsoft.com/office/drawing/2014/main" id="{D86AA172-B05A-FE6C-6CB4-7ABBF387C304}"/>
              </a:ext>
            </a:extLst>
          </p:cNvPr>
          <p:cNvSpPr txBox="1">
            <a:spLocks/>
          </p:cNvSpPr>
          <p:nvPr/>
        </p:nvSpPr>
        <p:spPr>
          <a:xfrm>
            <a:off x="748266" y="700419"/>
            <a:ext cx="13055915" cy="776409"/>
          </a:xfrm>
          <a:prstGeom prst="rect">
            <a:avLst/>
          </a:prstGeom>
        </p:spPr>
        <p:txBody>
          <a:bodyPr anchor="t"/>
          <a:lstStyle>
            <a:lvl1pPr marL="0" indent="0" algn="l" defTabSz="914400" rtl="0" eaLnBrk="1" latinLnBrk="0" hangingPunct="1">
              <a:lnSpc>
                <a:spcPct val="85000"/>
              </a:lnSpc>
              <a:spcBef>
                <a:spcPts val="0"/>
              </a:spcBef>
              <a:buFontTx/>
              <a:buNone/>
              <a:defRPr sz="4800" b="0" i="0" kern="1200">
                <a:solidFill>
                  <a:schemeClr val="tx1"/>
                </a:solidFill>
                <a:latin typeface="Calibri Light" panose="020F0302020204030204" pitchFamily="34" charset="0"/>
                <a:ea typeface="+mn-ea"/>
                <a:cs typeface="Calibri Light" panose="020F0302020204030204" pitchFamily="34" charset="0"/>
              </a:defRPr>
            </a:lvl1pPr>
            <a:lvl2pPr marL="4572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2pPr>
            <a:lvl3pPr marL="9144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3pPr>
            <a:lvl4pPr marL="13716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4pPr>
            <a:lvl5pPr marL="18288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4800" b="0" i="0" u="none" strike="noStrike" kern="1200" cap="none" spc="0" normalizeH="0" baseline="0" noProof="0">
                <a:ln>
                  <a:noFill/>
                </a:ln>
                <a:solidFill>
                  <a:srgbClr val="000000"/>
                </a:solidFill>
                <a:effectLst/>
                <a:uLnTx/>
                <a:uFillTx/>
                <a:latin typeface="Calibri Light" panose="020F0302020204030204" pitchFamily="34" charset="0"/>
                <a:ea typeface="+mn-ea"/>
                <a:cs typeface="Calibri Light" panose="020F0302020204030204" pitchFamily="34" charset="0"/>
              </a:rPr>
              <a:t>L15 – Catch the Unicorn (Concepts ) </a:t>
            </a:r>
          </a:p>
        </p:txBody>
      </p:sp>
      <p:pic>
        <p:nvPicPr>
          <p:cNvPr id="5122" name="Picture 2" descr="Hourly Chime: Set Reminders - Apps on ...">
            <a:extLst>
              <a:ext uri="{FF2B5EF4-FFF2-40B4-BE49-F238E27FC236}">
                <a16:creationId xmlns:a16="http://schemas.microsoft.com/office/drawing/2014/main" id="{C7578E9A-7142-A644-836C-85065CC4A1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494" y="2172381"/>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4B01284-477C-1E6F-0C87-E3616682E049}"/>
              </a:ext>
            </a:extLst>
          </p:cNvPr>
          <p:cNvSpPr txBox="1"/>
          <p:nvPr/>
        </p:nvSpPr>
        <p:spPr>
          <a:xfrm>
            <a:off x="3628571" y="2815327"/>
            <a:ext cx="2583543" cy="646331"/>
          </a:xfrm>
          <a:prstGeom prst="rect">
            <a:avLst/>
          </a:prstGeom>
          <a:noFill/>
        </p:spPr>
        <p:txBody>
          <a:bodyPr wrap="square">
            <a:spAutoFit/>
          </a:bodyPr>
          <a:lstStyle/>
          <a:p>
            <a:r>
              <a:rPr lang="en-US" sz="3600"/>
              <a:t>TimedLoop</a:t>
            </a:r>
          </a:p>
        </p:txBody>
      </p:sp>
      <p:sp>
        <p:nvSpPr>
          <p:cNvPr id="10" name="TextBox 9">
            <a:extLst>
              <a:ext uri="{FF2B5EF4-FFF2-40B4-BE49-F238E27FC236}">
                <a16:creationId xmlns:a16="http://schemas.microsoft.com/office/drawing/2014/main" id="{6828E9D3-8C6B-6285-2FE7-CF3A1536C773}"/>
              </a:ext>
            </a:extLst>
          </p:cNvPr>
          <p:cNvSpPr txBox="1"/>
          <p:nvPr/>
        </p:nvSpPr>
        <p:spPr>
          <a:xfrm>
            <a:off x="708025" y="5011059"/>
            <a:ext cx="5649232" cy="2419124"/>
          </a:xfrm>
          <a:prstGeom prst="rect">
            <a:avLst/>
          </a:prstGeom>
          <a:noFill/>
        </p:spPr>
        <p:txBody>
          <a:bodyPr wrap="square">
            <a:spAutoFit/>
          </a:bodyPr>
          <a:lstStyle/>
          <a:p>
            <a:pPr marL="342900" indent="-342900" algn="l">
              <a:buFont typeface="Arial" panose="020B0604020202020204" pitchFamily="34" charset="0"/>
              <a:buChar char="•"/>
            </a:pPr>
            <a:r>
              <a:rPr lang="en-US" b="0" i="0">
                <a:solidFill>
                  <a:srgbClr val="424242"/>
                </a:solidFill>
                <a:effectLst/>
                <a:latin typeface="Segoe Sans"/>
              </a:rPr>
              <a:t>Every hour, the watch makes a sound (like a bell ringing) to let you know that an hour has passed.</a:t>
            </a:r>
          </a:p>
          <a:p>
            <a:pPr algn="l"/>
            <a:endParaRPr lang="en-US" b="0" i="0">
              <a:solidFill>
                <a:srgbClr val="424242"/>
              </a:solidFill>
              <a:effectLst/>
              <a:latin typeface="Segoe Sans"/>
            </a:endParaRPr>
          </a:p>
          <a:p>
            <a:pPr marL="342900" indent="-342900" algn="l">
              <a:buFont typeface="Arial" panose="020B0604020202020204" pitchFamily="34" charset="0"/>
              <a:buChar char="•"/>
            </a:pPr>
            <a:r>
              <a:rPr lang="en-US" b="0" i="0">
                <a:solidFill>
                  <a:srgbClr val="424242"/>
                </a:solidFill>
                <a:effectLst/>
                <a:latin typeface="Segoe Sans"/>
              </a:rPr>
              <a:t>The timedLoop function tells the watch to wait for some time and then do something we tell it to.</a:t>
            </a:r>
          </a:p>
        </p:txBody>
      </p:sp>
      <p:pic>
        <p:nvPicPr>
          <p:cNvPr id="5124" name="Picture 4" descr="Random Number Generators ...">
            <a:extLst>
              <a:ext uri="{FF2B5EF4-FFF2-40B4-BE49-F238E27FC236}">
                <a16:creationId xmlns:a16="http://schemas.microsoft.com/office/drawing/2014/main" id="{FD521440-8CB0-408D-33D7-B9D8A2FBA3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8507" y="1905103"/>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Bold Number Bingo Card - Vision Forward">
            <a:extLst>
              <a:ext uri="{FF2B5EF4-FFF2-40B4-BE49-F238E27FC236}">
                <a16:creationId xmlns:a16="http://schemas.microsoft.com/office/drawing/2014/main" id="{70D04991-8969-85F4-9FEC-326EFC771B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7942" y="3043237"/>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9AE5955-285D-B667-2CDC-7D0D903B6283}"/>
              </a:ext>
            </a:extLst>
          </p:cNvPr>
          <p:cNvSpPr txBox="1"/>
          <p:nvPr/>
        </p:nvSpPr>
        <p:spPr>
          <a:xfrm>
            <a:off x="10943771" y="2852514"/>
            <a:ext cx="2583543" cy="1200329"/>
          </a:xfrm>
          <a:prstGeom prst="rect">
            <a:avLst/>
          </a:prstGeom>
          <a:noFill/>
        </p:spPr>
        <p:txBody>
          <a:bodyPr wrap="square">
            <a:spAutoFit/>
          </a:bodyPr>
          <a:lstStyle/>
          <a:p>
            <a:r>
              <a:rPr lang="en-US" sz="3600"/>
              <a:t>Random Numbers</a:t>
            </a:r>
          </a:p>
        </p:txBody>
      </p:sp>
      <p:sp>
        <p:nvSpPr>
          <p:cNvPr id="14" name="TextBox 13">
            <a:extLst>
              <a:ext uri="{FF2B5EF4-FFF2-40B4-BE49-F238E27FC236}">
                <a16:creationId xmlns:a16="http://schemas.microsoft.com/office/drawing/2014/main" id="{4087FA40-39B0-009B-3387-B417281ACDDE}"/>
              </a:ext>
            </a:extLst>
          </p:cNvPr>
          <p:cNvSpPr txBox="1"/>
          <p:nvPr/>
        </p:nvSpPr>
        <p:spPr>
          <a:xfrm>
            <a:off x="7609568" y="5453931"/>
            <a:ext cx="5649232" cy="2086725"/>
          </a:xfrm>
          <a:prstGeom prst="rect">
            <a:avLst/>
          </a:prstGeom>
          <a:noFill/>
        </p:spPr>
        <p:txBody>
          <a:bodyPr wrap="square">
            <a:spAutoFit/>
          </a:bodyPr>
          <a:lstStyle/>
          <a:p>
            <a:pPr marL="342900" indent="-342900" algn="l">
              <a:buFont typeface="Arial" panose="020B0604020202020204" pitchFamily="34" charset="0"/>
              <a:buChar char="•"/>
            </a:pPr>
            <a:r>
              <a:rPr lang="en-US" b="0" i="0">
                <a:solidFill>
                  <a:srgbClr val="424242"/>
                </a:solidFill>
                <a:effectLst/>
                <a:latin typeface="Segoe Sans"/>
              </a:rPr>
              <a:t>This means the numbers are chosen in a way that no one can predict, making the game fair and fun.</a:t>
            </a:r>
          </a:p>
          <a:p>
            <a:pPr marL="342900" indent="-342900" algn="l">
              <a:buFont typeface="Arial" panose="020B0604020202020204" pitchFamily="34" charset="0"/>
              <a:buChar char="•"/>
            </a:pPr>
            <a:endParaRPr lang="en-US" b="0" i="0">
              <a:solidFill>
                <a:srgbClr val="424242"/>
              </a:solidFill>
              <a:effectLst/>
              <a:latin typeface="Segoe Sans"/>
            </a:endParaRPr>
          </a:p>
          <a:p>
            <a:pPr marL="342900" indent="-342900" algn="l">
              <a:buFont typeface="Arial" panose="020B0604020202020204" pitchFamily="34" charset="0"/>
              <a:buChar char="•"/>
            </a:pPr>
            <a:r>
              <a:rPr lang="en-US" b="0" i="0">
                <a:solidFill>
                  <a:srgbClr val="424242"/>
                </a:solidFill>
                <a:effectLst/>
                <a:latin typeface="Segoe Sans"/>
              </a:rPr>
              <a:t>You never know which number will be picked next, making the game thrilling!</a:t>
            </a:r>
          </a:p>
        </p:txBody>
      </p:sp>
    </p:spTree>
    <p:extLst>
      <p:ext uri="{BB962C8B-B14F-4D97-AF65-F5344CB8AC3E}">
        <p14:creationId xmlns:p14="http://schemas.microsoft.com/office/powerpoint/2010/main" val="2767585667"/>
      </p:ext>
    </p:extLst>
  </p:cSld>
  <p:clrMapOvr>
    <a:masterClrMapping/>
  </p:clrMapOvr>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FCC1A6-E11A-C72E-E06D-3519379C9679}"/>
              </a:ext>
            </a:extLst>
          </p:cNvPr>
          <p:cNvPicPr>
            <a:picLocks noChangeAspect="1"/>
          </p:cNvPicPr>
          <p:nvPr/>
        </p:nvPicPr>
        <p:blipFill>
          <a:blip r:embed="rId3"/>
          <a:stretch>
            <a:fillRect/>
          </a:stretch>
        </p:blipFill>
        <p:spPr>
          <a:xfrm>
            <a:off x="1523702" y="1715723"/>
            <a:ext cx="11582995" cy="5378726"/>
          </a:xfrm>
          <a:prstGeom prst="rect">
            <a:avLst/>
          </a:prstGeom>
        </p:spPr>
      </p:pic>
      <p:sp>
        <p:nvSpPr>
          <p:cNvPr id="6" name="Text Placeholder 7">
            <a:extLst>
              <a:ext uri="{FF2B5EF4-FFF2-40B4-BE49-F238E27FC236}">
                <a16:creationId xmlns:a16="http://schemas.microsoft.com/office/drawing/2014/main" id="{660A38C1-C8FF-D063-A04A-418B2689EDC8}"/>
              </a:ext>
            </a:extLst>
          </p:cNvPr>
          <p:cNvSpPr txBox="1">
            <a:spLocks/>
          </p:cNvSpPr>
          <p:nvPr/>
        </p:nvSpPr>
        <p:spPr>
          <a:xfrm>
            <a:off x="748265" y="160668"/>
            <a:ext cx="13055915" cy="438150"/>
          </a:xfrm>
          <a:prstGeom prst="rect">
            <a:avLst/>
          </a:prstGeom>
        </p:spPr>
        <p:txBody>
          <a:bodyPr anchor="t"/>
          <a:lstStyle>
            <a:lvl1pPr marL="0" indent="0" algn="l" defTabSz="914400" rtl="0" eaLnBrk="1" latinLnBrk="0" hangingPunct="1">
              <a:lnSpc>
                <a:spcPct val="85000"/>
              </a:lnSpc>
              <a:spcBef>
                <a:spcPts val="1000"/>
              </a:spcBef>
              <a:buFontTx/>
              <a:buNone/>
              <a:defRPr sz="2400" b="1" i="0" kern="1200">
                <a:solidFill>
                  <a:srgbClr val="E41F35"/>
                </a:solidFill>
                <a:latin typeface="Calibri" panose="020F0502020204030204" pitchFamily="34" charset="0"/>
                <a:ea typeface="+mn-ea"/>
                <a:cs typeface="Calibri" panose="020F0502020204030204" pitchFamily="34" charset="0"/>
              </a:defRPr>
            </a:lvl1pPr>
            <a:lvl2pPr marL="4572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2pPr>
            <a:lvl3pPr marL="9144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3pPr>
            <a:lvl4pPr marL="13716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4pPr>
            <a:lvl5pPr marL="18288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mj-lt"/>
                <a:ea typeface="Aptos" panose="020B0004020202020204" pitchFamily="34" charset="0"/>
              </a:rPr>
              <a:t>App lab adventures</a:t>
            </a:r>
            <a:endParaRPr lang="en-US">
              <a:latin typeface="Calibri Light"/>
              <a:ea typeface="Calibri Light"/>
              <a:cs typeface="Calibri Light"/>
            </a:endParaRPr>
          </a:p>
        </p:txBody>
      </p:sp>
      <p:sp>
        <p:nvSpPr>
          <p:cNvPr id="7" name="Text Placeholder 25">
            <a:extLst>
              <a:ext uri="{FF2B5EF4-FFF2-40B4-BE49-F238E27FC236}">
                <a16:creationId xmlns:a16="http://schemas.microsoft.com/office/drawing/2014/main" id="{252EEF7C-5596-5D31-AA5E-E627E281EF9C}"/>
              </a:ext>
            </a:extLst>
          </p:cNvPr>
          <p:cNvSpPr txBox="1">
            <a:spLocks/>
          </p:cNvSpPr>
          <p:nvPr/>
        </p:nvSpPr>
        <p:spPr>
          <a:xfrm>
            <a:off x="748266" y="700419"/>
            <a:ext cx="13055915" cy="776409"/>
          </a:xfrm>
          <a:prstGeom prst="rect">
            <a:avLst/>
          </a:prstGeom>
        </p:spPr>
        <p:txBody>
          <a:bodyPr anchor="t"/>
          <a:lstStyle>
            <a:lvl1pPr marL="0" indent="0" algn="l" defTabSz="914400" rtl="0" eaLnBrk="1" latinLnBrk="0" hangingPunct="1">
              <a:lnSpc>
                <a:spcPct val="85000"/>
              </a:lnSpc>
              <a:spcBef>
                <a:spcPts val="0"/>
              </a:spcBef>
              <a:buFontTx/>
              <a:buNone/>
              <a:defRPr sz="4800" b="0" i="0" kern="1200">
                <a:solidFill>
                  <a:schemeClr val="tx1"/>
                </a:solidFill>
                <a:latin typeface="Calibri Light" panose="020F0302020204030204" pitchFamily="34" charset="0"/>
                <a:ea typeface="+mn-ea"/>
                <a:cs typeface="Calibri Light" panose="020F0302020204030204" pitchFamily="34" charset="0"/>
              </a:defRPr>
            </a:lvl1pPr>
            <a:lvl2pPr marL="4572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2pPr>
            <a:lvl3pPr marL="9144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3pPr>
            <a:lvl4pPr marL="13716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4pPr>
            <a:lvl5pPr marL="18288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4800" b="0" i="0" u="none" strike="noStrike" kern="1200" cap="none" spc="0" normalizeH="0" baseline="0" noProof="0">
                <a:ln>
                  <a:noFill/>
                </a:ln>
                <a:solidFill>
                  <a:srgbClr val="000000"/>
                </a:solidFill>
                <a:effectLst/>
                <a:uLnTx/>
                <a:uFillTx/>
                <a:latin typeface="Calibri Light" panose="020F0302020204030204" pitchFamily="34" charset="0"/>
                <a:ea typeface="+mn-ea"/>
                <a:cs typeface="Calibri Light" panose="020F0302020204030204" pitchFamily="34" charset="0"/>
              </a:rPr>
              <a:t>L15 – Catch the Unicorn</a:t>
            </a:r>
          </a:p>
        </p:txBody>
      </p:sp>
    </p:spTree>
    <p:extLst>
      <p:ext uri="{BB962C8B-B14F-4D97-AF65-F5344CB8AC3E}">
        <p14:creationId xmlns:p14="http://schemas.microsoft.com/office/powerpoint/2010/main" val="1298405823"/>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2B0AA1-4527-B163-E59A-8E37245B7FE0}"/>
            </a:ext>
          </a:extLst>
        </p:cNvPr>
        <p:cNvGrpSpPr/>
        <p:nvPr/>
      </p:nvGrpSpPr>
      <p:grpSpPr>
        <a:xfrm>
          <a:off x="0" y="0"/>
          <a:ext cx="0" cy="0"/>
          <a:chOff x="0" y="0"/>
          <a:chExt cx="0" cy="0"/>
        </a:xfrm>
      </p:grpSpPr>
      <p:sp>
        <p:nvSpPr>
          <p:cNvPr id="4" name="Text Placeholder 7">
            <a:extLst>
              <a:ext uri="{FF2B5EF4-FFF2-40B4-BE49-F238E27FC236}">
                <a16:creationId xmlns:a16="http://schemas.microsoft.com/office/drawing/2014/main" id="{6472B96F-63CA-5871-D1F2-9214581C5C53}"/>
              </a:ext>
            </a:extLst>
          </p:cNvPr>
          <p:cNvSpPr txBox="1">
            <a:spLocks/>
          </p:cNvSpPr>
          <p:nvPr/>
        </p:nvSpPr>
        <p:spPr>
          <a:xfrm>
            <a:off x="748265" y="160668"/>
            <a:ext cx="13055915" cy="438150"/>
          </a:xfrm>
          <a:prstGeom prst="rect">
            <a:avLst/>
          </a:prstGeom>
        </p:spPr>
        <p:txBody>
          <a:bodyPr anchor="t"/>
          <a:lstStyle>
            <a:lvl1pPr marL="0" indent="0" algn="l" defTabSz="914400" rtl="0" eaLnBrk="1" latinLnBrk="0" hangingPunct="1">
              <a:lnSpc>
                <a:spcPct val="85000"/>
              </a:lnSpc>
              <a:spcBef>
                <a:spcPts val="1000"/>
              </a:spcBef>
              <a:buFontTx/>
              <a:buNone/>
              <a:defRPr sz="2400" b="1" i="0" kern="1200">
                <a:solidFill>
                  <a:srgbClr val="E41F35"/>
                </a:solidFill>
                <a:latin typeface="Calibri" panose="020F0502020204030204" pitchFamily="34" charset="0"/>
                <a:ea typeface="+mn-ea"/>
                <a:cs typeface="Calibri" panose="020F0502020204030204" pitchFamily="34" charset="0"/>
              </a:defRPr>
            </a:lvl1pPr>
            <a:lvl2pPr marL="4572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2pPr>
            <a:lvl3pPr marL="9144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3pPr>
            <a:lvl4pPr marL="13716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4pPr>
            <a:lvl5pPr marL="18288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mj-lt"/>
                <a:ea typeface="Aptos" panose="020B0004020202020204" pitchFamily="34" charset="0"/>
              </a:rPr>
              <a:t>App lab adventures</a:t>
            </a:r>
            <a:endParaRPr lang="en-US">
              <a:latin typeface="Calibri Light"/>
              <a:ea typeface="Calibri Light"/>
              <a:cs typeface="Calibri Light"/>
            </a:endParaRPr>
          </a:p>
        </p:txBody>
      </p:sp>
      <p:sp>
        <p:nvSpPr>
          <p:cNvPr id="5" name="Text Placeholder 25">
            <a:extLst>
              <a:ext uri="{FF2B5EF4-FFF2-40B4-BE49-F238E27FC236}">
                <a16:creationId xmlns:a16="http://schemas.microsoft.com/office/drawing/2014/main" id="{295BCF30-F299-06CF-9859-9497FE069664}"/>
              </a:ext>
            </a:extLst>
          </p:cNvPr>
          <p:cNvSpPr txBox="1">
            <a:spLocks/>
          </p:cNvSpPr>
          <p:nvPr/>
        </p:nvSpPr>
        <p:spPr>
          <a:xfrm>
            <a:off x="748266" y="700419"/>
            <a:ext cx="13055915" cy="776409"/>
          </a:xfrm>
          <a:prstGeom prst="rect">
            <a:avLst/>
          </a:prstGeom>
        </p:spPr>
        <p:txBody>
          <a:bodyPr lIns="91440" tIns="45720" rIns="91440" bIns="45720" anchor="t"/>
          <a:lstStyle>
            <a:lvl1pPr marL="0" indent="0" algn="l" defTabSz="914400" rtl="0" eaLnBrk="1" latinLnBrk="0" hangingPunct="1">
              <a:lnSpc>
                <a:spcPct val="85000"/>
              </a:lnSpc>
              <a:spcBef>
                <a:spcPts val="0"/>
              </a:spcBef>
              <a:buFontTx/>
              <a:buNone/>
              <a:defRPr sz="4800" b="0" i="0" kern="1200">
                <a:solidFill>
                  <a:schemeClr val="tx1"/>
                </a:solidFill>
                <a:latin typeface="Calibri Light" panose="020F0302020204030204" pitchFamily="34" charset="0"/>
                <a:ea typeface="+mn-ea"/>
                <a:cs typeface="Calibri Light" panose="020F0302020204030204" pitchFamily="34" charset="0"/>
              </a:defRPr>
            </a:lvl1pPr>
            <a:lvl2pPr marL="4572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2pPr>
            <a:lvl3pPr marL="9144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3pPr>
            <a:lvl4pPr marL="13716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4pPr>
            <a:lvl5pPr marL="18288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solidFill>
                  <a:srgbClr val="000000"/>
                </a:solidFill>
                <a:latin typeface="Calibri Light"/>
                <a:ea typeface="Calibri Light"/>
                <a:cs typeface="Calibri Light"/>
              </a:rPr>
              <a:t>Relevance to the Real world </a:t>
            </a:r>
            <a:endParaRPr kumimoji="0" lang="en-US" sz="4800" b="0" i="0" u="none" strike="noStrike" kern="1200" cap="none" spc="0" normalizeH="0" baseline="0" noProof="0">
              <a:ln>
                <a:noFill/>
              </a:ln>
              <a:solidFill>
                <a:srgbClr val="000000"/>
              </a:solidFill>
              <a:effectLst/>
              <a:uLnTx/>
              <a:uFillTx/>
              <a:latin typeface="Calibri Light"/>
              <a:ea typeface="Calibri Light"/>
              <a:cs typeface="Calibri Light"/>
            </a:endParaRPr>
          </a:p>
        </p:txBody>
      </p:sp>
      <p:pic>
        <p:nvPicPr>
          <p:cNvPr id="2" name="Picture 1" descr="r/node - Top 10 Most Popular Programming Languages - Statistics and Data">
            <a:extLst>
              <a:ext uri="{FF2B5EF4-FFF2-40B4-BE49-F238E27FC236}">
                <a16:creationId xmlns:a16="http://schemas.microsoft.com/office/drawing/2014/main" id="{89DF47DA-E9CA-0B36-E044-11F8A6AF2A20}"/>
              </a:ext>
            </a:extLst>
          </p:cNvPr>
          <p:cNvPicPr>
            <a:picLocks noChangeAspect="1"/>
          </p:cNvPicPr>
          <p:nvPr/>
        </p:nvPicPr>
        <p:blipFill>
          <a:blip r:embed="rId3"/>
          <a:srcRect r="13529" b="34146"/>
          <a:stretch/>
        </p:blipFill>
        <p:spPr>
          <a:xfrm>
            <a:off x="7315199" y="2054803"/>
            <a:ext cx="6109856" cy="2621945"/>
          </a:xfrm>
          <a:prstGeom prst="rect">
            <a:avLst/>
          </a:prstGeom>
        </p:spPr>
      </p:pic>
      <p:pic>
        <p:nvPicPr>
          <p:cNvPr id="3" name="Picture 2" descr="A screenshot of a computer&#10;&#10;AI-generated content may be incorrect.">
            <a:extLst>
              <a:ext uri="{FF2B5EF4-FFF2-40B4-BE49-F238E27FC236}">
                <a16:creationId xmlns:a16="http://schemas.microsoft.com/office/drawing/2014/main" id="{D3909DC6-14B1-8C45-A299-351D31B595EA}"/>
              </a:ext>
            </a:extLst>
          </p:cNvPr>
          <p:cNvPicPr>
            <a:picLocks noChangeAspect="1"/>
          </p:cNvPicPr>
          <p:nvPr/>
        </p:nvPicPr>
        <p:blipFill>
          <a:blip r:embed="rId4"/>
          <a:stretch>
            <a:fillRect/>
          </a:stretch>
        </p:blipFill>
        <p:spPr>
          <a:xfrm>
            <a:off x="7162799" y="4919335"/>
            <a:ext cx="6636328" cy="2810530"/>
          </a:xfrm>
          <a:prstGeom prst="rect">
            <a:avLst/>
          </a:prstGeom>
        </p:spPr>
      </p:pic>
      <p:sp>
        <p:nvSpPr>
          <p:cNvPr id="6" name="TextBox 5">
            <a:extLst>
              <a:ext uri="{FF2B5EF4-FFF2-40B4-BE49-F238E27FC236}">
                <a16:creationId xmlns:a16="http://schemas.microsoft.com/office/drawing/2014/main" id="{BF27DF67-B676-6A5C-9566-25E8B3F2833A}"/>
              </a:ext>
            </a:extLst>
          </p:cNvPr>
          <p:cNvSpPr txBox="1"/>
          <p:nvPr/>
        </p:nvSpPr>
        <p:spPr>
          <a:xfrm>
            <a:off x="745836" y="2057399"/>
            <a:ext cx="6127172" cy="49936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panose="020B0604020202020204" pitchFamily="34" charset="0"/>
              <a:buChar char="•"/>
            </a:pPr>
            <a:r>
              <a:rPr lang="en-US" sz="2150">
                <a:solidFill>
                  <a:srgbClr val="424242"/>
                </a:solidFill>
                <a:highlight>
                  <a:srgbClr val="FAFAFA"/>
                </a:highlight>
                <a:latin typeface="Segoe Sans"/>
              </a:rPr>
              <a:t>See how your code looks in JavaScript, a widely-used programming language in web development.</a:t>
            </a:r>
            <a:endParaRPr lang="en-US"/>
          </a:p>
          <a:p>
            <a:pPr marL="342900" indent="-342900">
              <a:lnSpc>
                <a:spcPct val="150000"/>
              </a:lnSpc>
              <a:buFont typeface="Arial" panose="020B0604020202020204" pitchFamily="34" charset="0"/>
              <a:buChar char="•"/>
            </a:pPr>
            <a:r>
              <a:rPr lang="en-US" sz="2150">
                <a:solidFill>
                  <a:srgbClr val="424242"/>
                </a:solidFill>
                <a:highlight>
                  <a:srgbClr val="FAFAFA"/>
                </a:highlight>
                <a:latin typeface="Segoe Sans"/>
              </a:rPr>
              <a:t>Gain experience in designing user interfaces and creating functional apps.</a:t>
            </a:r>
          </a:p>
          <a:p>
            <a:pPr marL="342900" indent="-342900">
              <a:lnSpc>
                <a:spcPct val="150000"/>
              </a:lnSpc>
              <a:buFont typeface="Arial" panose="020B0604020202020204" pitchFamily="34" charset="0"/>
              <a:buChar char="•"/>
            </a:pPr>
            <a:r>
              <a:rPr lang="en-US" sz="2150">
                <a:solidFill>
                  <a:srgbClr val="424242"/>
                </a:solidFill>
                <a:highlight>
                  <a:srgbClr val="FAFAFA"/>
                </a:highlight>
                <a:latin typeface="Segoe Sans"/>
              </a:rPr>
              <a:t>Coding challenges enhance logical thinking and problem-solving skills.</a:t>
            </a:r>
          </a:p>
          <a:p>
            <a:pPr marL="342900" indent="-342900">
              <a:lnSpc>
                <a:spcPct val="150000"/>
              </a:lnSpc>
              <a:buFont typeface="Arial" panose="020B0604020202020204" pitchFamily="34" charset="0"/>
              <a:buChar char="•"/>
            </a:pPr>
            <a:r>
              <a:rPr lang="en-US" sz="2150">
                <a:solidFill>
                  <a:srgbClr val="424242"/>
                </a:solidFill>
                <a:highlight>
                  <a:srgbClr val="FAFAFA"/>
                </a:highlight>
                <a:latin typeface="Segoe Sans"/>
              </a:rPr>
              <a:t>We can develop apps and solve real-world problems, such as educational tools, games, or productivity apps</a:t>
            </a:r>
          </a:p>
        </p:txBody>
      </p:sp>
    </p:spTree>
    <p:extLst>
      <p:ext uri="{BB962C8B-B14F-4D97-AF65-F5344CB8AC3E}">
        <p14:creationId xmlns:p14="http://schemas.microsoft.com/office/powerpoint/2010/main" val="2412107911"/>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96AC4-789F-6C87-B246-D4C62E73DF66}"/>
              </a:ext>
            </a:extLst>
          </p:cNvPr>
          <p:cNvSpPr>
            <a:spLocks noGrp="1"/>
          </p:cNvSpPr>
          <p:nvPr>
            <p:ph type="title"/>
          </p:nvPr>
        </p:nvSpPr>
        <p:spPr/>
        <p:txBody>
          <a:bodyPr/>
          <a:lstStyle/>
          <a:p>
            <a:r>
              <a:rPr lang="en-US"/>
              <a:t>Make your game more interesting</a:t>
            </a:r>
          </a:p>
        </p:txBody>
      </p:sp>
      <p:sp>
        <p:nvSpPr>
          <p:cNvPr id="3" name="Content Placeholder 2">
            <a:extLst>
              <a:ext uri="{FF2B5EF4-FFF2-40B4-BE49-F238E27FC236}">
                <a16:creationId xmlns:a16="http://schemas.microsoft.com/office/drawing/2014/main" id="{6E046E42-0346-A4A9-F5B8-803A70F2CE81}"/>
              </a:ext>
            </a:extLst>
          </p:cNvPr>
          <p:cNvSpPr>
            <a:spLocks noGrp="1"/>
          </p:cNvSpPr>
          <p:nvPr>
            <p:ph idx="1"/>
          </p:nvPr>
        </p:nvSpPr>
        <p:spPr/>
        <p:txBody>
          <a:bodyPr vert="horz" lIns="91440" tIns="45720" rIns="91440" bIns="45720" rtlCol="0" anchor="t">
            <a:normAutofit/>
          </a:bodyPr>
          <a:lstStyle/>
          <a:p>
            <a:r>
              <a:rPr lang="en-US" sz="3350" dirty="0">
                <a:ea typeface="Calibri"/>
                <a:cs typeface="Calibri"/>
              </a:rPr>
              <a:t>Add a Restart button on the </a:t>
            </a:r>
            <a:r>
              <a:rPr lang="en-US" sz="3350" dirty="0" err="1">
                <a:ea typeface="Calibri"/>
                <a:cs typeface="Calibri"/>
              </a:rPr>
              <a:t>betterluck</a:t>
            </a:r>
            <a:r>
              <a:rPr lang="en-US" sz="3350" dirty="0">
                <a:ea typeface="Calibri"/>
                <a:cs typeface="Calibri"/>
              </a:rPr>
              <a:t> screen and winning screen</a:t>
            </a:r>
            <a:endParaRPr lang="en-US" dirty="0">
              <a:ea typeface="Calibri"/>
              <a:cs typeface="Calibri"/>
            </a:endParaRPr>
          </a:p>
          <a:p>
            <a:pPr lvl="1">
              <a:buFont typeface="Courier New" panose="020B0604020202020204" pitchFamily="34" charset="0"/>
              <a:buChar char="o"/>
            </a:pPr>
            <a:r>
              <a:rPr lang="en-US" sz="2850" dirty="0">
                <a:ea typeface="Calibri"/>
                <a:cs typeface="Calibri"/>
              </a:rPr>
              <a:t>You will encounter some bugs that you will have to clear </a:t>
            </a:r>
          </a:p>
          <a:p>
            <a:pPr>
              <a:buFont typeface="Arial"/>
              <a:buChar char="•"/>
            </a:pPr>
            <a:r>
              <a:rPr lang="en-US" sz="3400" dirty="0">
                <a:ea typeface="Calibri"/>
                <a:cs typeface="Calibri"/>
              </a:rPr>
              <a:t>Add a Golden Unicorn with twice the speed of the normal unicorn, if you catch it you get two points</a:t>
            </a:r>
          </a:p>
          <a:p>
            <a:pPr>
              <a:buFont typeface="Arial"/>
              <a:buChar char="•"/>
            </a:pPr>
            <a:r>
              <a:rPr lang="en-US" sz="3400">
                <a:ea typeface="Calibri"/>
                <a:cs typeface="Calibri"/>
              </a:rPr>
              <a:t>Add a trap which if clicked takes away two points </a:t>
            </a:r>
          </a:p>
          <a:p>
            <a:pPr>
              <a:buFont typeface="Arial"/>
              <a:buChar char="•"/>
            </a:pPr>
            <a:r>
              <a:rPr lang="en-US" sz="3400">
                <a:ea typeface="Calibri"/>
                <a:cs typeface="Calibri"/>
              </a:rPr>
              <a:t>Add a help page with details of individual powerups and penalties</a:t>
            </a:r>
            <a:endParaRPr lang="en-US" sz="3400" dirty="0">
              <a:ea typeface="Calibri"/>
              <a:cs typeface="Calibri"/>
            </a:endParaRPr>
          </a:p>
          <a:p>
            <a:pPr marL="548640" lvl="1" indent="0">
              <a:buNone/>
            </a:pPr>
            <a:endParaRPr lang="en-US" sz="2850" dirty="0">
              <a:ea typeface="Calibri"/>
              <a:cs typeface="Calibri"/>
            </a:endParaRPr>
          </a:p>
        </p:txBody>
      </p:sp>
    </p:spTree>
    <p:extLst>
      <p:ext uri="{BB962C8B-B14F-4D97-AF65-F5344CB8AC3E}">
        <p14:creationId xmlns:p14="http://schemas.microsoft.com/office/powerpoint/2010/main" val="4029526722"/>
      </p:ext>
    </p:extLst>
  </p:cSld>
  <p:clrMapOvr>
    <a:masterClrMapping/>
  </p:clrMapOvr>
  <p:extLst>
    <p:ext uri="{6950BFC3-D8DA-4A85-94F7-54DA5524770B}">
      <p188:commentRel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7">
            <a:extLst>
              <a:ext uri="{FF2B5EF4-FFF2-40B4-BE49-F238E27FC236}">
                <a16:creationId xmlns:a16="http://schemas.microsoft.com/office/drawing/2014/main" id="{80D42E27-C6AA-50F0-844F-D42F9DCDB6B1}"/>
              </a:ext>
            </a:extLst>
          </p:cNvPr>
          <p:cNvSpPr txBox="1">
            <a:spLocks/>
          </p:cNvSpPr>
          <p:nvPr/>
        </p:nvSpPr>
        <p:spPr>
          <a:xfrm>
            <a:off x="748265" y="160668"/>
            <a:ext cx="13055915" cy="438150"/>
          </a:xfrm>
          <a:prstGeom prst="rect">
            <a:avLst/>
          </a:prstGeom>
        </p:spPr>
        <p:txBody>
          <a:bodyPr anchor="t"/>
          <a:lstStyle>
            <a:lvl1pPr marL="0" indent="0" algn="l" defTabSz="914400" rtl="0" eaLnBrk="1" latinLnBrk="0" hangingPunct="1">
              <a:lnSpc>
                <a:spcPct val="85000"/>
              </a:lnSpc>
              <a:spcBef>
                <a:spcPts val="1000"/>
              </a:spcBef>
              <a:buFontTx/>
              <a:buNone/>
              <a:defRPr sz="2400" b="1" i="0" kern="1200">
                <a:solidFill>
                  <a:srgbClr val="E41F35"/>
                </a:solidFill>
                <a:latin typeface="Calibri" panose="020F0502020204030204" pitchFamily="34" charset="0"/>
                <a:ea typeface="+mn-ea"/>
                <a:cs typeface="Calibri" panose="020F0502020204030204" pitchFamily="34" charset="0"/>
              </a:defRPr>
            </a:lvl1pPr>
            <a:lvl2pPr marL="4572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2pPr>
            <a:lvl3pPr marL="9144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3pPr>
            <a:lvl4pPr marL="13716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4pPr>
            <a:lvl5pPr marL="18288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mj-lt"/>
                <a:ea typeface="Aptos" panose="020B0004020202020204" pitchFamily="34" charset="0"/>
              </a:rPr>
              <a:t>App lab adventures</a:t>
            </a:r>
            <a:endParaRPr lang="en-US">
              <a:latin typeface="Calibri Light"/>
              <a:ea typeface="Calibri Light"/>
              <a:cs typeface="Calibri Light"/>
            </a:endParaRPr>
          </a:p>
        </p:txBody>
      </p:sp>
      <p:sp>
        <p:nvSpPr>
          <p:cNvPr id="7" name="Text Placeholder 25">
            <a:extLst>
              <a:ext uri="{FF2B5EF4-FFF2-40B4-BE49-F238E27FC236}">
                <a16:creationId xmlns:a16="http://schemas.microsoft.com/office/drawing/2014/main" id="{A8BE19DF-AA90-F1D3-396B-25DE59CB187B}"/>
              </a:ext>
            </a:extLst>
          </p:cNvPr>
          <p:cNvSpPr txBox="1">
            <a:spLocks/>
          </p:cNvSpPr>
          <p:nvPr/>
        </p:nvSpPr>
        <p:spPr>
          <a:xfrm>
            <a:off x="748266" y="700419"/>
            <a:ext cx="13055915" cy="776409"/>
          </a:xfrm>
          <a:prstGeom prst="rect">
            <a:avLst/>
          </a:prstGeom>
        </p:spPr>
        <p:txBody>
          <a:bodyPr lIns="91440" tIns="45720" rIns="91440" bIns="45720" anchor="t"/>
          <a:lstStyle>
            <a:lvl1pPr marL="0" indent="0" algn="l" defTabSz="914400" rtl="0" eaLnBrk="1" latinLnBrk="0" hangingPunct="1">
              <a:lnSpc>
                <a:spcPct val="85000"/>
              </a:lnSpc>
              <a:spcBef>
                <a:spcPts val="0"/>
              </a:spcBef>
              <a:buFontTx/>
              <a:buNone/>
              <a:defRPr sz="4800" b="0" i="0" kern="1200">
                <a:solidFill>
                  <a:schemeClr val="tx1"/>
                </a:solidFill>
                <a:latin typeface="Calibri Light" panose="020F0302020204030204" pitchFamily="34" charset="0"/>
                <a:ea typeface="+mn-ea"/>
                <a:cs typeface="Calibri Light" panose="020F0302020204030204" pitchFamily="34" charset="0"/>
              </a:defRPr>
            </a:lvl1pPr>
            <a:lvl2pPr marL="4572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2pPr>
            <a:lvl3pPr marL="9144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3pPr>
            <a:lvl4pPr marL="13716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4pPr>
            <a:lvl5pPr marL="18288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solidFill>
                  <a:srgbClr val="000000"/>
                </a:solidFill>
                <a:latin typeface="Calibri Light"/>
                <a:ea typeface="Calibri Light"/>
                <a:cs typeface="Calibri Light"/>
              </a:rPr>
              <a:t>More Challenges for you</a:t>
            </a:r>
            <a:endParaRPr lang="en-US"/>
          </a:p>
        </p:txBody>
      </p:sp>
      <p:sp>
        <p:nvSpPr>
          <p:cNvPr id="9" name="TextBox 8">
            <a:extLst>
              <a:ext uri="{FF2B5EF4-FFF2-40B4-BE49-F238E27FC236}">
                <a16:creationId xmlns:a16="http://schemas.microsoft.com/office/drawing/2014/main" id="{B8503ED7-A98F-44BF-9A3F-06527A66B396}"/>
              </a:ext>
            </a:extLst>
          </p:cNvPr>
          <p:cNvSpPr txBox="1"/>
          <p:nvPr/>
        </p:nvSpPr>
        <p:spPr>
          <a:xfrm>
            <a:off x="9496136" y="2057399"/>
            <a:ext cx="5009572" cy="24083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150">
                <a:solidFill>
                  <a:srgbClr val="424242"/>
                </a:solidFill>
                <a:highlight>
                  <a:srgbClr val="FAFAFA"/>
                </a:highlight>
                <a:latin typeface="Segoe Sans"/>
              </a:rPr>
              <a:t>Pomodoro App</a:t>
            </a:r>
            <a:endParaRPr lang="en-US" sz="2150">
              <a:solidFill>
                <a:srgbClr val="000000"/>
              </a:solidFill>
              <a:latin typeface="Calibri"/>
              <a:ea typeface="Calibri"/>
              <a:cs typeface="Calibri"/>
            </a:endParaRPr>
          </a:p>
          <a:p>
            <a:pPr marL="342900" indent="-342900">
              <a:buFont typeface="Arial"/>
              <a:buChar char="•"/>
            </a:pPr>
            <a:r>
              <a:rPr lang="en-US" sz="2150">
                <a:solidFill>
                  <a:srgbClr val="424242"/>
                </a:solidFill>
                <a:highlight>
                  <a:srgbClr val="FAFAFA"/>
                </a:highlight>
                <a:latin typeface="Segoe Sans"/>
                <a:ea typeface="Calibri"/>
                <a:cs typeface="Calibri"/>
              </a:rPr>
              <a:t>Flash card app </a:t>
            </a:r>
          </a:p>
          <a:p>
            <a:pPr marL="342900" indent="-342900">
              <a:buFont typeface="Arial"/>
              <a:buChar char="•"/>
            </a:pPr>
            <a:r>
              <a:rPr lang="en-US" sz="2150">
                <a:solidFill>
                  <a:srgbClr val="424242"/>
                </a:solidFill>
                <a:highlight>
                  <a:srgbClr val="FAFAFA"/>
                </a:highlight>
                <a:latin typeface="Segoe Sans"/>
                <a:ea typeface="Calibri"/>
                <a:cs typeface="Calibri"/>
              </a:rPr>
              <a:t>Memory game </a:t>
            </a:r>
          </a:p>
          <a:p>
            <a:pPr marL="342900" indent="-342900">
              <a:buFont typeface="Arial"/>
              <a:buChar char="•"/>
            </a:pPr>
            <a:r>
              <a:rPr lang="en-US" sz="2150">
                <a:solidFill>
                  <a:srgbClr val="424242"/>
                </a:solidFill>
                <a:highlight>
                  <a:srgbClr val="FAFAFA"/>
                </a:highlight>
                <a:latin typeface="Segoe Sans"/>
                <a:ea typeface="Calibri"/>
                <a:cs typeface="Calibri"/>
              </a:rPr>
              <a:t>Todo List</a:t>
            </a:r>
          </a:p>
          <a:p>
            <a:pPr marL="342900" indent="-342900">
              <a:buFont typeface="Arial"/>
              <a:buChar char="•"/>
            </a:pPr>
            <a:r>
              <a:rPr lang="en-US" sz="2150">
                <a:solidFill>
                  <a:srgbClr val="424242"/>
                </a:solidFill>
                <a:highlight>
                  <a:srgbClr val="FAFAFA"/>
                </a:highlight>
                <a:latin typeface="Segoe Sans"/>
                <a:ea typeface="Calibri"/>
                <a:cs typeface="Calibri"/>
              </a:rPr>
              <a:t>Calculator</a:t>
            </a:r>
          </a:p>
          <a:p>
            <a:pPr marL="342900" indent="-342900">
              <a:buFont typeface="Arial"/>
              <a:buChar char="•"/>
            </a:pPr>
            <a:r>
              <a:rPr lang="en-US" sz="2150">
                <a:solidFill>
                  <a:srgbClr val="424242"/>
                </a:solidFill>
                <a:highlight>
                  <a:srgbClr val="FAFAFA"/>
                </a:highlight>
                <a:latin typeface="Segoe Sans"/>
                <a:ea typeface="Calibri"/>
                <a:cs typeface="Calibri"/>
              </a:rPr>
              <a:t>Tic tac toe</a:t>
            </a:r>
          </a:p>
          <a:p>
            <a:pPr marL="342900" indent="-342900">
              <a:buFont typeface="Arial"/>
              <a:buChar char="•"/>
            </a:pPr>
            <a:endParaRPr lang="en-US" sz="2150">
              <a:solidFill>
                <a:srgbClr val="424242"/>
              </a:solidFill>
              <a:highlight>
                <a:srgbClr val="FAFAFA"/>
              </a:highlight>
              <a:latin typeface="Segoe Sans"/>
              <a:ea typeface="Calibri"/>
              <a:cs typeface="Calibri"/>
            </a:endParaRPr>
          </a:p>
        </p:txBody>
      </p:sp>
      <p:graphicFrame>
        <p:nvGraphicFramePr>
          <p:cNvPr id="11" name="Table 10">
            <a:extLst>
              <a:ext uri="{FF2B5EF4-FFF2-40B4-BE49-F238E27FC236}">
                <a16:creationId xmlns:a16="http://schemas.microsoft.com/office/drawing/2014/main" id="{F4DD20F1-7784-0203-A210-3B68D0CB9DE7}"/>
              </a:ext>
            </a:extLst>
          </p:cNvPr>
          <p:cNvGraphicFramePr>
            <a:graphicFrameLocks noGrp="1"/>
          </p:cNvGraphicFramePr>
          <p:nvPr>
            <p:extLst>
              <p:ext uri="{D42A27DB-BD31-4B8C-83A1-F6EECF244321}">
                <p14:modId xmlns:p14="http://schemas.microsoft.com/office/powerpoint/2010/main" val="2800648729"/>
              </p:ext>
            </p:extLst>
          </p:nvPr>
        </p:nvGraphicFramePr>
        <p:xfrm>
          <a:off x="547104" y="2054356"/>
          <a:ext cx="8000962" cy="5852160"/>
        </p:xfrm>
        <a:graphic>
          <a:graphicData uri="http://schemas.openxmlformats.org/drawingml/2006/table">
            <a:tbl>
              <a:tblPr bandRow="1">
                <a:tableStyleId>{6E25E649-3F16-4E02-A733-19D2CDBF48F0}</a:tableStyleId>
              </a:tblPr>
              <a:tblGrid>
                <a:gridCol w="2285989">
                  <a:extLst>
                    <a:ext uri="{9D8B030D-6E8A-4147-A177-3AD203B41FA5}">
                      <a16:colId xmlns:a16="http://schemas.microsoft.com/office/drawing/2014/main" val="254880723"/>
                    </a:ext>
                  </a:extLst>
                </a:gridCol>
                <a:gridCol w="4267200">
                  <a:extLst>
                    <a:ext uri="{9D8B030D-6E8A-4147-A177-3AD203B41FA5}">
                      <a16:colId xmlns:a16="http://schemas.microsoft.com/office/drawing/2014/main" val="1240270894"/>
                    </a:ext>
                  </a:extLst>
                </a:gridCol>
                <a:gridCol w="1447773">
                  <a:extLst>
                    <a:ext uri="{9D8B030D-6E8A-4147-A177-3AD203B41FA5}">
                      <a16:colId xmlns:a16="http://schemas.microsoft.com/office/drawing/2014/main" val="2991172319"/>
                    </a:ext>
                  </a:extLst>
                </a:gridCol>
              </a:tblGrid>
              <a:tr h="0">
                <a:tc>
                  <a:txBody>
                    <a:bodyPr/>
                    <a:lstStyle/>
                    <a:p>
                      <a:pPr algn="l"/>
                      <a:r>
                        <a:rPr lang="en-US" sz="1200">
                          <a:effectLst/>
                        </a:rPr>
                        <a:t>Idea</a:t>
                      </a:r>
                    </a:p>
                  </a:txBody>
                  <a:tcPr marL="123825" marR="123825" marT="57150" marB="57150" anchor="ctr">
                    <a:lnL w="6344" cap="flat" cmpd="sng" algn="ctr">
                      <a:solidFill>
                        <a:srgbClr val="D1D9E0"/>
                      </a:solidFill>
                      <a:prstDash val="solid"/>
                      <a:round/>
                      <a:headEnd type="none" w="med" len="med"/>
                      <a:tailEnd type="none" w="med" len="med"/>
                    </a:lnL>
                    <a:lnR w="6344" cap="flat" cmpd="sng" algn="ctr">
                      <a:solidFill>
                        <a:srgbClr val="D1D9E0"/>
                      </a:solidFill>
                      <a:prstDash val="solid"/>
                      <a:round/>
                      <a:headEnd type="none" w="med" len="med"/>
                      <a:tailEnd type="none" w="med" len="med"/>
                    </a:lnR>
                    <a:lnT w="6344" cap="flat" cmpd="sng" algn="ctr">
                      <a:solidFill>
                        <a:srgbClr val="D1D9E0"/>
                      </a:solidFill>
                      <a:prstDash val="solid"/>
                      <a:round/>
                      <a:headEnd type="none" w="med" len="med"/>
                      <a:tailEnd type="none" w="med" len="med"/>
                    </a:lnT>
                    <a:lnB w="6344" cap="flat" cmpd="sng" algn="ctr">
                      <a:solidFill>
                        <a:srgbClr val="D1D9E0"/>
                      </a:solidFill>
                      <a:prstDash val="solid"/>
                      <a:round/>
                      <a:headEnd type="none" w="med" len="med"/>
                      <a:tailEnd type="none" w="med" len="med"/>
                    </a:lnB>
                    <a:solidFill>
                      <a:srgbClr val="FFFFFF"/>
                    </a:solidFill>
                  </a:tcPr>
                </a:tc>
                <a:tc>
                  <a:txBody>
                    <a:bodyPr/>
                    <a:lstStyle/>
                    <a:p>
                      <a:pPr algn="l"/>
                      <a:r>
                        <a:rPr lang="en-US" sz="1200">
                          <a:effectLst/>
                        </a:rPr>
                        <a:t>Description</a:t>
                      </a:r>
                    </a:p>
                  </a:txBody>
                  <a:tcPr marL="123825" marR="123825" marT="57150" marB="57150" anchor="ctr">
                    <a:lnL w="6344" cap="flat" cmpd="sng" algn="ctr">
                      <a:solidFill>
                        <a:srgbClr val="D1D9E0"/>
                      </a:solidFill>
                      <a:prstDash val="solid"/>
                      <a:round/>
                      <a:headEnd type="none" w="med" len="med"/>
                      <a:tailEnd type="none" w="med" len="med"/>
                    </a:lnL>
                    <a:lnR w="6344" cap="flat" cmpd="sng" algn="ctr">
                      <a:solidFill>
                        <a:srgbClr val="D1D9E0"/>
                      </a:solidFill>
                      <a:prstDash val="solid"/>
                      <a:round/>
                      <a:headEnd type="none" w="med" len="med"/>
                      <a:tailEnd type="none" w="med" len="med"/>
                    </a:lnR>
                    <a:lnT w="6344" cap="flat" cmpd="sng" algn="ctr">
                      <a:solidFill>
                        <a:srgbClr val="D1D9E0"/>
                      </a:solidFill>
                      <a:prstDash val="solid"/>
                      <a:round/>
                      <a:headEnd type="none" w="med" len="med"/>
                      <a:tailEnd type="none" w="med" len="med"/>
                    </a:lnT>
                    <a:lnB w="6344" cap="flat" cmpd="sng" algn="ctr">
                      <a:solidFill>
                        <a:srgbClr val="D1D9E0"/>
                      </a:solidFill>
                      <a:prstDash val="solid"/>
                      <a:round/>
                      <a:headEnd type="none" w="med" len="med"/>
                      <a:tailEnd type="none" w="med" len="med"/>
                    </a:lnB>
                    <a:solidFill>
                      <a:srgbClr val="FFFFFF"/>
                    </a:solidFill>
                  </a:tcPr>
                </a:tc>
                <a:tc>
                  <a:txBody>
                    <a:bodyPr/>
                    <a:lstStyle/>
                    <a:p>
                      <a:pPr algn="l"/>
                      <a:r>
                        <a:rPr lang="en-US" sz="1200">
                          <a:effectLst/>
                        </a:rPr>
                        <a:t>Complexity</a:t>
                      </a:r>
                    </a:p>
                  </a:txBody>
                  <a:tcPr marL="123825" marR="123825" marT="57150" marB="57150" anchor="ctr">
                    <a:lnL w="6344" cap="flat" cmpd="sng" algn="ctr">
                      <a:solidFill>
                        <a:srgbClr val="D1D9E0"/>
                      </a:solidFill>
                      <a:prstDash val="solid"/>
                      <a:round/>
                      <a:headEnd type="none" w="med" len="med"/>
                      <a:tailEnd type="none" w="med" len="med"/>
                    </a:lnL>
                    <a:lnR w="6344" cap="flat" cmpd="sng" algn="ctr">
                      <a:solidFill>
                        <a:srgbClr val="D1D9E0"/>
                      </a:solidFill>
                      <a:prstDash val="solid"/>
                      <a:round/>
                      <a:headEnd type="none" w="med" len="med"/>
                      <a:tailEnd type="none" w="med" len="med"/>
                    </a:lnR>
                    <a:lnT w="6344" cap="flat" cmpd="sng" algn="ctr">
                      <a:solidFill>
                        <a:srgbClr val="D1D9E0"/>
                      </a:solidFill>
                      <a:prstDash val="solid"/>
                      <a:round/>
                      <a:headEnd type="none" w="med" len="med"/>
                      <a:tailEnd type="none" w="med" len="med"/>
                    </a:lnT>
                    <a:lnB w="6344" cap="flat" cmpd="sng" algn="ctr">
                      <a:solidFill>
                        <a:srgbClr val="D1D9E0"/>
                      </a:solidFill>
                      <a:prstDash val="solid"/>
                      <a:round/>
                      <a:headEnd type="none" w="med" len="med"/>
                      <a:tailEnd type="none" w="med" len="med"/>
                    </a:lnB>
                    <a:solidFill>
                      <a:srgbClr val="FFFFFF"/>
                    </a:solidFill>
                  </a:tcPr>
                </a:tc>
                <a:extLst>
                  <a:ext uri="{0D108BD9-81ED-4DB2-BD59-A6C34878D82A}">
                    <a16:rowId xmlns:a16="http://schemas.microsoft.com/office/drawing/2014/main" val="187625187"/>
                  </a:ext>
                </a:extLst>
              </a:tr>
              <a:tr h="0">
                <a:tc>
                  <a:txBody>
                    <a:bodyPr/>
                    <a:lstStyle/>
                    <a:p>
                      <a:pPr algn="l"/>
                      <a:r>
                        <a:rPr lang="en-US" sz="1200" b="1">
                          <a:effectLst/>
                        </a:rPr>
                        <a:t>Add Sound Effects</a:t>
                      </a:r>
                      <a:r>
                        <a:rPr lang="en-US" sz="1200">
                          <a:effectLst/>
                        </a:rPr>
                        <a:t> 🎵</a:t>
                      </a:r>
                    </a:p>
                  </a:txBody>
                  <a:tcPr marL="123825" marR="123825" marT="57150" marB="57150" anchor="ctr">
                    <a:lnL w="6344" cap="flat" cmpd="sng" algn="ctr">
                      <a:solidFill>
                        <a:srgbClr val="D1D9E0"/>
                      </a:solidFill>
                      <a:prstDash val="solid"/>
                      <a:round/>
                      <a:headEnd type="none" w="med" len="med"/>
                      <a:tailEnd type="none" w="med" len="med"/>
                    </a:lnL>
                    <a:lnR w="6344" cap="flat" cmpd="sng" algn="ctr">
                      <a:solidFill>
                        <a:srgbClr val="D1D9E0"/>
                      </a:solidFill>
                      <a:prstDash val="solid"/>
                      <a:round/>
                      <a:headEnd type="none" w="med" len="med"/>
                      <a:tailEnd type="none" w="med" len="med"/>
                    </a:lnR>
                    <a:lnT w="6344" cap="flat" cmpd="sng" algn="ctr">
                      <a:solidFill>
                        <a:srgbClr val="D1D9E0"/>
                      </a:solidFill>
                      <a:prstDash val="solid"/>
                      <a:round/>
                      <a:headEnd type="none" w="med" len="med"/>
                      <a:tailEnd type="none" w="med" len="med"/>
                    </a:lnT>
                    <a:lnB w="6344" cap="flat" cmpd="sng" algn="ctr">
                      <a:solidFill>
                        <a:srgbClr val="D1D9E0"/>
                      </a:solidFill>
                      <a:prstDash val="solid"/>
                      <a:round/>
                      <a:headEnd type="none" w="med" len="med"/>
                      <a:tailEnd type="none" w="med" len="med"/>
                    </a:lnB>
                    <a:solidFill>
                      <a:srgbClr val="FFFFFF"/>
                    </a:solidFill>
                  </a:tcPr>
                </a:tc>
                <a:tc>
                  <a:txBody>
                    <a:bodyPr/>
                    <a:lstStyle/>
                    <a:p>
                      <a:pPr algn="l"/>
                      <a:r>
                        <a:rPr lang="en-US" sz="1200">
                          <a:effectLst/>
                        </a:rPr>
                        <a:t>Play happy sound on catch, bad sound on miss or trap click.</a:t>
                      </a:r>
                    </a:p>
                  </a:txBody>
                  <a:tcPr marL="123825" marR="123825" marT="57150" marB="57150" anchor="ctr">
                    <a:lnL w="6344" cap="flat" cmpd="sng" algn="ctr">
                      <a:solidFill>
                        <a:srgbClr val="D1D9E0"/>
                      </a:solidFill>
                      <a:prstDash val="solid"/>
                      <a:round/>
                      <a:headEnd type="none" w="med" len="med"/>
                      <a:tailEnd type="none" w="med" len="med"/>
                    </a:lnL>
                    <a:lnR w="6344" cap="flat" cmpd="sng" algn="ctr">
                      <a:solidFill>
                        <a:srgbClr val="D1D9E0"/>
                      </a:solidFill>
                      <a:prstDash val="solid"/>
                      <a:round/>
                      <a:headEnd type="none" w="med" len="med"/>
                      <a:tailEnd type="none" w="med" len="med"/>
                    </a:lnR>
                    <a:lnT w="6344" cap="flat" cmpd="sng" algn="ctr">
                      <a:solidFill>
                        <a:srgbClr val="D1D9E0"/>
                      </a:solidFill>
                      <a:prstDash val="solid"/>
                      <a:round/>
                      <a:headEnd type="none" w="med" len="med"/>
                      <a:tailEnd type="none" w="med" len="med"/>
                    </a:lnT>
                    <a:lnB w="6344" cap="flat" cmpd="sng" algn="ctr">
                      <a:solidFill>
                        <a:srgbClr val="D1D9E0"/>
                      </a:solidFill>
                      <a:prstDash val="solid"/>
                      <a:round/>
                      <a:headEnd type="none" w="med" len="med"/>
                      <a:tailEnd type="none" w="med" len="med"/>
                    </a:lnB>
                    <a:solidFill>
                      <a:srgbClr val="FFFFFF"/>
                    </a:solidFill>
                  </a:tcPr>
                </a:tc>
                <a:tc>
                  <a:txBody>
                    <a:bodyPr/>
                    <a:lstStyle/>
                    <a:p>
                      <a:pPr algn="l"/>
                      <a:r>
                        <a:rPr lang="en-US" sz="1200">
                          <a:effectLst/>
                        </a:rPr>
                        <a:t>⭐ (Easy)</a:t>
                      </a:r>
                    </a:p>
                  </a:txBody>
                  <a:tcPr marL="123825" marR="123825" marT="57150" marB="57150" anchor="ctr">
                    <a:lnL w="6344" cap="flat" cmpd="sng" algn="ctr">
                      <a:solidFill>
                        <a:srgbClr val="D1D9E0"/>
                      </a:solidFill>
                      <a:prstDash val="solid"/>
                      <a:round/>
                      <a:headEnd type="none" w="med" len="med"/>
                      <a:tailEnd type="none" w="med" len="med"/>
                    </a:lnL>
                    <a:lnR w="6344" cap="flat" cmpd="sng" algn="ctr">
                      <a:solidFill>
                        <a:srgbClr val="D1D9E0"/>
                      </a:solidFill>
                      <a:prstDash val="solid"/>
                      <a:round/>
                      <a:headEnd type="none" w="med" len="med"/>
                      <a:tailEnd type="none" w="med" len="med"/>
                    </a:lnR>
                    <a:lnT w="6344" cap="flat" cmpd="sng" algn="ctr">
                      <a:solidFill>
                        <a:srgbClr val="D1D9E0"/>
                      </a:solidFill>
                      <a:prstDash val="solid"/>
                      <a:round/>
                      <a:headEnd type="none" w="med" len="med"/>
                      <a:tailEnd type="none" w="med" len="med"/>
                    </a:lnT>
                    <a:lnB w="6344" cap="flat" cmpd="sng" algn="ctr">
                      <a:solidFill>
                        <a:srgbClr val="D1D9E0"/>
                      </a:solidFill>
                      <a:prstDash val="solid"/>
                      <a:round/>
                      <a:headEnd type="none" w="med" len="med"/>
                      <a:tailEnd type="none" w="med" len="med"/>
                    </a:lnB>
                    <a:solidFill>
                      <a:srgbClr val="FFFFFF"/>
                    </a:solidFill>
                  </a:tcPr>
                </a:tc>
                <a:extLst>
                  <a:ext uri="{0D108BD9-81ED-4DB2-BD59-A6C34878D82A}">
                    <a16:rowId xmlns:a16="http://schemas.microsoft.com/office/drawing/2014/main" val="3706689948"/>
                  </a:ext>
                </a:extLst>
              </a:tr>
              <a:tr h="0">
                <a:tc>
                  <a:txBody>
                    <a:bodyPr/>
                    <a:lstStyle/>
                    <a:p>
                      <a:pPr algn="l"/>
                      <a:r>
                        <a:rPr lang="en-US" sz="1200" b="1">
                          <a:effectLst/>
                        </a:rPr>
                        <a:t>Timer Countdown</a:t>
                      </a:r>
                      <a:r>
                        <a:rPr lang="en-US" sz="1200">
                          <a:effectLst/>
                        </a:rPr>
                        <a:t> ⏳</a:t>
                      </a:r>
                    </a:p>
                  </a:txBody>
                  <a:tcPr marL="123825" marR="123825" marT="57150" marB="57150" anchor="ctr">
                    <a:lnL w="6344" cap="flat" cmpd="sng" algn="ctr">
                      <a:solidFill>
                        <a:srgbClr val="D1D9E0"/>
                      </a:solidFill>
                      <a:prstDash val="solid"/>
                      <a:round/>
                      <a:headEnd type="none" w="med" len="med"/>
                      <a:tailEnd type="none" w="med" len="med"/>
                    </a:lnL>
                    <a:lnR w="6344" cap="flat" cmpd="sng" algn="ctr">
                      <a:solidFill>
                        <a:srgbClr val="D1D9E0"/>
                      </a:solidFill>
                      <a:prstDash val="solid"/>
                      <a:round/>
                      <a:headEnd type="none" w="med" len="med"/>
                      <a:tailEnd type="none" w="med" len="med"/>
                    </a:lnR>
                    <a:lnT w="6344" cap="flat" cmpd="sng" algn="ctr">
                      <a:solidFill>
                        <a:srgbClr val="D1D9E0"/>
                      </a:solidFill>
                      <a:prstDash val="solid"/>
                      <a:round/>
                      <a:headEnd type="none" w="med" len="med"/>
                      <a:tailEnd type="none" w="med" len="med"/>
                    </a:lnT>
                    <a:lnB w="6344" cap="flat" cmpd="sng" algn="ctr">
                      <a:solidFill>
                        <a:srgbClr val="D1D9E0"/>
                      </a:solidFill>
                      <a:prstDash val="solid"/>
                      <a:round/>
                      <a:headEnd type="none" w="med" len="med"/>
                      <a:tailEnd type="none" w="med" len="med"/>
                    </a:lnB>
                    <a:solidFill>
                      <a:srgbClr val="F6F8FA"/>
                    </a:solidFill>
                  </a:tcPr>
                </a:tc>
                <a:tc>
                  <a:txBody>
                    <a:bodyPr/>
                    <a:lstStyle/>
                    <a:p>
                      <a:pPr algn="l"/>
                      <a:r>
                        <a:rPr lang="en-US" sz="1200">
                          <a:effectLst/>
                        </a:rPr>
                        <a:t>Game ends after 30 seconds, not only based on caught/missed.</a:t>
                      </a:r>
                    </a:p>
                  </a:txBody>
                  <a:tcPr marL="123825" marR="123825" marT="57150" marB="57150" anchor="ctr">
                    <a:lnL w="6344" cap="flat" cmpd="sng" algn="ctr">
                      <a:solidFill>
                        <a:srgbClr val="D1D9E0"/>
                      </a:solidFill>
                      <a:prstDash val="solid"/>
                      <a:round/>
                      <a:headEnd type="none" w="med" len="med"/>
                      <a:tailEnd type="none" w="med" len="med"/>
                    </a:lnL>
                    <a:lnR w="6344" cap="flat" cmpd="sng" algn="ctr">
                      <a:solidFill>
                        <a:srgbClr val="D1D9E0"/>
                      </a:solidFill>
                      <a:prstDash val="solid"/>
                      <a:round/>
                      <a:headEnd type="none" w="med" len="med"/>
                      <a:tailEnd type="none" w="med" len="med"/>
                    </a:lnR>
                    <a:lnT w="6344" cap="flat" cmpd="sng" algn="ctr">
                      <a:solidFill>
                        <a:srgbClr val="D1D9E0"/>
                      </a:solidFill>
                      <a:prstDash val="solid"/>
                      <a:round/>
                      <a:headEnd type="none" w="med" len="med"/>
                      <a:tailEnd type="none" w="med" len="med"/>
                    </a:lnT>
                    <a:lnB w="6344" cap="flat" cmpd="sng" algn="ctr">
                      <a:solidFill>
                        <a:srgbClr val="D1D9E0"/>
                      </a:solidFill>
                      <a:prstDash val="solid"/>
                      <a:round/>
                      <a:headEnd type="none" w="med" len="med"/>
                      <a:tailEnd type="none" w="med" len="med"/>
                    </a:lnB>
                    <a:solidFill>
                      <a:srgbClr val="F6F8FA"/>
                    </a:solidFill>
                  </a:tcPr>
                </a:tc>
                <a:tc>
                  <a:txBody>
                    <a:bodyPr/>
                    <a:lstStyle/>
                    <a:p>
                      <a:pPr algn="l"/>
                      <a:r>
                        <a:rPr lang="en-US" sz="1200">
                          <a:effectLst/>
                        </a:rPr>
                        <a:t>⭐ (Easy)</a:t>
                      </a:r>
                    </a:p>
                  </a:txBody>
                  <a:tcPr marL="123825" marR="123825" marT="57150" marB="57150" anchor="ctr">
                    <a:lnL w="6344" cap="flat" cmpd="sng" algn="ctr">
                      <a:solidFill>
                        <a:srgbClr val="D1D9E0"/>
                      </a:solidFill>
                      <a:prstDash val="solid"/>
                      <a:round/>
                      <a:headEnd type="none" w="med" len="med"/>
                      <a:tailEnd type="none" w="med" len="med"/>
                    </a:lnL>
                    <a:lnR w="6344" cap="flat" cmpd="sng" algn="ctr">
                      <a:solidFill>
                        <a:srgbClr val="D1D9E0"/>
                      </a:solidFill>
                      <a:prstDash val="solid"/>
                      <a:round/>
                      <a:headEnd type="none" w="med" len="med"/>
                      <a:tailEnd type="none" w="med" len="med"/>
                    </a:lnR>
                    <a:lnT w="6344" cap="flat" cmpd="sng" algn="ctr">
                      <a:solidFill>
                        <a:srgbClr val="D1D9E0"/>
                      </a:solidFill>
                      <a:prstDash val="solid"/>
                      <a:round/>
                      <a:headEnd type="none" w="med" len="med"/>
                      <a:tailEnd type="none" w="med" len="med"/>
                    </a:lnT>
                    <a:lnB w="6344" cap="flat" cmpd="sng" algn="ctr">
                      <a:solidFill>
                        <a:srgbClr val="D1D9E0"/>
                      </a:solidFill>
                      <a:prstDash val="solid"/>
                      <a:round/>
                      <a:headEnd type="none" w="med" len="med"/>
                      <a:tailEnd type="none" w="med" len="med"/>
                    </a:lnB>
                    <a:solidFill>
                      <a:srgbClr val="F6F8FA"/>
                    </a:solidFill>
                  </a:tcPr>
                </a:tc>
                <a:extLst>
                  <a:ext uri="{0D108BD9-81ED-4DB2-BD59-A6C34878D82A}">
                    <a16:rowId xmlns:a16="http://schemas.microsoft.com/office/drawing/2014/main" val="697494053"/>
                  </a:ext>
                </a:extLst>
              </a:tr>
              <a:tr h="0">
                <a:tc>
                  <a:txBody>
                    <a:bodyPr/>
                    <a:lstStyle/>
                    <a:p>
                      <a:pPr algn="l"/>
                      <a:r>
                        <a:rPr lang="en-US" sz="1200" b="1">
                          <a:effectLst/>
                        </a:rPr>
                        <a:t>Negative Item (Trap)</a:t>
                      </a:r>
                      <a:r>
                        <a:rPr lang="en-US" sz="1200">
                          <a:effectLst/>
                        </a:rPr>
                        <a:t> ⚡</a:t>
                      </a:r>
                    </a:p>
                  </a:txBody>
                  <a:tcPr marL="123825" marR="123825" marT="57150" marB="57150" anchor="ctr">
                    <a:lnL w="6344" cap="flat" cmpd="sng" algn="ctr">
                      <a:solidFill>
                        <a:srgbClr val="D1D9E0"/>
                      </a:solidFill>
                      <a:prstDash val="solid"/>
                      <a:round/>
                      <a:headEnd type="none" w="med" len="med"/>
                      <a:tailEnd type="none" w="med" len="med"/>
                    </a:lnL>
                    <a:lnR w="6344" cap="flat" cmpd="sng" algn="ctr">
                      <a:solidFill>
                        <a:srgbClr val="D1D9E0"/>
                      </a:solidFill>
                      <a:prstDash val="solid"/>
                      <a:round/>
                      <a:headEnd type="none" w="med" len="med"/>
                      <a:tailEnd type="none" w="med" len="med"/>
                    </a:lnR>
                    <a:lnT w="6344" cap="flat" cmpd="sng" algn="ctr">
                      <a:solidFill>
                        <a:srgbClr val="D1D9E0"/>
                      </a:solidFill>
                      <a:prstDash val="solid"/>
                      <a:round/>
                      <a:headEnd type="none" w="med" len="med"/>
                      <a:tailEnd type="none" w="med" len="med"/>
                    </a:lnT>
                    <a:lnB w="6344" cap="flat" cmpd="sng" algn="ctr">
                      <a:solidFill>
                        <a:srgbClr val="D1D9E0"/>
                      </a:solidFill>
                      <a:prstDash val="solid"/>
                      <a:round/>
                      <a:headEnd type="none" w="med" len="med"/>
                      <a:tailEnd type="none" w="med" len="med"/>
                    </a:lnB>
                    <a:solidFill>
                      <a:srgbClr val="FFFFFF"/>
                    </a:solidFill>
                  </a:tcPr>
                </a:tc>
                <a:tc>
                  <a:txBody>
                    <a:bodyPr/>
                    <a:lstStyle/>
                    <a:p>
                      <a:pPr algn="l"/>
                      <a:r>
                        <a:rPr lang="en-US" sz="1200">
                          <a:effectLst/>
                        </a:rPr>
                        <a:t>Clicking a trap deducts score or increases misses.</a:t>
                      </a:r>
                    </a:p>
                  </a:txBody>
                  <a:tcPr marL="123825" marR="123825" marT="57150" marB="57150" anchor="ctr">
                    <a:lnL w="6344" cap="flat" cmpd="sng" algn="ctr">
                      <a:solidFill>
                        <a:srgbClr val="D1D9E0"/>
                      </a:solidFill>
                      <a:prstDash val="solid"/>
                      <a:round/>
                      <a:headEnd type="none" w="med" len="med"/>
                      <a:tailEnd type="none" w="med" len="med"/>
                    </a:lnL>
                    <a:lnR w="6344" cap="flat" cmpd="sng" algn="ctr">
                      <a:solidFill>
                        <a:srgbClr val="D1D9E0"/>
                      </a:solidFill>
                      <a:prstDash val="solid"/>
                      <a:round/>
                      <a:headEnd type="none" w="med" len="med"/>
                      <a:tailEnd type="none" w="med" len="med"/>
                    </a:lnR>
                    <a:lnT w="6344" cap="flat" cmpd="sng" algn="ctr">
                      <a:solidFill>
                        <a:srgbClr val="D1D9E0"/>
                      </a:solidFill>
                      <a:prstDash val="solid"/>
                      <a:round/>
                      <a:headEnd type="none" w="med" len="med"/>
                      <a:tailEnd type="none" w="med" len="med"/>
                    </a:lnT>
                    <a:lnB w="6344" cap="flat" cmpd="sng" algn="ctr">
                      <a:solidFill>
                        <a:srgbClr val="D1D9E0"/>
                      </a:solidFill>
                      <a:prstDash val="solid"/>
                      <a:round/>
                      <a:headEnd type="none" w="med" len="med"/>
                      <a:tailEnd type="none" w="med" len="med"/>
                    </a:lnB>
                    <a:solidFill>
                      <a:srgbClr val="FFFFFF"/>
                    </a:solidFill>
                  </a:tcPr>
                </a:tc>
                <a:tc>
                  <a:txBody>
                    <a:bodyPr/>
                    <a:lstStyle/>
                    <a:p>
                      <a:pPr algn="l"/>
                      <a:r>
                        <a:rPr lang="en-US" sz="1200">
                          <a:effectLst/>
                        </a:rPr>
                        <a:t>⭐⭐ (Medium)</a:t>
                      </a:r>
                    </a:p>
                  </a:txBody>
                  <a:tcPr marL="123825" marR="123825" marT="57150" marB="57150" anchor="ctr">
                    <a:lnL w="6344" cap="flat" cmpd="sng" algn="ctr">
                      <a:solidFill>
                        <a:srgbClr val="D1D9E0"/>
                      </a:solidFill>
                      <a:prstDash val="solid"/>
                      <a:round/>
                      <a:headEnd type="none" w="med" len="med"/>
                      <a:tailEnd type="none" w="med" len="med"/>
                    </a:lnL>
                    <a:lnR w="6344" cap="flat" cmpd="sng" algn="ctr">
                      <a:solidFill>
                        <a:srgbClr val="D1D9E0"/>
                      </a:solidFill>
                      <a:prstDash val="solid"/>
                      <a:round/>
                      <a:headEnd type="none" w="med" len="med"/>
                      <a:tailEnd type="none" w="med" len="med"/>
                    </a:lnR>
                    <a:lnT w="6344" cap="flat" cmpd="sng" algn="ctr">
                      <a:solidFill>
                        <a:srgbClr val="D1D9E0"/>
                      </a:solidFill>
                      <a:prstDash val="solid"/>
                      <a:round/>
                      <a:headEnd type="none" w="med" len="med"/>
                      <a:tailEnd type="none" w="med" len="med"/>
                    </a:lnT>
                    <a:lnB w="6344" cap="flat" cmpd="sng" algn="ctr">
                      <a:solidFill>
                        <a:srgbClr val="D1D9E0"/>
                      </a:solidFill>
                      <a:prstDash val="solid"/>
                      <a:round/>
                      <a:headEnd type="none" w="med" len="med"/>
                      <a:tailEnd type="none" w="med" len="med"/>
                    </a:lnB>
                    <a:solidFill>
                      <a:srgbClr val="FFFFFF"/>
                    </a:solidFill>
                  </a:tcPr>
                </a:tc>
                <a:extLst>
                  <a:ext uri="{0D108BD9-81ED-4DB2-BD59-A6C34878D82A}">
                    <a16:rowId xmlns:a16="http://schemas.microsoft.com/office/drawing/2014/main" val="4137382687"/>
                  </a:ext>
                </a:extLst>
              </a:tr>
              <a:tr h="0">
                <a:tc>
                  <a:txBody>
                    <a:bodyPr/>
                    <a:lstStyle/>
                    <a:p>
                      <a:pPr algn="l"/>
                      <a:r>
                        <a:rPr lang="en-US" sz="1200" b="1">
                          <a:effectLst/>
                        </a:rPr>
                        <a:t>Increase Unicorn Speed</a:t>
                      </a:r>
                      <a:r>
                        <a:rPr lang="en-US" sz="1200">
                          <a:effectLst/>
                        </a:rPr>
                        <a:t> 🚀</a:t>
                      </a:r>
                    </a:p>
                  </a:txBody>
                  <a:tcPr marL="123825" marR="123825" marT="57150" marB="57150" anchor="ctr">
                    <a:lnL w="6344" cap="flat" cmpd="sng" algn="ctr">
                      <a:solidFill>
                        <a:srgbClr val="D1D9E0"/>
                      </a:solidFill>
                      <a:prstDash val="solid"/>
                      <a:round/>
                      <a:headEnd type="none" w="med" len="med"/>
                      <a:tailEnd type="none" w="med" len="med"/>
                    </a:lnL>
                    <a:lnR w="6344" cap="flat" cmpd="sng" algn="ctr">
                      <a:solidFill>
                        <a:srgbClr val="D1D9E0"/>
                      </a:solidFill>
                      <a:prstDash val="solid"/>
                      <a:round/>
                      <a:headEnd type="none" w="med" len="med"/>
                      <a:tailEnd type="none" w="med" len="med"/>
                    </a:lnR>
                    <a:lnT w="6344" cap="flat" cmpd="sng" algn="ctr">
                      <a:solidFill>
                        <a:srgbClr val="D1D9E0"/>
                      </a:solidFill>
                      <a:prstDash val="solid"/>
                      <a:round/>
                      <a:headEnd type="none" w="med" len="med"/>
                      <a:tailEnd type="none" w="med" len="med"/>
                    </a:lnT>
                    <a:lnB w="6344" cap="flat" cmpd="sng" algn="ctr">
                      <a:solidFill>
                        <a:srgbClr val="D1D9E0"/>
                      </a:solidFill>
                      <a:prstDash val="solid"/>
                      <a:round/>
                      <a:headEnd type="none" w="med" len="med"/>
                      <a:tailEnd type="none" w="med" len="med"/>
                    </a:lnB>
                    <a:solidFill>
                      <a:srgbClr val="F6F8FA"/>
                    </a:solidFill>
                  </a:tcPr>
                </a:tc>
                <a:tc>
                  <a:txBody>
                    <a:bodyPr/>
                    <a:lstStyle/>
                    <a:p>
                      <a:pPr algn="l"/>
                      <a:r>
                        <a:rPr lang="en-US" sz="1200">
                          <a:effectLst/>
                        </a:rPr>
                        <a:t>After catching 3 unicorns, unicorn moves faster.</a:t>
                      </a:r>
                    </a:p>
                  </a:txBody>
                  <a:tcPr marL="123825" marR="123825" marT="57150" marB="57150" anchor="ctr">
                    <a:lnL w="6344" cap="flat" cmpd="sng" algn="ctr">
                      <a:solidFill>
                        <a:srgbClr val="D1D9E0"/>
                      </a:solidFill>
                      <a:prstDash val="solid"/>
                      <a:round/>
                      <a:headEnd type="none" w="med" len="med"/>
                      <a:tailEnd type="none" w="med" len="med"/>
                    </a:lnL>
                    <a:lnR w="6344" cap="flat" cmpd="sng" algn="ctr">
                      <a:solidFill>
                        <a:srgbClr val="D1D9E0"/>
                      </a:solidFill>
                      <a:prstDash val="solid"/>
                      <a:round/>
                      <a:headEnd type="none" w="med" len="med"/>
                      <a:tailEnd type="none" w="med" len="med"/>
                    </a:lnR>
                    <a:lnT w="6344" cap="flat" cmpd="sng" algn="ctr">
                      <a:solidFill>
                        <a:srgbClr val="D1D9E0"/>
                      </a:solidFill>
                      <a:prstDash val="solid"/>
                      <a:round/>
                      <a:headEnd type="none" w="med" len="med"/>
                      <a:tailEnd type="none" w="med" len="med"/>
                    </a:lnT>
                    <a:lnB w="6344" cap="flat" cmpd="sng" algn="ctr">
                      <a:solidFill>
                        <a:srgbClr val="D1D9E0"/>
                      </a:solidFill>
                      <a:prstDash val="solid"/>
                      <a:round/>
                      <a:headEnd type="none" w="med" len="med"/>
                      <a:tailEnd type="none" w="med" len="med"/>
                    </a:lnB>
                    <a:solidFill>
                      <a:srgbClr val="F6F8FA"/>
                    </a:solidFill>
                  </a:tcPr>
                </a:tc>
                <a:tc>
                  <a:txBody>
                    <a:bodyPr/>
                    <a:lstStyle/>
                    <a:p>
                      <a:pPr algn="l"/>
                      <a:r>
                        <a:rPr lang="en-US" sz="1200">
                          <a:effectLst/>
                        </a:rPr>
                        <a:t>⭐⭐ (Medium)</a:t>
                      </a:r>
                    </a:p>
                  </a:txBody>
                  <a:tcPr marL="123825" marR="123825" marT="57150" marB="57150" anchor="ctr">
                    <a:lnL w="6344" cap="flat" cmpd="sng" algn="ctr">
                      <a:solidFill>
                        <a:srgbClr val="D1D9E0"/>
                      </a:solidFill>
                      <a:prstDash val="solid"/>
                      <a:round/>
                      <a:headEnd type="none" w="med" len="med"/>
                      <a:tailEnd type="none" w="med" len="med"/>
                    </a:lnL>
                    <a:lnR w="6344" cap="flat" cmpd="sng" algn="ctr">
                      <a:solidFill>
                        <a:srgbClr val="D1D9E0"/>
                      </a:solidFill>
                      <a:prstDash val="solid"/>
                      <a:round/>
                      <a:headEnd type="none" w="med" len="med"/>
                      <a:tailEnd type="none" w="med" len="med"/>
                    </a:lnR>
                    <a:lnT w="6344" cap="flat" cmpd="sng" algn="ctr">
                      <a:solidFill>
                        <a:srgbClr val="D1D9E0"/>
                      </a:solidFill>
                      <a:prstDash val="solid"/>
                      <a:round/>
                      <a:headEnd type="none" w="med" len="med"/>
                      <a:tailEnd type="none" w="med" len="med"/>
                    </a:lnT>
                    <a:lnB w="6344" cap="flat" cmpd="sng" algn="ctr">
                      <a:solidFill>
                        <a:srgbClr val="D1D9E0"/>
                      </a:solidFill>
                      <a:prstDash val="solid"/>
                      <a:round/>
                      <a:headEnd type="none" w="med" len="med"/>
                      <a:tailEnd type="none" w="med" len="med"/>
                    </a:lnB>
                    <a:solidFill>
                      <a:srgbClr val="F6F8FA"/>
                    </a:solidFill>
                  </a:tcPr>
                </a:tc>
                <a:extLst>
                  <a:ext uri="{0D108BD9-81ED-4DB2-BD59-A6C34878D82A}">
                    <a16:rowId xmlns:a16="http://schemas.microsoft.com/office/drawing/2014/main" val="2903875227"/>
                  </a:ext>
                </a:extLst>
              </a:tr>
              <a:tr h="0">
                <a:tc>
                  <a:txBody>
                    <a:bodyPr/>
                    <a:lstStyle/>
                    <a:p>
                      <a:pPr algn="l"/>
                      <a:r>
                        <a:rPr lang="en-US" sz="1200" b="1">
                          <a:effectLst/>
                        </a:rPr>
                        <a:t>Shrink Unicorn Size</a:t>
                      </a:r>
                      <a:r>
                        <a:rPr lang="en-US" sz="1200">
                          <a:effectLst/>
                        </a:rPr>
                        <a:t> 🎯</a:t>
                      </a:r>
                    </a:p>
                  </a:txBody>
                  <a:tcPr marL="123825" marR="123825" marT="57150" marB="57150" anchor="ctr">
                    <a:lnL w="6344" cap="flat" cmpd="sng" algn="ctr">
                      <a:solidFill>
                        <a:srgbClr val="D1D9E0"/>
                      </a:solidFill>
                      <a:prstDash val="solid"/>
                      <a:round/>
                      <a:headEnd type="none" w="med" len="med"/>
                      <a:tailEnd type="none" w="med" len="med"/>
                    </a:lnL>
                    <a:lnR w="6344" cap="flat" cmpd="sng" algn="ctr">
                      <a:solidFill>
                        <a:srgbClr val="D1D9E0"/>
                      </a:solidFill>
                      <a:prstDash val="solid"/>
                      <a:round/>
                      <a:headEnd type="none" w="med" len="med"/>
                      <a:tailEnd type="none" w="med" len="med"/>
                    </a:lnR>
                    <a:lnT w="6344" cap="flat" cmpd="sng" algn="ctr">
                      <a:solidFill>
                        <a:srgbClr val="D1D9E0"/>
                      </a:solidFill>
                      <a:prstDash val="solid"/>
                      <a:round/>
                      <a:headEnd type="none" w="med" len="med"/>
                      <a:tailEnd type="none" w="med" len="med"/>
                    </a:lnT>
                    <a:lnB w="6344" cap="flat" cmpd="sng" algn="ctr">
                      <a:solidFill>
                        <a:srgbClr val="D1D9E0"/>
                      </a:solidFill>
                      <a:prstDash val="solid"/>
                      <a:round/>
                      <a:headEnd type="none" w="med" len="med"/>
                      <a:tailEnd type="none" w="med" len="med"/>
                    </a:lnB>
                    <a:solidFill>
                      <a:srgbClr val="FFFFFF"/>
                    </a:solidFill>
                  </a:tcPr>
                </a:tc>
                <a:tc>
                  <a:txBody>
                    <a:bodyPr/>
                    <a:lstStyle/>
                    <a:p>
                      <a:pPr algn="l"/>
                      <a:r>
                        <a:rPr lang="en-US" sz="1200">
                          <a:effectLst/>
                        </a:rPr>
                        <a:t>After a few catches, unicorn becomes smaller and harder to click.</a:t>
                      </a:r>
                    </a:p>
                  </a:txBody>
                  <a:tcPr marL="123825" marR="123825" marT="57150" marB="57150" anchor="ctr">
                    <a:lnL w="6344" cap="flat" cmpd="sng" algn="ctr">
                      <a:solidFill>
                        <a:srgbClr val="D1D9E0"/>
                      </a:solidFill>
                      <a:prstDash val="solid"/>
                      <a:round/>
                      <a:headEnd type="none" w="med" len="med"/>
                      <a:tailEnd type="none" w="med" len="med"/>
                    </a:lnL>
                    <a:lnR w="6344" cap="flat" cmpd="sng" algn="ctr">
                      <a:solidFill>
                        <a:srgbClr val="D1D9E0"/>
                      </a:solidFill>
                      <a:prstDash val="solid"/>
                      <a:round/>
                      <a:headEnd type="none" w="med" len="med"/>
                      <a:tailEnd type="none" w="med" len="med"/>
                    </a:lnR>
                    <a:lnT w="6344" cap="flat" cmpd="sng" algn="ctr">
                      <a:solidFill>
                        <a:srgbClr val="D1D9E0"/>
                      </a:solidFill>
                      <a:prstDash val="solid"/>
                      <a:round/>
                      <a:headEnd type="none" w="med" len="med"/>
                      <a:tailEnd type="none" w="med" len="med"/>
                    </a:lnT>
                    <a:lnB w="6344" cap="flat" cmpd="sng" algn="ctr">
                      <a:solidFill>
                        <a:srgbClr val="D1D9E0"/>
                      </a:solidFill>
                      <a:prstDash val="solid"/>
                      <a:round/>
                      <a:headEnd type="none" w="med" len="med"/>
                      <a:tailEnd type="none" w="med" len="med"/>
                    </a:lnB>
                    <a:solidFill>
                      <a:srgbClr val="FFFFFF"/>
                    </a:solidFill>
                  </a:tcPr>
                </a:tc>
                <a:tc>
                  <a:txBody>
                    <a:bodyPr/>
                    <a:lstStyle/>
                    <a:p>
                      <a:pPr algn="l"/>
                      <a:r>
                        <a:rPr lang="en-US" sz="1200">
                          <a:effectLst/>
                        </a:rPr>
                        <a:t>⭐⭐ (Medium)</a:t>
                      </a:r>
                    </a:p>
                  </a:txBody>
                  <a:tcPr marL="123825" marR="123825" marT="57150" marB="57150" anchor="ctr">
                    <a:lnL w="6344" cap="flat" cmpd="sng" algn="ctr">
                      <a:solidFill>
                        <a:srgbClr val="D1D9E0"/>
                      </a:solidFill>
                      <a:prstDash val="solid"/>
                      <a:round/>
                      <a:headEnd type="none" w="med" len="med"/>
                      <a:tailEnd type="none" w="med" len="med"/>
                    </a:lnL>
                    <a:lnR w="6344" cap="flat" cmpd="sng" algn="ctr">
                      <a:solidFill>
                        <a:srgbClr val="D1D9E0"/>
                      </a:solidFill>
                      <a:prstDash val="solid"/>
                      <a:round/>
                      <a:headEnd type="none" w="med" len="med"/>
                      <a:tailEnd type="none" w="med" len="med"/>
                    </a:lnR>
                    <a:lnT w="6344" cap="flat" cmpd="sng" algn="ctr">
                      <a:solidFill>
                        <a:srgbClr val="D1D9E0"/>
                      </a:solidFill>
                      <a:prstDash val="solid"/>
                      <a:round/>
                      <a:headEnd type="none" w="med" len="med"/>
                      <a:tailEnd type="none" w="med" len="med"/>
                    </a:lnT>
                    <a:lnB w="6344" cap="flat" cmpd="sng" algn="ctr">
                      <a:solidFill>
                        <a:srgbClr val="D1D9E0"/>
                      </a:solidFill>
                      <a:prstDash val="solid"/>
                      <a:round/>
                      <a:headEnd type="none" w="med" len="med"/>
                      <a:tailEnd type="none" w="med" len="med"/>
                    </a:lnB>
                    <a:solidFill>
                      <a:srgbClr val="FFFFFF"/>
                    </a:solidFill>
                  </a:tcPr>
                </a:tc>
                <a:extLst>
                  <a:ext uri="{0D108BD9-81ED-4DB2-BD59-A6C34878D82A}">
                    <a16:rowId xmlns:a16="http://schemas.microsoft.com/office/drawing/2014/main" val="1745665966"/>
                  </a:ext>
                </a:extLst>
              </a:tr>
              <a:tr h="0">
                <a:tc>
                  <a:txBody>
                    <a:bodyPr/>
                    <a:lstStyle/>
                    <a:p>
                      <a:pPr algn="l"/>
                      <a:r>
                        <a:rPr lang="en-US" sz="1200" b="1">
                          <a:effectLst/>
                        </a:rPr>
                        <a:t>High Score Tracker</a:t>
                      </a:r>
                      <a:r>
                        <a:rPr lang="en-US" sz="1200">
                          <a:effectLst/>
                        </a:rPr>
                        <a:t> 🏆</a:t>
                      </a:r>
                    </a:p>
                  </a:txBody>
                  <a:tcPr marL="123825" marR="123825" marT="57150" marB="57150" anchor="ctr">
                    <a:lnL w="6344" cap="flat" cmpd="sng" algn="ctr">
                      <a:solidFill>
                        <a:srgbClr val="D1D9E0"/>
                      </a:solidFill>
                      <a:prstDash val="solid"/>
                      <a:round/>
                      <a:headEnd type="none" w="med" len="med"/>
                      <a:tailEnd type="none" w="med" len="med"/>
                    </a:lnL>
                    <a:lnR w="6344" cap="flat" cmpd="sng" algn="ctr">
                      <a:solidFill>
                        <a:srgbClr val="D1D9E0"/>
                      </a:solidFill>
                      <a:prstDash val="solid"/>
                      <a:round/>
                      <a:headEnd type="none" w="med" len="med"/>
                      <a:tailEnd type="none" w="med" len="med"/>
                    </a:lnR>
                    <a:lnT w="6344" cap="flat" cmpd="sng" algn="ctr">
                      <a:solidFill>
                        <a:srgbClr val="D1D9E0"/>
                      </a:solidFill>
                      <a:prstDash val="solid"/>
                      <a:round/>
                      <a:headEnd type="none" w="med" len="med"/>
                      <a:tailEnd type="none" w="med" len="med"/>
                    </a:lnT>
                    <a:lnB w="6344" cap="flat" cmpd="sng" algn="ctr">
                      <a:solidFill>
                        <a:srgbClr val="D1D9E0"/>
                      </a:solidFill>
                      <a:prstDash val="solid"/>
                      <a:round/>
                      <a:headEnd type="none" w="med" len="med"/>
                      <a:tailEnd type="none" w="med" len="med"/>
                    </a:lnB>
                    <a:solidFill>
                      <a:srgbClr val="F6F8FA"/>
                    </a:solidFill>
                  </a:tcPr>
                </a:tc>
                <a:tc>
                  <a:txBody>
                    <a:bodyPr/>
                    <a:lstStyle/>
                    <a:p>
                      <a:pPr algn="l"/>
                      <a:r>
                        <a:rPr lang="en-US" sz="1200">
                          <a:effectLst/>
                        </a:rPr>
                        <a:t>Track and show the highest score achieved during play.</a:t>
                      </a:r>
                    </a:p>
                  </a:txBody>
                  <a:tcPr marL="123825" marR="123825" marT="57150" marB="57150" anchor="ctr">
                    <a:lnL w="6344" cap="flat" cmpd="sng" algn="ctr">
                      <a:solidFill>
                        <a:srgbClr val="D1D9E0"/>
                      </a:solidFill>
                      <a:prstDash val="solid"/>
                      <a:round/>
                      <a:headEnd type="none" w="med" len="med"/>
                      <a:tailEnd type="none" w="med" len="med"/>
                    </a:lnL>
                    <a:lnR w="6344" cap="flat" cmpd="sng" algn="ctr">
                      <a:solidFill>
                        <a:srgbClr val="D1D9E0"/>
                      </a:solidFill>
                      <a:prstDash val="solid"/>
                      <a:round/>
                      <a:headEnd type="none" w="med" len="med"/>
                      <a:tailEnd type="none" w="med" len="med"/>
                    </a:lnR>
                    <a:lnT w="6344" cap="flat" cmpd="sng" algn="ctr">
                      <a:solidFill>
                        <a:srgbClr val="D1D9E0"/>
                      </a:solidFill>
                      <a:prstDash val="solid"/>
                      <a:round/>
                      <a:headEnd type="none" w="med" len="med"/>
                      <a:tailEnd type="none" w="med" len="med"/>
                    </a:lnT>
                    <a:lnB w="6344" cap="flat" cmpd="sng" algn="ctr">
                      <a:solidFill>
                        <a:srgbClr val="D1D9E0"/>
                      </a:solidFill>
                      <a:prstDash val="solid"/>
                      <a:round/>
                      <a:headEnd type="none" w="med" len="med"/>
                      <a:tailEnd type="none" w="med" len="med"/>
                    </a:lnB>
                    <a:solidFill>
                      <a:srgbClr val="F6F8FA"/>
                    </a:solidFill>
                  </a:tcPr>
                </a:tc>
                <a:tc>
                  <a:txBody>
                    <a:bodyPr/>
                    <a:lstStyle/>
                    <a:p>
                      <a:pPr algn="l"/>
                      <a:r>
                        <a:rPr lang="en-US" sz="1200">
                          <a:effectLst/>
                        </a:rPr>
                        <a:t>⭐⭐ (Medium)</a:t>
                      </a:r>
                    </a:p>
                  </a:txBody>
                  <a:tcPr marL="123825" marR="123825" marT="57150" marB="57150" anchor="ctr">
                    <a:lnL w="6344" cap="flat" cmpd="sng" algn="ctr">
                      <a:solidFill>
                        <a:srgbClr val="D1D9E0"/>
                      </a:solidFill>
                      <a:prstDash val="solid"/>
                      <a:round/>
                      <a:headEnd type="none" w="med" len="med"/>
                      <a:tailEnd type="none" w="med" len="med"/>
                    </a:lnL>
                    <a:lnR w="6344" cap="flat" cmpd="sng" algn="ctr">
                      <a:solidFill>
                        <a:srgbClr val="D1D9E0"/>
                      </a:solidFill>
                      <a:prstDash val="solid"/>
                      <a:round/>
                      <a:headEnd type="none" w="med" len="med"/>
                      <a:tailEnd type="none" w="med" len="med"/>
                    </a:lnR>
                    <a:lnT w="6344" cap="flat" cmpd="sng" algn="ctr">
                      <a:solidFill>
                        <a:srgbClr val="D1D9E0"/>
                      </a:solidFill>
                      <a:prstDash val="solid"/>
                      <a:round/>
                      <a:headEnd type="none" w="med" len="med"/>
                      <a:tailEnd type="none" w="med" len="med"/>
                    </a:lnT>
                    <a:lnB w="6344" cap="flat" cmpd="sng" algn="ctr">
                      <a:solidFill>
                        <a:srgbClr val="D1D9E0"/>
                      </a:solidFill>
                      <a:prstDash val="solid"/>
                      <a:round/>
                      <a:headEnd type="none" w="med" len="med"/>
                      <a:tailEnd type="none" w="med" len="med"/>
                    </a:lnB>
                    <a:solidFill>
                      <a:srgbClr val="F6F8FA"/>
                    </a:solidFill>
                  </a:tcPr>
                </a:tc>
                <a:extLst>
                  <a:ext uri="{0D108BD9-81ED-4DB2-BD59-A6C34878D82A}">
                    <a16:rowId xmlns:a16="http://schemas.microsoft.com/office/drawing/2014/main" val="3293608270"/>
                  </a:ext>
                </a:extLst>
              </a:tr>
              <a:tr h="0">
                <a:tc>
                  <a:txBody>
                    <a:bodyPr/>
                    <a:lstStyle/>
                    <a:p>
                      <a:pPr algn="l"/>
                      <a:r>
                        <a:rPr lang="en-US" sz="1200" b="1">
                          <a:effectLst/>
                        </a:rPr>
                        <a:t>Bonus Item (Golden Unicorn)</a:t>
                      </a:r>
                      <a:r>
                        <a:rPr lang="en-US" sz="1200">
                          <a:effectLst/>
                        </a:rPr>
                        <a:t> ✨🦄</a:t>
                      </a:r>
                    </a:p>
                  </a:txBody>
                  <a:tcPr marL="123825" marR="123825" marT="57150" marB="57150" anchor="ctr">
                    <a:lnL w="6344" cap="flat" cmpd="sng" algn="ctr">
                      <a:solidFill>
                        <a:srgbClr val="D1D9E0"/>
                      </a:solidFill>
                      <a:prstDash val="solid"/>
                      <a:round/>
                      <a:headEnd type="none" w="med" len="med"/>
                      <a:tailEnd type="none" w="med" len="med"/>
                    </a:lnL>
                    <a:lnR w="6344" cap="flat" cmpd="sng" algn="ctr">
                      <a:solidFill>
                        <a:srgbClr val="D1D9E0"/>
                      </a:solidFill>
                      <a:prstDash val="solid"/>
                      <a:round/>
                      <a:headEnd type="none" w="med" len="med"/>
                      <a:tailEnd type="none" w="med" len="med"/>
                    </a:lnR>
                    <a:lnT w="6344" cap="flat" cmpd="sng" algn="ctr">
                      <a:solidFill>
                        <a:srgbClr val="D1D9E0"/>
                      </a:solidFill>
                      <a:prstDash val="solid"/>
                      <a:round/>
                      <a:headEnd type="none" w="med" len="med"/>
                      <a:tailEnd type="none" w="med" len="med"/>
                    </a:lnT>
                    <a:lnB w="6344" cap="flat" cmpd="sng" algn="ctr">
                      <a:solidFill>
                        <a:srgbClr val="D1D9E0"/>
                      </a:solidFill>
                      <a:prstDash val="solid"/>
                      <a:round/>
                      <a:headEnd type="none" w="med" len="med"/>
                      <a:tailEnd type="none" w="med" len="med"/>
                    </a:lnB>
                    <a:solidFill>
                      <a:srgbClr val="FFFFFF"/>
                    </a:solidFill>
                  </a:tcPr>
                </a:tc>
                <a:tc>
                  <a:txBody>
                    <a:bodyPr/>
                    <a:lstStyle/>
                    <a:p>
                      <a:pPr algn="l"/>
                      <a:r>
                        <a:rPr lang="en-US" sz="1200">
                          <a:effectLst/>
                        </a:rPr>
                        <a:t>Golden unicorn appears randomly and gives +2 points.</a:t>
                      </a:r>
                    </a:p>
                  </a:txBody>
                  <a:tcPr marL="123825" marR="123825" marT="57150" marB="57150" anchor="ctr">
                    <a:lnL w="6344" cap="flat" cmpd="sng" algn="ctr">
                      <a:solidFill>
                        <a:srgbClr val="D1D9E0"/>
                      </a:solidFill>
                      <a:prstDash val="solid"/>
                      <a:round/>
                      <a:headEnd type="none" w="med" len="med"/>
                      <a:tailEnd type="none" w="med" len="med"/>
                    </a:lnL>
                    <a:lnR w="6344" cap="flat" cmpd="sng" algn="ctr">
                      <a:solidFill>
                        <a:srgbClr val="D1D9E0"/>
                      </a:solidFill>
                      <a:prstDash val="solid"/>
                      <a:round/>
                      <a:headEnd type="none" w="med" len="med"/>
                      <a:tailEnd type="none" w="med" len="med"/>
                    </a:lnR>
                    <a:lnT w="6344" cap="flat" cmpd="sng" algn="ctr">
                      <a:solidFill>
                        <a:srgbClr val="D1D9E0"/>
                      </a:solidFill>
                      <a:prstDash val="solid"/>
                      <a:round/>
                      <a:headEnd type="none" w="med" len="med"/>
                      <a:tailEnd type="none" w="med" len="med"/>
                    </a:lnT>
                    <a:lnB w="6344" cap="flat" cmpd="sng" algn="ctr">
                      <a:solidFill>
                        <a:srgbClr val="D1D9E0"/>
                      </a:solidFill>
                      <a:prstDash val="solid"/>
                      <a:round/>
                      <a:headEnd type="none" w="med" len="med"/>
                      <a:tailEnd type="none" w="med" len="med"/>
                    </a:lnB>
                    <a:solidFill>
                      <a:srgbClr val="FFFFFF"/>
                    </a:solidFill>
                  </a:tcPr>
                </a:tc>
                <a:tc>
                  <a:txBody>
                    <a:bodyPr/>
                    <a:lstStyle/>
                    <a:p>
                      <a:pPr algn="l"/>
                      <a:r>
                        <a:rPr lang="en-US" sz="1200">
                          <a:effectLst/>
                        </a:rPr>
                        <a:t>⭐⭐ (Medium)</a:t>
                      </a:r>
                    </a:p>
                  </a:txBody>
                  <a:tcPr marL="123825" marR="123825" marT="57150" marB="57150" anchor="ctr">
                    <a:lnL w="6344" cap="flat" cmpd="sng" algn="ctr">
                      <a:solidFill>
                        <a:srgbClr val="D1D9E0"/>
                      </a:solidFill>
                      <a:prstDash val="solid"/>
                      <a:round/>
                      <a:headEnd type="none" w="med" len="med"/>
                      <a:tailEnd type="none" w="med" len="med"/>
                    </a:lnL>
                    <a:lnR w="6344" cap="flat" cmpd="sng" algn="ctr">
                      <a:solidFill>
                        <a:srgbClr val="D1D9E0"/>
                      </a:solidFill>
                      <a:prstDash val="solid"/>
                      <a:round/>
                      <a:headEnd type="none" w="med" len="med"/>
                      <a:tailEnd type="none" w="med" len="med"/>
                    </a:lnR>
                    <a:lnT w="6344" cap="flat" cmpd="sng" algn="ctr">
                      <a:solidFill>
                        <a:srgbClr val="D1D9E0"/>
                      </a:solidFill>
                      <a:prstDash val="solid"/>
                      <a:round/>
                      <a:headEnd type="none" w="med" len="med"/>
                      <a:tailEnd type="none" w="med" len="med"/>
                    </a:lnT>
                    <a:lnB w="6344" cap="flat" cmpd="sng" algn="ctr">
                      <a:solidFill>
                        <a:srgbClr val="D1D9E0"/>
                      </a:solidFill>
                      <a:prstDash val="solid"/>
                      <a:round/>
                      <a:headEnd type="none" w="med" len="med"/>
                      <a:tailEnd type="none" w="med" len="med"/>
                    </a:lnB>
                    <a:solidFill>
                      <a:srgbClr val="FFFFFF"/>
                    </a:solidFill>
                  </a:tcPr>
                </a:tc>
                <a:extLst>
                  <a:ext uri="{0D108BD9-81ED-4DB2-BD59-A6C34878D82A}">
                    <a16:rowId xmlns:a16="http://schemas.microsoft.com/office/drawing/2014/main" val="893176655"/>
                  </a:ext>
                </a:extLst>
              </a:tr>
              <a:tr h="0">
                <a:tc>
                  <a:txBody>
                    <a:bodyPr/>
                    <a:lstStyle/>
                    <a:p>
                      <a:pPr algn="l"/>
                      <a:r>
                        <a:rPr lang="en-US" sz="1200" b="1">
                          <a:effectLst/>
                        </a:rPr>
                        <a:t>Different Levels</a:t>
                      </a:r>
                      <a:r>
                        <a:rPr lang="en-US" sz="1200">
                          <a:effectLst/>
                        </a:rPr>
                        <a:t> 🚦</a:t>
                      </a:r>
                    </a:p>
                  </a:txBody>
                  <a:tcPr marL="123825" marR="123825" marT="57150" marB="57150" anchor="ctr">
                    <a:lnL w="6344" cap="flat" cmpd="sng" algn="ctr">
                      <a:solidFill>
                        <a:srgbClr val="D1D9E0"/>
                      </a:solidFill>
                      <a:prstDash val="solid"/>
                      <a:round/>
                      <a:headEnd type="none" w="med" len="med"/>
                      <a:tailEnd type="none" w="med" len="med"/>
                    </a:lnL>
                    <a:lnR w="6344" cap="flat" cmpd="sng" algn="ctr">
                      <a:solidFill>
                        <a:srgbClr val="D1D9E0"/>
                      </a:solidFill>
                      <a:prstDash val="solid"/>
                      <a:round/>
                      <a:headEnd type="none" w="med" len="med"/>
                      <a:tailEnd type="none" w="med" len="med"/>
                    </a:lnR>
                    <a:lnT w="6344" cap="flat" cmpd="sng" algn="ctr">
                      <a:solidFill>
                        <a:srgbClr val="D1D9E0"/>
                      </a:solidFill>
                      <a:prstDash val="solid"/>
                      <a:round/>
                      <a:headEnd type="none" w="med" len="med"/>
                      <a:tailEnd type="none" w="med" len="med"/>
                    </a:lnT>
                    <a:lnB w="6344" cap="flat" cmpd="sng" algn="ctr">
                      <a:solidFill>
                        <a:srgbClr val="D1D9E0"/>
                      </a:solidFill>
                      <a:prstDash val="solid"/>
                      <a:round/>
                      <a:headEnd type="none" w="med" len="med"/>
                      <a:tailEnd type="none" w="med" len="med"/>
                    </a:lnB>
                    <a:solidFill>
                      <a:srgbClr val="F6F8FA"/>
                    </a:solidFill>
                  </a:tcPr>
                </a:tc>
                <a:tc>
                  <a:txBody>
                    <a:bodyPr/>
                    <a:lstStyle/>
                    <a:p>
                      <a:pPr algn="l"/>
                      <a:r>
                        <a:rPr lang="en-US" sz="1200">
                          <a:effectLst/>
                        </a:rPr>
                        <a:t>After winning, player goes to Level 2 (harder: faster or smaller unicorns).</a:t>
                      </a:r>
                    </a:p>
                  </a:txBody>
                  <a:tcPr marL="123825" marR="123825" marT="57150" marB="57150" anchor="ctr">
                    <a:lnL w="6344" cap="flat" cmpd="sng" algn="ctr">
                      <a:solidFill>
                        <a:srgbClr val="D1D9E0"/>
                      </a:solidFill>
                      <a:prstDash val="solid"/>
                      <a:round/>
                      <a:headEnd type="none" w="med" len="med"/>
                      <a:tailEnd type="none" w="med" len="med"/>
                    </a:lnL>
                    <a:lnR w="6344" cap="flat" cmpd="sng" algn="ctr">
                      <a:solidFill>
                        <a:srgbClr val="D1D9E0"/>
                      </a:solidFill>
                      <a:prstDash val="solid"/>
                      <a:round/>
                      <a:headEnd type="none" w="med" len="med"/>
                      <a:tailEnd type="none" w="med" len="med"/>
                    </a:lnR>
                    <a:lnT w="6344" cap="flat" cmpd="sng" algn="ctr">
                      <a:solidFill>
                        <a:srgbClr val="D1D9E0"/>
                      </a:solidFill>
                      <a:prstDash val="solid"/>
                      <a:round/>
                      <a:headEnd type="none" w="med" len="med"/>
                      <a:tailEnd type="none" w="med" len="med"/>
                    </a:lnT>
                    <a:lnB w="6344" cap="flat" cmpd="sng" algn="ctr">
                      <a:solidFill>
                        <a:srgbClr val="D1D9E0"/>
                      </a:solidFill>
                      <a:prstDash val="solid"/>
                      <a:round/>
                      <a:headEnd type="none" w="med" len="med"/>
                      <a:tailEnd type="none" w="med" len="med"/>
                    </a:lnB>
                    <a:solidFill>
                      <a:srgbClr val="F6F8FA"/>
                    </a:solidFill>
                  </a:tcPr>
                </a:tc>
                <a:tc>
                  <a:txBody>
                    <a:bodyPr/>
                    <a:lstStyle/>
                    <a:p>
                      <a:pPr algn="l"/>
                      <a:r>
                        <a:rPr lang="en-US" sz="1200">
                          <a:effectLst/>
                        </a:rPr>
                        <a:t>⭐⭐⭐ (Hard)</a:t>
                      </a:r>
                    </a:p>
                  </a:txBody>
                  <a:tcPr marL="123825" marR="123825" marT="57150" marB="57150" anchor="ctr">
                    <a:lnL w="6344" cap="flat" cmpd="sng" algn="ctr">
                      <a:solidFill>
                        <a:srgbClr val="D1D9E0"/>
                      </a:solidFill>
                      <a:prstDash val="solid"/>
                      <a:round/>
                      <a:headEnd type="none" w="med" len="med"/>
                      <a:tailEnd type="none" w="med" len="med"/>
                    </a:lnL>
                    <a:lnR w="6344" cap="flat" cmpd="sng" algn="ctr">
                      <a:solidFill>
                        <a:srgbClr val="D1D9E0"/>
                      </a:solidFill>
                      <a:prstDash val="solid"/>
                      <a:round/>
                      <a:headEnd type="none" w="med" len="med"/>
                      <a:tailEnd type="none" w="med" len="med"/>
                    </a:lnR>
                    <a:lnT w="6344" cap="flat" cmpd="sng" algn="ctr">
                      <a:solidFill>
                        <a:srgbClr val="D1D9E0"/>
                      </a:solidFill>
                      <a:prstDash val="solid"/>
                      <a:round/>
                      <a:headEnd type="none" w="med" len="med"/>
                      <a:tailEnd type="none" w="med" len="med"/>
                    </a:lnT>
                    <a:lnB w="6344" cap="flat" cmpd="sng" algn="ctr">
                      <a:solidFill>
                        <a:srgbClr val="D1D9E0"/>
                      </a:solidFill>
                      <a:prstDash val="solid"/>
                      <a:round/>
                      <a:headEnd type="none" w="med" len="med"/>
                      <a:tailEnd type="none" w="med" len="med"/>
                    </a:lnB>
                    <a:solidFill>
                      <a:srgbClr val="F6F8FA"/>
                    </a:solidFill>
                  </a:tcPr>
                </a:tc>
                <a:extLst>
                  <a:ext uri="{0D108BD9-81ED-4DB2-BD59-A6C34878D82A}">
                    <a16:rowId xmlns:a16="http://schemas.microsoft.com/office/drawing/2014/main" val="4145903785"/>
                  </a:ext>
                </a:extLst>
              </a:tr>
              <a:tr h="0">
                <a:tc>
                  <a:txBody>
                    <a:bodyPr/>
                    <a:lstStyle/>
                    <a:p>
                      <a:pPr algn="l"/>
                      <a:r>
                        <a:rPr lang="en-US" sz="1200" b="1">
                          <a:effectLst/>
                        </a:rPr>
                        <a:t>Trap Moves Randomly</a:t>
                      </a:r>
                      <a:r>
                        <a:rPr lang="en-US" sz="1200">
                          <a:effectLst/>
                        </a:rPr>
                        <a:t> 🧨</a:t>
                      </a:r>
                    </a:p>
                  </a:txBody>
                  <a:tcPr marL="123825" marR="123825" marT="57150" marB="57150" anchor="ctr">
                    <a:lnL w="6344" cap="flat" cmpd="sng" algn="ctr">
                      <a:solidFill>
                        <a:srgbClr val="D1D9E0"/>
                      </a:solidFill>
                      <a:prstDash val="solid"/>
                      <a:round/>
                      <a:headEnd type="none" w="med" len="med"/>
                      <a:tailEnd type="none" w="med" len="med"/>
                    </a:lnL>
                    <a:lnR w="6344" cap="flat" cmpd="sng" algn="ctr">
                      <a:solidFill>
                        <a:srgbClr val="D1D9E0"/>
                      </a:solidFill>
                      <a:prstDash val="solid"/>
                      <a:round/>
                      <a:headEnd type="none" w="med" len="med"/>
                      <a:tailEnd type="none" w="med" len="med"/>
                    </a:lnR>
                    <a:lnT w="6344" cap="flat" cmpd="sng" algn="ctr">
                      <a:solidFill>
                        <a:srgbClr val="D1D9E0"/>
                      </a:solidFill>
                      <a:prstDash val="solid"/>
                      <a:round/>
                      <a:headEnd type="none" w="med" len="med"/>
                      <a:tailEnd type="none" w="med" len="med"/>
                    </a:lnT>
                    <a:lnB w="6344" cap="flat" cmpd="sng" algn="ctr">
                      <a:solidFill>
                        <a:srgbClr val="D1D9E0"/>
                      </a:solidFill>
                      <a:prstDash val="solid"/>
                      <a:round/>
                      <a:headEnd type="none" w="med" len="med"/>
                      <a:tailEnd type="none" w="med" len="med"/>
                    </a:lnB>
                    <a:solidFill>
                      <a:srgbClr val="FFFFFF"/>
                    </a:solidFill>
                  </a:tcPr>
                </a:tc>
                <a:tc>
                  <a:txBody>
                    <a:bodyPr/>
                    <a:lstStyle/>
                    <a:p>
                      <a:pPr algn="l"/>
                      <a:r>
                        <a:rPr lang="en-US" sz="1200">
                          <a:effectLst/>
                        </a:rPr>
                        <a:t>Trap image also moves like the unicorn at random places.</a:t>
                      </a:r>
                    </a:p>
                  </a:txBody>
                  <a:tcPr marL="123825" marR="123825" marT="57150" marB="57150" anchor="ctr">
                    <a:lnL w="6344" cap="flat" cmpd="sng" algn="ctr">
                      <a:solidFill>
                        <a:srgbClr val="D1D9E0"/>
                      </a:solidFill>
                      <a:prstDash val="solid"/>
                      <a:round/>
                      <a:headEnd type="none" w="med" len="med"/>
                      <a:tailEnd type="none" w="med" len="med"/>
                    </a:lnL>
                    <a:lnR w="6344" cap="flat" cmpd="sng" algn="ctr">
                      <a:solidFill>
                        <a:srgbClr val="D1D9E0"/>
                      </a:solidFill>
                      <a:prstDash val="solid"/>
                      <a:round/>
                      <a:headEnd type="none" w="med" len="med"/>
                      <a:tailEnd type="none" w="med" len="med"/>
                    </a:lnR>
                    <a:lnT w="6344" cap="flat" cmpd="sng" algn="ctr">
                      <a:solidFill>
                        <a:srgbClr val="D1D9E0"/>
                      </a:solidFill>
                      <a:prstDash val="solid"/>
                      <a:round/>
                      <a:headEnd type="none" w="med" len="med"/>
                      <a:tailEnd type="none" w="med" len="med"/>
                    </a:lnT>
                    <a:lnB w="6344" cap="flat" cmpd="sng" algn="ctr">
                      <a:solidFill>
                        <a:srgbClr val="D1D9E0"/>
                      </a:solidFill>
                      <a:prstDash val="solid"/>
                      <a:round/>
                      <a:headEnd type="none" w="med" len="med"/>
                      <a:tailEnd type="none" w="med" len="med"/>
                    </a:lnB>
                    <a:solidFill>
                      <a:srgbClr val="FFFFFF"/>
                    </a:solidFill>
                  </a:tcPr>
                </a:tc>
                <a:tc>
                  <a:txBody>
                    <a:bodyPr/>
                    <a:lstStyle/>
                    <a:p>
                      <a:pPr algn="l"/>
                      <a:r>
                        <a:rPr lang="en-US" sz="1200">
                          <a:effectLst/>
                        </a:rPr>
                        <a:t>⭐⭐ (Medium)</a:t>
                      </a:r>
                    </a:p>
                  </a:txBody>
                  <a:tcPr marL="123825" marR="123825" marT="57150" marB="57150" anchor="ctr">
                    <a:lnL w="6344" cap="flat" cmpd="sng" algn="ctr">
                      <a:solidFill>
                        <a:srgbClr val="D1D9E0"/>
                      </a:solidFill>
                      <a:prstDash val="solid"/>
                      <a:round/>
                      <a:headEnd type="none" w="med" len="med"/>
                      <a:tailEnd type="none" w="med" len="med"/>
                    </a:lnL>
                    <a:lnR w="6344" cap="flat" cmpd="sng" algn="ctr">
                      <a:solidFill>
                        <a:srgbClr val="D1D9E0"/>
                      </a:solidFill>
                      <a:prstDash val="solid"/>
                      <a:round/>
                      <a:headEnd type="none" w="med" len="med"/>
                      <a:tailEnd type="none" w="med" len="med"/>
                    </a:lnR>
                    <a:lnT w="6344" cap="flat" cmpd="sng" algn="ctr">
                      <a:solidFill>
                        <a:srgbClr val="D1D9E0"/>
                      </a:solidFill>
                      <a:prstDash val="solid"/>
                      <a:round/>
                      <a:headEnd type="none" w="med" len="med"/>
                      <a:tailEnd type="none" w="med" len="med"/>
                    </a:lnT>
                    <a:lnB w="6344" cap="flat" cmpd="sng" algn="ctr">
                      <a:solidFill>
                        <a:srgbClr val="D1D9E0"/>
                      </a:solidFill>
                      <a:prstDash val="solid"/>
                      <a:round/>
                      <a:headEnd type="none" w="med" len="med"/>
                      <a:tailEnd type="none" w="med" len="med"/>
                    </a:lnB>
                    <a:solidFill>
                      <a:srgbClr val="FFFFFF"/>
                    </a:solidFill>
                  </a:tcPr>
                </a:tc>
                <a:extLst>
                  <a:ext uri="{0D108BD9-81ED-4DB2-BD59-A6C34878D82A}">
                    <a16:rowId xmlns:a16="http://schemas.microsoft.com/office/drawing/2014/main" val="742247610"/>
                  </a:ext>
                </a:extLst>
              </a:tr>
              <a:tr h="0">
                <a:tc>
                  <a:txBody>
                    <a:bodyPr/>
                    <a:lstStyle/>
                    <a:p>
                      <a:pPr algn="l"/>
                      <a:r>
                        <a:rPr lang="en-US" sz="1200" b="1">
                          <a:effectLst/>
                        </a:rPr>
                        <a:t>Freeze Player Temporarily</a:t>
                      </a:r>
                      <a:r>
                        <a:rPr lang="en-US" sz="1200">
                          <a:effectLst/>
                        </a:rPr>
                        <a:t> ❄️</a:t>
                      </a:r>
                    </a:p>
                  </a:txBody>
                  <a:tcPr marL="123825" marR="123825" marT="57150" marB="57150" anchor="ctr">
                    <a:lnL w="6344" cap="flat" cmpd="sng" algn="ctr">
                      <a:solidFill>
                        <a:srgbClr val="D1D9E0"/>
                      </a:solidFill>
                      <a:prstDash val="solid"/>
                      <a:round/>
                      <a:headEnd type="none" w="med" len="med"/>
                      <a:tailEnd type="none" w="med" len="med"/>
                    </a:lnL>
                    <a:lnR w="6344" cap="flat" cmpd="sng" algn="ctr">
                      <a:solidFill>
                        <a:srgbClr val="D1D9E0"/>
                      </a:solidFill>
                      <a:prstDash val="solid"/>
                      <a:round/>
                      <a:headEnd type="none" w="med" len="med"/>
                      <a:tailEnd type="none" w="med" len="med"/>
                    </a:lnR>
                    <a:lnT w="6344" cap="flat" cmpd="sng" algn="ctr">
                      <a:solidFill>
                        <a:srgbClr val="D1D9E0"/>
                      </a:solidFill>
                      <a:prstDash val="solid"/>
                      <a:round/>
                      <a:headEnd type="none" w="med" len="med"/>
                      <a:tailEnd type="none" w="med" len="med"/>
                    </a:lnT>
                    <a:lnB w="6344" cap="flat" cmpd="sng" algn="ctr">
                      <a:solidFill>
                        <a:srgbClr val="D1D9E0"/>
                      </a:solidFill>
                      <a:prstDash val="solid"/>
                      <a:round/>
                      <a:headEnd type="none" w="med" len="med"/>
                      <a:tailEnd type="none" w="med" len="med"/>
                    </a:lnB>
                    <a:solidFill>
                      <a:srgbClr val="F6F8FA"/>
                    </a:solidFill>
                  </a:tcPr>
                </a:tc>
                <a:tc>
                  <a:txBody>
                    <a:bodyPr/>
                    <a:lstStyle/>
                    <a:p>
                      <a:pPr algn="l"/>
                      <a:r>
                        <a:rPr lang="en-US" sz="1200">
                          <a:effectLst/>
                        </a:rPr>
                        <a:t>Clicking a bad item freezes the unicorn for 3–5 seconds.</a:t>
                      </a:r>
                    </a:p>
                  </a:txBody>
                  <a:tcPr marL="123825" marR="123825" marT="57150" marB="57150" anchor="ctr">
                    <a:lnL w="6344" cap="flat" cmpd="sng" algn="ctr">
                      <a:solidFill>
                        <a:srgbClr val="D1D9E0"/>
                      </a:solidFill>
                      <a:prstDash val="solid"/>
                      <a:round/>
                      <a:headEnd type="none" w="med" len="med"/>
                      <a:tailEnd type="none" w="med" len="med"/>
                    </a:lnL>
                    <a:lnR w="6344" cap="flat" cmpd="sng" algn="ctr">
                      <a:solidFill>
                        <a:srgbClr val="D1D9E0"/>
                      </a:solidFill>
                      <a:prstDash val="solid"/>
                      <a:round/>
                      <a:headEnd type="none" w="med" len="med"/>
                      <a:tailEnd type="none" w="med" len="med"/>
                    </a:lnR>
                    <a:lnT w="6344" cap="flat" cmpd="sng" algn="ctr">
                      <a:solidFill>
                        <a:srgbClr val="D1D9E0"/>
                      </a:solidFill>
                      <a:prstDash val="solid"/>
                      <a:round/>
                      <a:headEnd type="none" w="med" len="med"/>
                      <a:tailEnd type="none" w="med" len="med"/>
                    </a:lnT>
                    <a:lnB w="6344" cap="flat" cmpd="sng" algn="ctr">
                      <a:solidFill>
                        <a:srgbClr val="D1D9E0"/>
                      </a:solidFill>
                      <a:prstDash val="solid"/>
                      <a:round/>
                      <a:headEnd type="none" w="med" len="med"/>
                      <a:tailEnd type="none" w="med" len="med"/>
                    </a:lnB>
                    <a:solidFill>
                      <a:srgbClr val="F6F8FA"/>
                    </a:solidFill>
                  </a:tcPr>
                </a:tc>
                <a:tc>
                  <a:txBody>
                    <a:bodyPr/>
                    <a:lstStyle/>
                    <a:p>
                      <a:pPr algn="l"/>
                      <a:r>
                        <a:rPr lang="en-US" sz="1200">
                          <a:effectLst/>
                        </a:rPr>
                        <a:t>⭐⭐⭐ (Hard)</a:t>
                      </a:r>
                    </a:p>
                  </a:txBody>
                  <a:tcPr marL="123825" marR="123825" marT="57150" marB="57150" anchor="ctr">
                    <a:lnL w="6344" cap="flat" cmpd="sng" algn="ctr">
                      <a:solidFill>
                        <a:srgbClr val="D1D9E0"/>
                      </a:solidFill>
                      <a:prstDash val="solid"/>
                      <a:round/>
                      <a:headEnd type="none" w="med" len="med"/>
                      <a:tailEnd type="none" w="med" len="med"/>
                    </a:lnL>
                    <a:lnR w="6344" cap="flat" cmpd="sng" algn="ctr">
                      <a:solidFill>
                        <a:srgbClr val="D1D9E0"/>
                      </a:solidFill>
                      <a:prstDash val="solid"/>
                      <a:round/>
                      <a:headEnd type="none" w="med" len="med"/>
                      <a:tailEnd type="none" w="med" len="med"/>
                    </a:lnR>
                    <a:lnT w="6344" cap="flat" cmpd="sng" algn="ctr">
                      <a:solidFill>
                        <a:srgbClr val="D1D9E0"/>
                      </a:solidFill>
                      <a:prstDash val="solid"/>
                      <a:round/>
                      <a:headEnd type="none" w="med" len="med"/>
                      <a:tailEnd type="none" w="med" len="med"/>
                    </a:lnT>
                    <a:lnB w="6344" cap="flat" cmpd="sng" algn="ctr">
                      <a:solidFill>
                        <a:srgbClr val="D1D9E0"/>
                      </a:solidFill>
                      <a:prstDash val="solid"/>
                      <a:round/>
                      <a:headEnd type="none" w="med" len="med"/>
                      <a:tailEnd type="none" w="med" len="med"/>
                    </a:lnB>
                    <a:solidFill>
                      <a:srgbClr val="F6F8FA"/>
                    </a:solidFill>
                  </a:tcPr>
                </a:tc>
                <a:extLst>
                  <a:ext uri="{0D108BD9-81ED-4DB2-BD59-A6C34878D82A}">
                    <a16:rowId xmlns:a16="http://schemas.microsoft.com/office/drawing/2014/main" val="699091647"/>
                  </a:ext>
                </a:extLst>
              </a:tr>
              <a:tr h="0">
                <a:tc>
                  <a:txBody>
                    <a:bodyPr/>
                    <a:lstStyle/>
                    <a:p>
                      <a:pPr algn="l"/>
                      <a:r>
                        <a:rPr lang="en-US" sz="1200" b="1">
                          <a:effectLst/>
                        </a:rPr>
                        <a:t>Multiple Traps</a:t>
                      </a:r>
                      <a:r>
                        <a:rPr lang="en-US" sz="1200">
                          <a:effectLst/>
                        </a:rPr>
                        <a:t> 🧟</a:t>
                      </a:r>
                    </a:p>
                  </a:txBody>
                  <a:tcPr marL="123825" marR="123825" marT="57150" marB="57150" anchor="ctr">
                    <a:lnL w="6344" cap="flat" cmpd="sng" algn="ctr">
                      <a:solidFill>
                        <a:srgbClr val="D1D9E0"/>
                      </a:solidFill>
                      <a:prstDash val="solid"/>
                      <a:round/>
                      <a:headEnd type="none" w="med" len="med"/>
                      <a:tailEnd type="none" w="med" len="med"/>
                    </a:lnL>
                    <a:lnR w="6344" cap="flat" cmpd="sng" algn="ctr">
                      <a:solidFill>
                        <a:srgbClr val="D1D9E0"/>
                      </a:solidFill>
                      <a:prstDash val="solid"/>
                      <a:round/>
                      <a:headEnd type="none" w="med" len="med"/>
                      <a:tailEnd type="none" w="med" len="med"/>
                    </a:lnR>
                    <a:lnT w="6344" cap="flat" cmpd="sng" algn="ctr">
                      <a:solidFill>
                        <a:srgbClr val="D1D9E0"/>
                      </a:solidFill>
                      <a:prstDash val="solid"/>
                      <a:round/>
                      <a:headEnd type="none" w="med" len="med"/>
                      <a:tailEnd type="none" w="med" len="med"/>
                    </a:lnT>
                    <a:lnB w="6344" cap="flat" cmpd="sng" algn="ctr">
                      <a:solidFill>
                        <a:srgbClr val="D1D9E0"/>
                      </a:solidFill>
                      <a:prstDash val="solid"/>
                      <a:round/>
                      <a:headEnd type="none" w="med" len="med"/>
                      <a:tailEnd type="none" w="med" len="med"/>
                    </a:lnB>
                    <a:solidFill>
                      <a:srgbClr val="FFFFFF"/>
                    </a:solidFill>
                  </a:tcPr>
                </a:tc>
                <a:tc>
                  <a:txBody>
                    <a:bodyPr/>
                    <a:lstStyle/>
                    <a:p>
                      <a:pPr algn="l"/>
                      <a:r>
                        <a:rPr lang="en-US" sz="1200">
                          <a:effectLst/>
                        </a:rPr>
                        <a:t>Add more than one trap image moving independently.</a:t>
                      </a:r>
                    </a:p>
                  </a:txBody>
                  <a:tcPr marL="123825" marR="123825" marT="57150" marB="57150" anchor="ctr">
                    <a:lnL w="6344" cap="flat" cmpd="sng" algn="ctr">
                      <a:solidFill>
                        <a:srgbClr val="D1D9E0"/>
                      </a:solidFill>
                      <a:prstDash val="solid"/>
                      <a:round/>
                      <a:headEnd type="none" w="med" len="med"/>
                      <a:tailEnd type="none" w="med" len="med"/>
                    </a:lnL>
                    <a:lnR w="6344" cap="flat" cmpd="sng" algn="ctr">
                      <a:solidFill>
                        <a:srgbClr val="D1D9E0"/>
                      </a:solidFill>
                      <a:prstDash val="solid"/>
                      <a:round/>
                      <a:headEnd type="none" w="med" len="med"/>
                      <a:tailEnd type="none" w="med" len="med"/>
                    </a:lnR>
                    <a:lnT w="6344" cap="flat" cmpd="sng" algn="ctr">
                      <a:solidFill>
                        <a:srgbClr val="D1D9E0"/>
                      </a:solidFill>
                      <a:prstDash val="solid"/>
                      <a:round/>
                      <a:headEnd type="none" w="med" len="med"/>
                      <a:tailEnd type="none" w="med" len="med"/>
                    </a:lnT>
                    <a:lnB w="6344" cap="flat" cmpd="sng" algn="ctr">
                      <a:solidFill>
                        <a:srgbClr val="D1D9E0"/>
                      </a:solidFill>
                      <a:prstDash val="solid"/>
                      <a:round/>
                      <a:headEnd type="none" w="med" len="med"/>
                      <a:tailEnd type="none" w="med" len="med"/>
                    </a:lnB>
                    <a:solidFill>
                      <a:srgbClr val="FFFFFF"/>
                    </a:solidFill>
                  </a:tcPr>
                </a:tc>
                <a:tc>
                  <a:txBody>
                    <a:bodyPr/>
                    <a:lstStyle/>
                    <a:p>
                      <a:pPr algn="l"/>
                      <a:r>
                        <a:rPr lang="en-US" sz="1200">
                          <a:effectLst/>
                        </a:rPr>
                        <a:t>⭐⭐⭐ (Hard)</a:t>
                      </a:r>
                    </a:p>
                  </a:txBody>
                  <a:tcPr marL="123825" marR="123825" marT="57150" marB="57150" anchor="ctr">
                    <a:lnL w="6344" cap="flat" cmpd="sng" algn="ctr">
                      <a:solidFill>
                        <a:srgbClr val="D1D9E0"/>
                      </a:solidFill>
                      <a:prstDash val="solid"/>
                      <a:round/>
                      <a:headEnd type="none" w="med" len="med"/>
                      <a:tailEnd type="none" w="med" len="med"/>
                    </a:lnL>
                    <a:lnR w="6344" cap="flat" cmpd="sng" algn="ctr">
                      <a:solidFill>
                        <a:srgbClr val="D1D9E0"/>
                      </a:solidFill>
                      <a:prstDash val="solid"/>
                      <a:round/>
                      <a:headEnd type="none" w="med" len="med"/>
                      <a:tailEnd type="none" w="med" len="med"/>
                    </a:lnR>
                    <a:lnT w="6344" cap="flat" cmpd="sng" algn="ctr">
                      <a:solidFill>
                        <a:srgbClr val="D1D9E0"/>
                      </a:solidFill>
                      <a:prstDash val="solid"/>
                      <a:round/>
                      <a:headEnd type="none" w="med" len="med"/>
                      <a:tailEnd type="none" w="med" len="med"/>
                    </a:lnT>
                    <a:lnB w="6344" cap="flat" cmpd="sng" algn="ctr">
                      <a:solidFill>
                        <a:srgbClr val="D1D9E0"/>
                      </a:solidFill>
                      <a:prstDash val="solid"/>
                      <a:round/>
                      <a:headEnd type="none" w="med" len="med"/>
                      <a:tailEnd type="none" w="med" len="med"/>
                    </a:lnB>
                    <a:solidFill>
                      <a:srgbClr val="FFFFFF"/>
                    </a:solidFill>
                  </a:tcPr>
                </a:tc>
                <a:extLst>
                  <a:ext uri="{0D108BD9-81ED-4DB2-BD59-A6C34878D82A}">
                    <a16:rowId xmlns:a16="http://schemas.microsoft.com/office/drawing/2014/main" val="1480550648"/>
                  </a:ext>
                </a:extLst>
              </a:tr>
              <a:tr h="0">
                <a:tc>
                  <a:txBody>
                    <a:bodyPr/>
                    <a:lstStyle/>
                    <a:p>
                      <a:pPr algn="l"/>
                      <a:r>
                        <a:rPr lang="en-US" sz="1200" b="1">
                          <a:effectLst/>
                        </a:rPr>
                        <a:t>Power-ups</a:t>
                      </a:r>
                      <a:r>
                        <a:rPr lang="en-US" sz="1200">
                          <a:effectLst/>
                        </a:rPr>
                        <a:t> 🧙‍♂️</a:t>
                      </a:r>
                    </a:p>
                  </a:txBody>
                  <a:tcPr marL="123825" marR="123825" marT="57150" marB="57150" anchor="ctr">
                    <a:lnL w="6344" cap="flat" cmpd="sng" algn="ctr">
                      <a:solidFill>
                        <a:srgbClr val="D1D9E0"/>
                      </a:solidFill>
                      <a:prstDash val="solid"/>
                      <a:round/>
                      <a:headEnd type="none" w="med" len="med"/>
                      <a:tailEnd type="none" w="med" len="med"/>
                    </a:lnL>
                    <a:lnR w="6344" cap="flat" cmpd="sng" algn="ctr">
                      <a:solidFill>
                        <a:srgbClr val="D1D9E0"/>
                      </a:solidFill>
                      <a:prstDash val="solid"/>
                      <a:round/>
                      <a:headEnd type="none" w="med" len="med"/>
                      <a:tailEnd type="none" w="med" len="med"/>
                    </a:lnR>
                    <a:lnT w="6344" cap="flat" cmpd="sng" algn="ctr">
                      <a:solidFill>
                        <a:srgbClr val="D1D9E0"/>
                      </a:solidFill>
                      <a:prstDash val="solid"/>
                      <a:round/>
                      <a:headEnd type="none" w="med" len="med"/>
                      <a:tailEnd type="none" w="med" len="med"/>
                    </a:lnT>
                    <a:lnB w="6344" cap="flat" cmpd="sng" algn="ctr">
                      <a:solidFill>
                        <a:srgbClr val="D1D9E0"/>
                      </a:solidFill>
                      <a:prstDash val="solid"/>
                      <a:round/>
                      <a:headEnd type="none" w="med" len="med"/>
                      <a:tailEnd type="none" w="med" len="med"/>
                    </a:lnB>
                    <a:solidFill>
                      <a:srgbClr val="F6F8FA"/>
                    </a:solidFill>
                  </a:tcPr>
                </a:tc>
                <a:tc>
                  <a:txBody>
                    <a:bodyPr/>
                    <a:lstStyle/>
                    <a:p>
                      <a:pPr algn="l"/>
                      <a:r>
                        <a:rPr lang="en-US" sz="1200">
                          <a:effectLst/>
                        </a:rPr>
                        <a:t>Special click gives temporary boost: slower unicorn or extra points.</a:t>
                      </a:r>
                    </a:p>
                  </a:txBody>
                  <a:tcPr marL="123825" marR="123825" marT="57150" marB="57150" anchor="ctr">
                    <a:lnL w="6344" cap="flat" cmpd="sng" algn="ctr">
                      <a:solidFill>
                        <a:srgbClr val="D1D9E0"/>
                      </a:solidFill>
                      <a:prstDash val="solid"/>
                      <a:round/>
                      <a:headEnd type="none" w="med" len="med"/>
                      <a:tailEnd type="none" w="med" len="med"/>
                    </a:lnL>
                    <a:lnR w="6344" cap="flat" cmpd="sng" algn="ctr">
                      <a:solidFill>
                        <a:srgbClr val="D1D9E0"/>
                      </a:solidFill>
                      <a:prstDash val="solid"/>
                      <a:round/>
                      <a:headEnd type="none" w="med" len="med"/>
                      <a:tailEnd type="none" w="med" len="med"/>
                    </a:lnR>
                    <a:lnT w="6344" cap="flat" cmpd="sng" algn="ctr">
                      <a:solidFill>
                        <a:srgbClr val="D1D9E0"/>
                      </a:solidFill>
                      <a:prstDash val="solid"/>
                      <a:round/>
                      <a:headEnd type="none" w="med" len="med"/>
                      <a:tailEnd type="none" w="med" len="med"/>
                    </a:lnT>
                    <a:lnB w="6344" cap="flat" cmpd="sng" algn="ctr">
                      <a:solidFill>
                        <a:srgbClr val="D1D9E0"/>
                      </a:solidFill>
                      <a:prstDash val="solid"/>
                      <a:round/>
                      <a:headEnd type="none" w="med" len="med"/>
                      <a:tailEnd type="none" w="med" len="med"/>
                    </a:lnB>
                    <a:solidFill>
                      <a:srgbClr val="F6F8FA"/>
                    </a:solidFill>
                  </a:tcPr>
                </a:tc>
                <a:tc>
                  <a:txBody>
                    <a:bodyPr/>
                    <a:lstStyle/>
                    <a:p>
                      <a:pPr algn="l"/>
                      <a:r>
                        <a:rPr lang="en-US" sz="1200">
                          <a:effectLst/>
                        </a:rPr>
                        <a:t>⭐⭐⭐ (Hard)</a:t>
                      </a:r>
                    </a:p>
                  </a:txBody>
                  <a:tcPr marL="123825" marR="123825" marT="57150" marB="57150" anchor="ctr">
                    <a:lnL w="6344" cap="flat" cmpd="sng" algn="ctr">
                      <a:solidFill>
                        <a:srgbClr val="D1D9E0"/>
                      </a:solidFill>
                      <a:prstDash val="solid"/>
                      <a:round/>
                      <a:headEnd type="none" w="med" len="med"/>
                      <a:tailEnd type="none" w="med" len="med"/>
                    </a:lnL>
                    <a:lnR w="6344" cap="flat" cmpd="sng" algn="ctr">
                      <a:solidFill>
                        <a:srgbClr val="D1D9E0"/>
                      </a:solidFill>
                      <a:prstDash val="solid"/>
                      <a:round/>
                      <a:headEnd type="none" w="med" len="med"/>
                      <a:tailEnd type="none" w="med" len="med"/>
                    </a:lnR>
                    <a:lnT w="6344" cap="flat" cmpd="sng" algn="ctr">
                      <a:solidFill>
                        <a:srgbClr val="D1D9E0"/>
                      </a:solidFill>
                      <a:prstDash val="solid"/>
                      <a:round/>
                      <a:headEnd type="none" w="med" len="med"/>
                      <a:tailEnd type="none" w="med" len="med"/>
                    </a:lnT>
                    <a:lnB w="6344" cap="flat" cmpd="sng" algn="ctr">
                      <a:solidFill>
                        <a:srgbClr val="D1D9E0"/>
                      </a:solidFill>
                      <a:prstDash val="solid"/>
                      <a:round/>
                      <a:headEnd type="none" w="med" len="med"/>
                      <a:tailEnd type="none" w="med" len="med"/>
                    </a:lnB>
                    <a:solidFill>
                      <a:srgbClr val="F6F8FA"/>
                    </a:solidFill>
                  </a:tcPr>
                </a:tc>
                <a:extLst>
                  <a:ext uri="{0D108BD9-81ED-4DB2-BD59-A6C34878D82A}">
                    <a16:rowId xmlns:a16="http://schemas.microsoft.com/office/drawing/2014/main" val="2968439325"/>
                  </a:ext>
                </a:extLst>
              </a:tr>
              <a:tr h="0">
                <a:tc>
                  <a:txBody>
                    <a:bodyPr/>
                    <a:lstStyle/>
                    <a:p>
                      <a:pPr algn="l"/>
                      <a:r>
                        <a:rPr lang="en-US" sz="1200" b="1">
                          <a:effectLst/>
                        </a:rPr>
                        <a:t>Flash Effects</a:t>
                      </a:r>
                      <a:r>
                        <a:rPr lang="en-US" sz="1200">
                          <a:effectLst/>
                        </a:rPr>
                        <a:t> ⚡</a:t>
                      </a:r>
                    </a:p>
                  </a:txBody>
                  <a:tcPr marL="123825" marR="123825" marT="57150" marB="57150" anchor="ctr">
                    <a:lnL w="6344" cap="flat" cmpd="sng" algn="ctr">
                      <a:solidFill>
                        <a:srgbClr val="D1D9E0"/>
                      </a:solidFill>
                      <a:prstDash val="solid"/>
                      <a:round/>
                      <a:headEnd type="none" w="med" len="med"/>
                      <a:tailEnd type="none" w="med" len="med"/>
                    </a:lnL>
                    <a:lnR w="6344" cap="flat" cmpd="sng" algn="ctr">
                      <a:solidFill>
                        <a:srgbClr val="D1D9E0"/>
                      </a:solidFill>
                      <a:prstDash val="solid"/>
                      <a:round/>
                      <a:headEnd type="none" w="med" len="med"/>
                      <a:tailEnd type="none" w="med" len="med"/>
                    </a:lnR>
                    <a:lnT w="6344" cap="flat" cmpd="sng" algn="ctr">
                      <a:solidFill>
                        <a:srgbClr val="D1D9E0"/>
                      </a:solidFill>
                      <a:prstDash val="solid"/>
                      <a:round/>
                      <a:headEnd type="none" w="med" len="med"/>
                      <a:tailEnd type="none" w="med" len="med"/>
                    </a:lnT>
                    <a:lnB w="6344" cap="flat" cmpd="sng" algn="ctr">
                      <a:solidFill>
                        <a:srgbClr val="D1D9E0"/>
                      </a:solidFill>
                      <a:prstDash val="solid"/>
                      <a:round/>
                      <a:headEnd type="none" w="med" len="med"/>
                      <a:tailEnd type="none" w="med" len="med"/>
                    </a:lnB>
                    <a:solidFill>
                      <a:srgbClr val="FFFFFF"/>
                    </a:solidFill>
                  </a:tcPr>
                </a:tc>
                <a:tc>
                  <a:txBody>
                    <a:bodyPr/>
                    <a:lstStyle/>
                    <a:p>
                      <a:pPr algn="l"/>
                      <a:r>
                        <a:rPr lang="en-US" sz="1200">
                          <a:effectLst/>
                        </a:rPr>
                        <a:t>Show "+1" or "-1" floating text briefly when caught or trapped.</a:t>
                      </a:r>
                    </a:p>
                  </a:txBody>
                  <a:tcPr marL="123825" marR="123825" marT="57150" marB="57150" anchor="ctr">
                    <a:lnL w="6344" cap="flat" cmpd="sng" algn="ctr">
                      <a:solidFill>
                        <a:srgbClr val="D1D9E0"/>
                      </a:solidFill>
                      <a:prstDash val="solid"/>
                      <a:round/>
                      <a:headEnd type="none" w="med" len="med"/>
                      <a:tailEnd type="none" w="med" len="med"/>
                    </a:lnL>
                    <a:lnR w="6344" cap="flat" cmpd="sng" algn="ctr">
                      <a:solidFill>
                        <a:srgbClr val="D1D9E0"/>
                      </a:solidFill>
                      <a:prstDash val="solid"/>
                      <a:round/>
                      <a:headEnd type="none" w="med" len="med"/>
                      <a:tailEnd type="none" w="med" len="med"/>
                    </a:lnR>
                    <a:lnT w="6344" cap="flat" cmpd="sng" algn="ctr">
                      <a:solidFill>
                        <a:srgbClr val="D1D9E0"/>
                      </a:solidFill>
                      <a:prstDash val="solid"/>
                      <a:round/>
                      <a:headEnd type="none" w="med" len="med"/>
                      <a:tailEnd type="none" w="med" len="med"/>
                    </a:lnT>
                    <a:lnB w="6344" cap="flat" cmpd="sng" algn="ctr">
                      <a:solidFill>
                        <a:srgbClr val="D1D9E0"/>
                      </a:solidFill>
                      <a:prstDash val="solid"/>
                      <a:round/>
                      <a:headEnd type="none" w="med" len="med"/>
                      <a:tailEnd type="none" w="med" len="med"/>
                    </a:lnB>
                    <a:solidFill>
                      <a:srgbClr val="FFFFFF"/>
                    </a:solidFill>
                  </a:tcPr>
                </a:tc>
                <a:tc>
                  <a:txBody>
                    <a:bodyPr/>
                    <a:lstStyle/>
                    <a:p>
                      <a:pPr algn="l"/>
                      <a:r>
                        <a:rPr lang="en-US" sz="1200">
                          <a:effectLst/>
                        </a:rPr>
                        <a:t>⭐⭐ (Medium)</a:t>
                      </a:r>
                    </a:p>
                  </a:txBody>
                  <a:tcPr marL="123825" marR="123825" marT="57150" marB="57150" anchor="ctr">
                    <a:lnL w="6344" cap="flat" cmpd="sng" algn="ctr">
                      <a:solidFill>
                        <a:srgbClr val="D1D9E0"/>
                      </a:solidFill>
                      <a:prstDash val="solid"/>
                      <a:round/>
                      <a:headEnd type="none" w="med" len="med"/>
                      <a:tailEnd type="none" w="med" len="med"/>
                    </a:lnL>
                    <a:lnR w="6344" cap="flat" cmpd="sng" algn="ctr">
                      <a:solidFill>
                        <a:srgbClr val="D1D9E0"/>
                      </a:solidFill>
                      <a:prstDash val="solid"/>
                      <a:round/>
                      <a:headEnd type="none" w="med" len="med"/>
                      <a:tailEnd type="none" w="med" len="med"/>
                    </a:lnR>
                    <a:lnT w="6344" cap="flat" cmpd="sng" algn="ctr">
                      <a:solidFill>
                        <a:srgbClr val="D1D9E0"/>
                      </a:solidFill>
                      <a:prstDash val="solid"/>
                      <a:round/>
                      <a:headEnd type="none" w="med" len="med"/>
                      <a:tailEnd type="none" w="med" len="med"/>
                    </a:lnT>
                    <a:lnB w="6344" cap="flat" cmpd="sng" algn="ctr">
                      <a:solidFill>
                        <a:srgbClr val="D1D9E0"/>
                      </a:solidFill>
                      <a:prstDash val="solid"/>
                      <a:round/>
                      <a:headEnd type="none" w="med" len="med"/>
                      <a:tailEnd type="none" w="med" len="med"/>
                    </a:lnB>
                    <a:solidFill>
                      <a:srgbClr val="FFFFFF"/>
                    </a:solidFill>
                  </a:tcPr>
                </a:tc>
                <a:extLst>
                  <a:ext uri="{0D108BD9-81ED-4DB2-BD59-A6C34878D82A}">
                    <a16:rowId xmlns:a16="http://schemas.microsoft.com/office/drawing/2014/main" val="2216602806"/>
                  </a:ext>
                </a:extLst>
              </a:tr>
              <a:tr h="0">
                <a:tc>
                  <a:txBody>
                    <a:bodyPr/>
                    <a:lstStyle/>
                    <a:p>
                      <a:pPr algn="l"/>
                      <a:r>
                        <a:rPr lang="en-US" sz="1200" b="1">
                          <a:effectLst/>
                        </a:rPr>
                        <a:t>Random Background Changes</a:t>
                      </a:r>
                      <a:r>
                        <a:rPr lang="en-US" sz="1200">
                          <a:effectLst/>
                        </a:rPr>
                        <a:t> 🌈</a:t>
                      </a:r>
                    </a:p>
                  </a:txBody>
                  <a:tcPr marL="123825" marR="123825" marT="57150" marB="57150" anchor="ctr">
                    <a:lnL w="6344" cap="flat" cmpd="sng" algn="ctr">
                      <a:solidFill>
                        <a:srgbClr val="D1D9E0"/>
                      </a:solidFill>
                      <a:prstDash val="solid"/>
                      <a:round/>
                      <a:headEnd type="none" w="med" len="med"/>
                      <a:tailEnd type="none" w="med" len="med"/>
                    </a:lnL>
                    <a:lnR w="6344" cap="flat" cmpd="sng" algn="ctr">
                      <a:solidFill>
                        <a:srgbClr val="D1D9E0"/>
                      </a:solidFill>
                      <a:prstDash val="solid"/>
                      <a:round/>
                      <a:headEnd type="none" w="med" len="med"/>
                      <a:tailEnd type="none" w="med" len="med"/>
                    </a:lnR>
                    <a:lnT w="6344" cap="flat" cmpd="sng" algn="ctr">
                      <a:solidFill>
                        <a:srgbClr val="D1D9E0"/>
                      </a:solidFill>
                      <a:prstDash val="solid"/>
                      <a:round/>
                      <a:headEnd type="none" w="med" len="med"/>
                      <a:tailEnd type="none" w="med" len="med"/>
                    </a:lnT>
                    <a:lnB w="6344" cap="flat" cmpd="sng" algn="ctr">
                      <a:solidFill>
                        <a:srgbClr val="D1D9E0"/>
                      </a:solidFill>
                      <a:prstDash val="solid"/>
                      <a:round/>
                      <a:headEnd type="none" w="med" len="med"/>
                      <a:tailEnd type="none" w="med" len="med"/>
                    </a:lnB>
                    <a:solidFill>
                      <a:srgbClr val="F6F8FA"/>
                    </a:solidFill>
                  </a:tcPr>
                </a:tc>
                <a:tc>
                  <a:txBody>
                    <a:bodyPr/>
                    <a:lstStyle/>
                    <a:p>
                      <a:pPr algn="l"/>
                      <a:r>
                        <a:rPr lang="en-US" sz="1200">
                          <a:effectLst/>
                        </a:rPr>
                        <a:t>Background changes colors or images randomly after catching.</a:t>
                      </a:r>
                    </a:p>
                  </a:txBody>
                  <a:tcPr marL="123825" marR="123825" marT="57150" marB="57150" anchor="ctr">
                    <a:lnL w="6344" cap="flat" cmpd="sng" algn="ctr">
                      <a:solidFill>
                        <a:srgbClr val="D1D9E0"/>
                      </a:solidFill>
                      <a:prstDash val="solid"/>
                      <a:round/>
                      <a:headEnd type="none" w="med" len="med"/>
                      <a:tailEnd type="none" w="med" len="med"/>
                    </a:lnL>
                    <a:lnR w="6344" cap="flat" cmpd="sng" algn="ctr">
                      <a:solidFill>
                        <a:srgbClr val="D1D9E0"/>
                      </a:solidFill>
                      <a:prstDash val="solid"/>
                      <a:round/>
                      <a:headEnd type="none" w="med" len="med"/>
                      <a:tailEnd type="none" w="med" len="med"/>
                    </a:lnR>
                    <a:lnT w="6344" cap="flat" cmpd="sng" algn="ctr">
                      <a:solidFill>
                        <a:srgbClr val="D1D9E0"/>
                      </a:solidFill>
                      <a:prstDash val="solid"/>
                      <a:round/>
                      <a:headEnd type="none" w="med" len="med"/>
                      <a:tailEnd type="none" w="med" len="med"/>
                    </a:lnT>
                    <a:lnB w="6344" cap="flat" cmpd="sng" algn="ctr">
                      <a:solidFill>
                        <a:srgbClr val="D1D9E0"/>
                      </a:solidFill>
                      <a:prstDash val="solid"/>
                      <a:round/>
                      <a:headEnd type="none" w="med" len="med"/>
                      <a:tailEnd type="none" w="med" len="med"/>
                    </a:lnB>
                    <a:solidFill>
                      <a:srgbClr val="F6F8FA"/>
                    </a:solidFill>
                  </a:tcPr>
                </a:tc>
                <a:tc>
                  <a:txBody>
                    <a:bodyPr/>
                    <a:lstStyle/>
                    <a:p>
                      <a:pPr algn="l"/>
                      <a:r>
                        <a:rPr lang="en-US" sz="1200">
                          <a:effectLst/>
                        </a:rPr>
                        <a:t>⭐⭐ (Medium)</a:t>
                      </a:r>
                    </a:p>
                  </a:txBody>
                  <a:tcPr marL="123825" marR="123825" marT="57150" marB="57150" anchor="ctr">
                    <a:lnL w="6344" cap="flat" cmpd="sng" algn="ctr">
                      <a:solidFill>
                        <a:srgbClr val="D1D9E0"/>
                      </a:solidFill>
                      <a:prstDash val="solid"/>
                      <a:round/>
                      <a:headEnd type="none" w="med" len="med"/>
                      <a:tailEnd type="none" w="med" len="med"/>
                    </a:lnL>
                    <a:lnR w="6344" cap="flat" cmpd="sng" algn="ctr">
                      <a:solidFill>
                        <a:srgbClr val="D1D9E0"/>
                      </a:solidFill>
                      <a:prstDash val="solid"/>
                      <a:round/>
                      <a:headEnd type="none" w="med" len="med"/>
                      <a:tailEnd type="none" w="med" len="med"/>
                    </a:lnR>
                    <a:lnT w="6344" cap="flat" cmpd="sng" algn="ctr">
                      <a:solidFill>
                        <a:srgbClr val="D1D9E0"/>
                      </a:solidFill>
                      <a:prstDash val="solid"/>
                      <a:round/>
                      <a:headEnd type="none" w="med" len="med"/>
                      <a:tailEnd type="none" w="med" len="med"/>
                    </a:lnT>
                    <a:lnB w="6344" cap="flat" cmpd="sng" algn="ctr">
                      <a:solidFill>
                        <a:srgbClr val="D1D9E0"/>
                      </a:solidFill>
                      <a:prstDash val="solid"/>
                      <a:round/>
                      <a:headEnd type="none" w="med" len="med"/>
                      <a:tailEnd type="none" w="med" len="med"/>
                    </a:lnB>
                    <a:solidFill>
                      <a:srgbClr val="F6F8FA"/>
                    </a:solidFill>
                  </a:tcPr>
                </a:tc>
                <a:extLst>
                  <a:ext uri="{0D108BD9-81ED-4DB2-BD59-A6C34878D82A}">
                    <a16:rowId xmlns:a16="http://schemas.microsoft.com/office/drawing/2014/main" val="158715910"/>
                  </a:ext>
                </a:extLst>
              </a:tr>
              <a:tr h="0">
                <a:tc>
                  <a:txBody>
                    <a:bodyPr/>
                    <a:lstStyle/>
                    <a:p>
                      <a:pPr algn="l"/>
                      <a:r>
                        <a:rPr lang="en-US" sz="1200" b="1">
                          <a:effectLst/>
                        </a:rPr>
                        <a:t>Custom Cursors</a:t>
                      </a:r>
                      <a:r>
                        <a:rPr lang="en-US" sz="1200">
                          <a:effectLst/>
                        </a:rPr>
                        <a:t> 🎯</a:t>
                      </a:r>
                    </a:p>
                  </a:txBody>
                  <a:tcPr marL="123825" marR="123825" marT="57150" marB="57150" anchor="ctr">
                    <a:lnL w="6344" cap="flat" cmpd="sng" algn="ctr">
                      <a:solidFill>
                        <a:srgbClr val="D1D9E0"/>
                      </a:solidFill>
                      <a:prstDash val="solid"/>
                      <a:round/>
                      <a:headEnd type="none" w="med" len="med"/>
                      <a:tailEnd type="none" w="med" len="med"/>
                    </a:lnL>
                    <a:lnR w="6344" cap="flat" cmpd="sng" algn="ctr">
                      <a:solidFill>
                        <a:srgbClr val="D1D9E0"/>
                      </a:solidFill>
                      <a:prstDash val="solid"/>
                      <a:round/>
                      <a:headEnd type="none" w="med" len="med"/>
                      <a:tailEnd type="none" w="med" len="med"/>
                    </a:lnR>
                    <a:lnT w="6344" cap="flat" cmpd="sng" algn="ctr">
                      <a:solidFill>
                        <a:srgbClr val="D1D9E0"/>
                      </a:solidFill>
                      <a:prstDash val="solid"/>
                      <a:round/>
                      <a:headEnd type="none" w="med" len="med"/>
                      <a:tailEnd type="none" w="med" len="med"/>
                    </a:lnT>
                    <a:lnB w="6344" cap="flat" cmpd="sng" algn="ctr">
                      <a:solidFill>
                        <a:srgbClr val="D1D9E0"/>
                      </a:solidFill>
                      <a:prstDash val="solid"/>
                      <a:round/>
                      <a:headEnd type="none" w="med" len="med"/>
                      <a:tailEnd type="none" w="med" len="med"/>
                    </a:lnB>
                    <a:solidFill>
                      <a:srgbClr val="FFFFFF"/>
                    </a:solidFill>
                  </a:tcPr>
                </a:tc>
                <a:tc>
                  <a:txBody>
                    <a:bodyPr/>
                    <a:lstStyle/>
                    <a:p>
                      <a:pPr algn="l"/>
                      <a:r>
                        <a:rPr lang="en-US" sz="1200">
                          <a:effectLst/>
                        </a:rPr>
                        <a:t>Change the cursor icon to a magic wand when hovering on the game screen.</a:t>
                      </a:r>
                    </a:p>
                  </a:txBody>
                  <a:tcPr marL="123825" marR="123825" marT="57150" marB="57150" anchor="ctr">
                    <a:lnL w="6344" cap="flat" cmpd="sng" algn="ctr">
                      <a:solidFill>
                        <a:srgbClr val="D1D9E0"/>
                      </a:solidFill>
                      <a:prstDash val="solid"/>
                      <a:round/>
                      <a:headEnd type="none" w="med" len="med"/>
                      <a:tailEnd type="none" w="med" len="med"/>
                    </a:lnL>
                    <a:lnR w="6344" cap="flat" cmpd="sng" algn="ctr">
                      <a:solidFill>
                        <a:srgbClr val="D1D9E0"/>
                      </a:solidFill>
                      <a:prstDash val="solid"/>
                      <a:round/>
                      <a:headEnd type="none" w="med" len="med"/>
                      <a:tailEnd type="none" w="med" len="med"/>
                    </a:lnR>
                    <a:lnT w="6344" cap="flat" cmpd="sng" algn="ctr">
                      <a:solidFill>
                        <a:srgbClr val="D1D9E0"/>
                      </a:solidFill>
                      <a:prstDash val="solid"/>
                      <a:round/>
                      <a:headEnd type="none" w="med" len="med"/>
                      <a:tailEnd type="none" w="med" len="med"/>
                    </a:lnT>
                    <a:lnB w="6344" cap="flat" cmpd="sng" algn="ctr">
                      <a:solidFill>
                        <a:srgbClr val="D1D9E0"/>
                      </a:solidFill>
                      <a:prstDash val="solid"/>
                      <a:round/>
                      <a:headEnd type="none" w="med" len="med"/>
                      <a:tailEnd type="none" w="med" len="med"/>
                    </a:lnB>
                    <a:solidFill>
                      <a:srgbClr val="FFFFFF"/>
                    </a:solidFill>
                  </a:tcPr>
                </a:tc>
                <a:tc>
                  <a:txBody>
                    <a:bodyPr/>
                    <a:lstStyle/>
                    <a:p>
                      <a:pPr algn="l"/>
                      <a:r>
                        <a:rPr lang="en-US" sz="1200">
                          <a:effectLst/>
                        </a:rPr>
                        <a:t>⭐⭐ (Medium)</a:t>
                      </a:r>
                    </a:p>
                  </a:txBody>
                  <a:tcPr marL="123825" marR="123825" marT="57150" marB="57150" anchor="ctr">
                    <a:lnL w="6344" cap="flat" cmpd="sng" algn="ctr">
                      <a:solidFill>
                        <a:srgbClr val="D1D9E0"/>
                      </a:solidFill>
                      <a:prstDash val="solid"/>
                      <a:round/>
                      <a:headEnd type="none" w="med" len="med"/>
                      <a:tailEnd type="none" w="med" len="med"/>
                    </a:lnL>
                    <a:lnR w="6344" cap="flat" cmpd="sng" algn="ctr">
                      <a:solidFill>
                        <a:srgbClr val="D1D9E0"/>
                      </a:solidFill>
                      <a:prstDash val="solid"/>
                      <a:round/>
                      <a:headEnd type="none" w="med" len="med"/>
                      <a:tailEnd type="none" w="med" len="med"/>
                    </a:lnR>
                    <a:lnT w="6344" cap="flat" cmpd="sng" algn="ctr">
                      <a:solidFill>
                        <a:srgbClr val="D1D9E0"/>
                      </a:solidFill>
                      <a:prstDash val="solid"/>
                      <a:round/>
                      <a:headEnd type="none" w="med" len="med"/>
                      <a:tailEnd type="none" w="med" len="med"/>
                    </a:lnT>
                    <a:lnB w="6344" cap="flat" cmpd="sng" algn="ctr">
                      <a:solidFill>
                        <a:srgbClr val="D1D9E0"/>
                      </a:solidFill>
                      <a:prstDash val="solid"/>
                      <a:round/>
                      <a:headEnd type="none" w="med" len="med"/>
                      <a:tailEnd type="none" w="med" len="med"/>
                    </a:lnB>
                    <a:solidFill>
                      <a:srgbClr val="FFFFFF"/>
                    </a:solidFill>
                  </a:tcPr>
                </a:tc>
                <a:extLst>
                  <a:ext uri="{0D108BD9-81ED-4DB2-BD59-A6C34878D82A}">
                    <a16:rowId xmlns:a16="http://schemas.microsoft.com/office/drawing/2014/main" val="1727817096"/>
                  </a:ext>
                </a:extLst>
              </a:tr>
            </a:tbl>
          </a:graphicData>
        </a:graphic>
      </p:graphicFrame>
      <p:sp>
        <p:nvSpPr>
          <p:cNvPr id="2" name="TextBox 1">
            <a:extLst>
              <a:ext uri="{FF2B5EF4-FFF2-40B4-BE49-F238E27FC236}">
                <a16:creationId xmlns:a16="http://schemas.microsoft.com/office/drawing/2014/main" id="{9515858B-7AEC-242B-AF00-033BE02CD032}"/>
              </a:ext>
            </a:extLst>
          </p:cNvPr>
          <p:cNvSpPr txBox="1"/>
          <p:nvPr/>
        </p:nvSpPr>
        <p:spPr>
          <a:xfrm>
            <a:off x="2608104" y="1485386"/>
            <a:ext cx="4222495" cy="4231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50" b="1">
                <a:ea typeface="Calibri"/>
                <a:cs typeface="Calibri"/>
              </a:rPr>
              <a:t>Upgrade the Unicorn App</a:t>
            </a:r>
          </a:p>
        </p:txBody>
      </p:sp>
      <p:sp>
        <p:nvSpPr>
          <p:cNvPr id="3" name="TextBox 2">
            <a:extLst>
              <a:ext uri="{FF2B5EF4-FFF2-40B4-BE49-F238E27FC236}">
                <a16:creationId xmlns:a16="http://schemas.microsoft.com/office/drawing/2014/main" id="{F0C8737E-D4EC-8B8C-7941-83CA054B4262}"/>
              </a:ext>
            </a:extLst>
          </p:cNvPr>
          <p:cNvSpPr txBox="1"/>
          <p:nvPr/>
        </p:nvSpPr>
        <p:spPr>
          <a:xfrm>
            <a:off x="9498301" y="1485385"/>
            <a:ext cx="4222495" cy="4231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50" b="1">
                <a:ea typeface="Calibri"/>
                <a:cs typeface="Calibri"/>
              </a:rPr>
              <a:t>New App Ideas</a:t>
            </a:r>
            <a:endParaRPr lang="en-US"/>
          </a:p>
        </p:txBody>
      </p:sp>
    </p:spTree>
    <p:extLst>
      <p:ext uri="{BB962C8B-B14F-4D97-AF65-F5344CB8AC3E}">
        <p14:creationId xmlns:p14="http://schemas.microsoft.com/office/powerpoint/2010/main" val="9833630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CE6C3-76BA-EE76-6FD5-16F055639B75}"/>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BCC5ECA2-0FEE-567A-AF23-FDF503C6BFCD}"/>
              </a:ext>
            </a:extLst>
          </p:cNvPr>
          <p:cNvSpPr>
            <a:spLocks noGrp="1"/>
          </p:cNvSpPr>
          <p:nvPr>
            <p:ph type="body" sz="quarter" idx="15"/>
          </p:nvPr>
        </p:nvSpPr>
        <p:spPr/>
        <p:txBody>
          <a:bodyPr/>
          <a:lstStyle/>
          <a:p>
            <a:r>
              <a:rPr lang="en-US"/>
              <a:t>Appendix</a:t>
            </a:r>
          </a:p>
          <a:p>
            <a:r>
              <a:rPr lang="en-US" sz="3600">
                <a:latin typeface="Calibri Light"/>
                <a:ea typeface="Calibri Light"/>
                <a:cs typeface="Calibri Light"/>
              </a:rPr>
              <a:t>(Notes for reference)</a:t>
            </a:r>
          </a:p>
          <a:p>
            <a:endParaRPr lang="en-US"/>
          </a:p>
        </p:txBody>
      </p:sp>
    </p:spTree>
    <p:extLst>
      <p:ext uri="{BB962C8B-B14F-4D97-AF65-F5344CB8AC3E}">
        <p14:creationId xmlns:p14="http://schemas.microsoft.com/office/powerpoint/2010/main" val="39860870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7A81A-E984-3658-F6A5-9874AB2DBDD5}"/>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5DB30002-4F87-9EAA-6055-5ECE5F4C9675}"/>
              </a:ext>
            </a:extLst>
          </p:cNvPr>
          <p:cNvSpPr>
            <a:spLocks noGrp="1"/>
          </p:cNvSpPr>
          <p:nvPr>
            <p:ph type="body" sz="quarter" idx="22"/>
          </p:nvPr>
        </p:nvSpPr>
        <p:spPr>
          <a:xfrm>
            <a:off x="748265" y="160668"/>
            <a:ext cx="13055915" cy="438150"/>
          </a:xfrm>
        </p:spPr>
        <p:txBody>
          <a:bodyPr/>
          <a:lstStyle/>
          <a:p>
            <a:r>
              <a:rPr lang="en-US">
                <a:effectLst/>
                <a:latin typeface="+mj-lt"/>
                <a:ea typeface="Aptos" panose="020B0004020202020204" pitchFamily="34" charset="0"/>
              </a:rPr>
              <a:t>App lab adventures</a:t>
            </a:r>
            <a:endParaRPr lang="en-US" sz="2400">
              <a:latin typeface="Calibri Light"/>
              <a:ea typeface="Calibri Light"/>
              <a:cs typeface="Calibri Light"/>
            </a:endParaRPr>
          </a:p>
        </p:txBody>
      </p:sp>
      <p:sp>
        <p:nvSpPr>
          <p:cNvPr id="26" name="Text Placeholder 25">
            <a:extLst>
              <a:ext uri="{FF2B5EF4-FFF2-40B4-BE49-F238E27FC236}">
                <a16:creationId xmlns:a16="http://schemas.microsoft.com/office/drawing/2014/main" id="{C77175DC-BC87-0D76-9880-793CCD2EB352}"/>
              </a:ext>
            </a:extLst>
          </p:cNvPr>
          <p:cNvSpPr>
            <a:spLocks noGrp="1"/>
          </p:cNvSpPr>
          <p:nvPr>
            <p:ph type="body" sz="quarter" idx="23"/>
          </p:nvPr>
        </p:nvSpPr>
        <p:spPr>
          <a:xfrm>
            <a:off x="748266" y="700419"/>
            <a:ext cx="13055915" cy="776409"/>
          </a:xfrm>
        </p:spPr>
        <p:txBody>
          <a:bodyPr/>
          <a:lstStyle/>
          <a:p>
            <a:r>
              <a:rPr lang="en-US"/>
              <a:t>Variables</a:t>
            </a:r>
          </a:p>
        </p:txBody>
      </p:sp>
      <p:sp>
        <p:nvSpPr>
          <p:cNvPr id="3" name="TextBox 2">
            <a:extLst>
              <a:ext uri="{FF2B5EF4-FFF2-40B4-BE49-F238E27FC236}">
                <a16:creationId xmlns:a16="http://schemas.microsoft.com/office/drawing/2014/main" id="{366DE631-7A50-2095-8D7E-5B838001E55B}"/>
              </a:ext>
            </a:extLst>
          </p:cNvPr>
          <p:cNvSpPr txBox="1"/>
          <p:nvPr/>
        </p:nvSpPr>
        <p:spPr>
          <a:xfrm>
            <a:off x="748265" y="1743893"/>
            <a:ext cx="12214700" cy="830997"/>
          </a:xfrm>
          <a:prstGeom prst="rect">
            <a:avLst/>
          </a:prstGeom>
          <a:noFill/>
        </p:spPr>
        <p:txBody>
          <a:bodyPr wrap="square">
            <a:spAutoFit/>
          </a:bodyPr>
          <a:lstStyle/>
          <a:p>
            <a:r>
              <a:rPr lang="en-US" sz="2400">
                <a:solidFill>
                  <a:srgbClr val="202124"/>
                </a:solidFill>
                <a:effectLst/>
                <a:latin typeface="inherit"/>
              </a:rPr>
              <a:t>Variables are like labeled boxes where we can store information. For example, we can store the 'score' in a variable.</a:t>
            </a:r>
            <a:endParaRPr lang="en-US"/>
          </a:p>
        </p:txBody>
      </p:sp>
      <p:sp>
        <p:nvSpPr>
          <p:cNvPr id="5" name="TextBox 4">
            <a:extLst>
              <a:ext uri="{FF2B5EF4-FFF2-40B4-BE49-F238E27FC236}">
                <a16:creationId xmlns:a16="http://schemas.microsoft.com/office/drawing/2014/main" id="{EDA889CD-4B9B-356E-E914-A9129386DD6B}"/>
              </a:ext>
            </a:extLst>
          </p:cNvPr>
          <p:cNvSpPr txBox="1"/>
          <p:nvPr/>
        </p:nvSpPr>
        <p:spPr>
          <a:xfrm>
            <a:off x="748265" y="3521939"/>
            <a:ext cx="7322456" cy="3983783"/>
          </a:xfrm>
          <a:prstGeom prst="rect">
            <a:avLst/>
          </a:prstGeom>
          <a:noFill/>
        </p:spPr>
        <p:txBody>
          <a:bodyPr wrap="square">
            <a:spAutoFit/>
          </a:bodyPr>
          <a:lstStyle/>
          <a:p>
            <a:pPr algn="l">
              <a:lnSpc>
                <a:spcPts val="1650"/>
              </a:lnSpc>
              <a:spcBef>
                <a:spcPts val="750"/>
              </a:spcBef>
              <a:spcAft>
                <a:spcPts val="600"/>
              </a:spcAft>
            </a:pPr>
            <a:r>
              <a:rPr lang="en-US" b="1" i="0">
                <a:solidFill>
                  <a:srgbClr val="001D35"/>
                </a:solidFill>
                <a:effectLst/>
                <a:latin typeface="Google Sans"/>
              </a:rPr>
              <a:t>Think of a box:</a:t>
            </a:r>
            <a:endParaRPr lang="en-US" b="0" i="0">
              <a:solidFill>
                <a:srgbClr val="001D35"/>
              </a:solidFill>
              <a:effectLst/>
              <a:latin typeface="Google Sans"/>
            </a:endParaRPr>
          </a:p>
          <a:p>
            <a:pPr algn="l" fontAlgn="ctr">
              <a:lnSpc>
                <a:spcPts val="1650"/>
              </a:lnSpc>
              <a:spcBef>
                <a:spcPts val="750"/>
              </a:spcBef>
              <a:spcAft>
                <a:spcPts val="600"/>
              </a:spcAft>
            </a:pPr>
            <a:r>
              <a:rPr lang="en-US" b="0" i="0">
                <a:solidFill>
                  <a:srgbClr val="545D7E"/>
                </a:solidFill>
                <a:effectLst/>
                <a:latin typeface="Google Sans"/>
              </a:rPr>
              <a:t>Imagine a box you can put different toys in. The box is the variable, and the toy inside is the value.</a:t>
            </a:r>
          </a:p>
          <a:p>
            <a:pPr algn="l" fontAlgn="ctr">
              <a:lnSpc>
                <a:spcPts val="1650"/>
              </a:lnSpc>
              <a:spcBef>
                <a:spcPts val="750"/>
              </a:spcBef>
              <a:spcAft>
                <a:spcPts val="600"/>
              </a:spcAft>
            </a:pPr>
            <a:endParaRPr lang="en-US" b="0" i="0">
              <a:solidFill>
                <a:srgbClr val="0B57D0"/>
              </a:solidFill>
              <a:effectLst/>
              <a:latin typeface="Google Sans"/>
            </a:endParaRPr>
          </a:p>
          <a:p>
            <a:pPr algn="l">
              <a:lnSpc>
                <a:spcPts val="1650"/>
              </a:lnSpc>
              <a:spcBef>
                <a:spcPts val="750"/>
              </a:spcBef>
              <a:spcAft>
                <a:spcPts val="600"/>
              </a:spcAft>
            </a:pPr>
            <a:r>
              <a:rPr lang="en-US" b="1" i="0">
                <a:solidFill>
                  <a:srgbClr val="001D35"/>
                </a:solidFill>
                <a:effectLst/>
                <a:latin typeface="Google Sans"/>
              </a:rPr>
              <a:t>It can hold different things:</a:t>
            </a:r>
            <a:endParaRPr lang="en-US" b="0" i="0">
              <a:solidFill>
                <a:srgbClr val="001D35"/>
              </a:solidFill>
              <a:effectLst/>
              <a:latin typeface="Google Sans"/>
            </a:endParaRPr>
          </a:p>
          <a:p>
            <a:pPr algn="l" fontAlgn="ctr">
              <a:lnSpc>
                <a:spcPts val="1650"/>
              </a:lnSpc>
              <a:spcBef>
                <a:spcPts val="750"/>
              </a:spcBef>
              <a:spcAft>
                <a:spcPts val="600"/>
              </a:spcAft>
            </a:pPr>
            <a:r>
              <a:rPr lang="en-US" b="0" i="0">
                <a:solidFill>
                  <a:srgbClr val="545D7E"/>
                </a:solidFill>
                <a:effectLst/>
                <a:latin typeface="Google Sans"/>
              </a:rPr>
              <a:t>You can change what's inside the box. For example, you can put a ball in the box, then take it out and put a teddy bear in.</a:t>
            </a:r>
          </a:p>
          <a:p>
            <a:pPr algn="l" fontAlgn="ctr">
              <a:lnSpc>
                <a:spcPts val="1650"/>
              </a:lnSpc>
              <a:spcBef>
                <a:spcPts val="750"/>
              </a:spcBef>
              <a:spcAft>
                <a:spcPts val="600"/>
              </a:spcAft>
            </a:pPr>
            <a:endParaRPr lang="en-US" b="0" i="0">
              <a:solidFill>
                <a:srgbClr val="0B57D0"/>
              </a:solidFill>
              <a:effectLst/>
              <a:latin typeface="Google Sans"/>
            </a:endParaRPr>
          </a:p>
          <a:p>
            <a:pPr algn="l">
              <a:lnSpc>
                <a:spcPts val="1650"/>
              </a:lnSpc>
              <a:spcBef>
                <a:spcPts val="750"/>
              </a:spcBef>
              <a:spcAft>
                <a:spcPts val="600"/>
              </a:spcAft>
            </a:pPr>
            <a:r>
              <a:rPr lang="en-US" b="1" i="0">
                <a:solidFill>
                  <a:srgbClr val="001D35"/>
                </a:solidFill>
                <a:effectLst/>
                <a:latin typeface="Google Sans"/>
              </a:rPr>
              <a:t>Variables in math:</a:t>
            </a:r>
            <a:endParaRPr lang="en-US" b="0" i="0">
              <a:solidFill>
                <a:srgbClr val="001D35"/>
              </a:solidFill>
              <a:effectLst/>
              <a:latin typeface="Google Sans"/>
            </a:endParaRPr>
          </a:p>
          <a:p>
            <a:pPr algn="l">
              <a:lnSpc>
                <a:spcPts val="1650"/>
              </a:lnSpc>
              <a:spcBef>
                <a:spcPts val="750"/>
              </a:spcBef>
              <a:spcAft>
                <a:spcPts val="600"/>
              </a:spcAft>
            </a:pPr>
            <a:r>
              <a:rPr lang="en-US" b="0" i="0">
                <a:solidFill>
                  <a:srgbClr val="545D7E"/>
                </a:solidFill>
                <a:effectLst/>
                <a:latin typeface="Google Sans"/>
              </a:rPr>
              <a:t>In math, variables are letters that represent unknown numbers. For example, in the equation 'x + 2 = 5', 'x' is a variable representing the unknown number. </a:t>
            </a:r>
          </a:p>
        </p:txBody>
      </p:sp>
    </p:spTree>
    <p:extLst>
      <p:ext uri="{BB962C8B-B14F-4D97-AF65-F5344CB8AC3E}">
        <p14:creationId xmlns:p14="http://schemas.microsoft.com/office/powerpoint/2010/main" val="2139052209"/>
      </p:ext>
    </p:extLst>
  </p:cSld>
  <p:clrMapOvr>
    <a:masterClrMapping/>
  </p:clrMapOvr>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083C51-4685-110C-F5FE-824D0EA38F1A}"/>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25B68E25-7E2B-E51F-2BA3-0ABCA3B24F2F}"/>
              </a:ext>
            </a:extLst>
          </p:cNvPr>
          <p:cNvSpPr>
            <a:spLocks noGrp="1"/>
          </p:cNvSpPr>
          <p:nvPr>
            <p:ph type="body" sz="quarter" idx="22"/>
          </p:nvPr>
        </p:nvSpPr>
        <p:spPr>
          <a:xfrm>
            <a:off x="748265" y="160668"/>
            <a:ext cx="13055915" cy="438150"/>
          </a:xfrm>
        </p:spPr>
        <p:txBody>
          <a:bodyPr/>
          <a:lstStyle/>
          <a:p>
            <a:r>
              <a:rPr lang="en-US">
                <a:effectLst/>
                <a:latin typeface="+mj-lt"/>
                <a:ea typeface="Aptos" panose="020B0004020202020204" pitchFamily="34" charset="0"/>
              </a:rPr>
              <a:t>App lab adventures</a:t>
            </a:r>
            <a:endParaRPr lang="en-US" sz="2400">
              <a:latin typeface="Calibri Light"/>
              <a:ea typeface="Calibri Light"/>
              <a:cs typeface="Calibri Light"/>
            </a:endParaRPr>
          </a:p>
        </p:txBody>
      </p:sp>
      <p:sp>
        <p:nvSpPr>
          <p:cNvPr id="26" name="Text Placeholder 25">
            <a:extLst>
              <a:ext uri="{FF2B5EF4-FFF2-40B4-BE49-F238E27FC236}">
                <a16:creationId xmlns:a16="http://schemas.microsoft.com/office/drawing/2014/main" id="{DD63314D-9D4D-55AB-CBA4-1FBC64838D5D}"/>
              </a:ext>
            </a:extLst>
          </p:cNvPr>
          <p:cNvSpPr>
            <a:spLocks noGrp="1"/>
          </p:cNvSpPr>
          <p:nvPr>
            <p:ph type="body" sz="quarter" idx="23"/>
          </p:nvPr>
        </p:nvSpPr>
        <p:spPr>
          <a:xfrm>
            <a:off x="748266" y="700419"/>
            <a:ext cx="13055915" cy="776409"/>
          </a:xfrm>
        </p:spPr>
        <p:txBody>
          <a:bodyPr/>
          <a:lstStyle/>
          <a:p>
            <a:r>
              <a:rPr lang="en-US"/>
              <a:t>Today’s Schedule</a:t>
            </a:r>
          </a:p>
        </p:txBody>
      </p:sp>
      <p:graphicFrame>
        <p:nvGraphicFramePr>
          <p:cNvPr id="14" name="Table 13">
            <a:extLst>
              <a:ext uri="{FF2B5EF4-FFF2-40B4-BE49-F238E27FC236}">
                <a16:creationId xmlns:a16="http://schemas.microsoft.com/office/drawing/2014/main" id="{5DCFF649-13C2-2C00-E92F-C7586A419BCC}"/>
              </a:ext>
            </a:extLst>
          </p:cNvPr>
          <p:cNvGraphicFramePr>
            <a:graphicFrameLocks noGrp="1"/>
          </p:cNvGraphicFramePr>
          <p:nvPr>
            <p:extLst>
              <p:ext uri="{D42A27DB-BD31-4B8C-83A1-F6EECF244321}">
                <p14:modId xmlns:p14="http://schemas.microsoft.com/office/powerpoint/2010/main" val="1213251865"/>
              </p:ext>
            </p:extLst>
          </p:nvPr>
        </p:nvGraphicFramePr>
        <p:xfrm>
          <a:off x="7315200" y="2119358"/>
          <a:ext cx="6052458" cy="4079240"/>
        </p:xfrm>
        <a:graphic>
          <a:graphicData uri="http://schemas.openxmlformats.org/drawingml/2006/table">
            <a:tbl>
              <a:tblPr firstRow="1" bandRow="1">
                <a:tableStyleId>{6E25E649-3F16-4E02-A733-19D2CDBF48F0}</a:tableStyleId>
              </a:tblPr>
              <a:tblGrid>
                <a:gridCol w="2089318">
                  <a:extLst>
                    <a:ext uri="{9D8B030D-6E8A-4147-A177-3AD203B41FA5}">
                      <a16:colId xmlns:a16="http://schemas.microsoft.com/office/drawing/2014/main" val="3028048556"/>
                    </a:ext>
                  </a:extLst>
                </a:gridCol>
                <a:gridCol w="3963140">
                  <a:extLst>
                    <a:ext uri="{9D8B030D-6E8A-4147-A177-3AD203B41FA5}">
                      <a16:colId xmlns:a16="http://schemas.microsoft.com/office/drawing/2014/main" val="2818121357"/>
                    </a:ext>
                  </a:extLst>
                </a:gridCol>
              </a:tblGrid>
              <a:tr h="370840">
                <a:tc>
                  <a:txBody>
                    <a:bodyPr/>
                    <a:lstStyle/>
                    <a:p>
                      <a:pPr algn="ctr"/>
                      <a:r>
                        <a:rPr lang="en-US"/>
                        <a:t>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Topic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5235634"/>
                  </a:ext>
                </a:extLst>
              </a:tr>
              <a:tr h="370840">
                <a:tc>
                  <a:txBody>
                    <a:bodyPr/>
                    <a:lstStyle/>
                    <a:p>
                      <a:pPr algn="r"/>
                      <a:r>
                        <a:rPr lang="en-US"/>
                        <a:t>12:30 – 1:10pm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L 14 – Temp Talk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1965332"/>
                  </a:ext>
                </a:extLst>
              </a:tr>
              <a:tr h="370840">
                <a:tc>
                  <a:txBody>
                    <a:bodyPr/>
                    <a:lstStyle/>
                    <a:p>
                      <a:pPr algn="r"/>
                      <a:r>
                        <a:rPr lang="en-US"/>
                        <a:t>1:10 – 1:20pm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Break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5413106"/>
                  </a:ext>
                </a:extLst>
              </a:tr>
              <a:tr h="370840">
                <a:tc>
                  <a:txBody>
                    <a:bodyPr/>
                    <a:lstStyle/>
                    <a:p>
                      <a:pPr algn="r"/>
                      <a:r>
                        <a:rPr lang="en-US"/>
                        <a:t>1:20 – 2:00pm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L 15 – Catch a Unicorn ( Screen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8060734"/>
                  </a:ext>
                </a:extLst>
              </a:tr>
              <a:tr h="370840">
                <a:tc>
                  <a:txBody>
                    <a:bodyPr/>
                    <a:lstStyle/>
                    <a:p>
                      <a:pPr algn="r"/>
                      <a:r>
                        <a:rPr lang="en-US"/>
                        <a:t>2:00 – 2:40pm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L 16 – Catch a Unicorn ( Code )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4547552"/>
                  </a:ext>
                </a:extLst>
              </a:tr>
              <a:tr h="370840">
                <a:tc>
                  <a:txBody>
                    <a:bodyPr/>
                    <a:lstStyle/>
                    <a:p>
                      <a:pPr algn="r"/>
                      <a:r>
                        <a:rPr lang="en-US"/>
                        <a:t>2:40 – 2:50pm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Break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4126997"/>
                  </a:ext>
                </a:extLst>
              </a:tr>
              <a:tr h="370840">
                <a:tc>
                  <a:txBody>
                    <a:bodyPr/>
                    <a:lstStyle/>
                    <a:p>
                      <a:pPr algn="r"/>
                      <a:r>
                        <a:rPr lang="en-US"/>
                        <a:t>2:50 – 3:15pm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Final touches and Share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2619452"/>
                  </a:ext>
                </a:extLst>
              </a:tr>
              <a:tr h="370840">
                <a:tc>
                  <a:txBody>
                    <a:bodyPr/>
                    <a:lstStyle/>
                    <a:p>
                      <a:pPr algn="r"/>
                      <a:r>
                        <a:rPr lang="en-US"/>
                        <a:t>3:15 – 3:50pm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Prepare for Show and Tell Presentation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6015390"/>
                  </a:ext>
                </a:extLst>
              </a:tr>
              <a:tr h="370840">
                <a:tc>
                  <a:txBody>
                    <a:bodyPr/>
                    <a:lstStyle/>
                    <a:p>
                      <a:pPr algn="r"/>
                      <a:r>
                        <a:rPr lang="en-US"/>
                        <a:t>3:50 – 4:00pm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Break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87918"/>
                  </a:ext>
                </a:extLst>
              </a:tr>
              <a:tr h="370840">
                <a:tc>
                  <a:txBody>
                    <a:bodyPr/>
                    <a:lstStyle/>
                    <a:p>
                      <a:pPr algn="r"/>
                      <a:r>
                        <a:rPr lang="en-US"/>
                        <a:t>4:00 – 5:00pm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Show &amp; Tell with Families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5000047"/>
                  </a:ext>
                </a:extLst>
              </a:tr>
              <a:tr h="370840">
                <a:tc>
                  <a:txBody>
                    <a:bodyPr/>
                    <a:lstStyle/>
                    <a:p>
                      <a:pPr algn="r"/>
                      <a:r>
                        <a:rPr lang="en-US"/>
                        <a:t>5:00pm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Wrap up and Go Home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7550020"/>
                  </a:ext>
                </a:extLst>
              </a:tr>
            </a:tbl>
          </a:graphicData>
        </a:graphic>
      </p:graphicFrame>
      <p:sp>
        <p:nvSpPr>
          <p:cNvPr id="15" name="TextBox 14">
            <a:extLst>
              <a:ext uri="{FF2B5EF4-FFF2-40B4-BE49-F238E27FC236}">
                <a16:creationId xmlns:a16="http://schemas.microsoft.com/office/drawing/2014/main" id="{C2EE8C77-6E8C-AFF9-41D2-30356C228BDC}"/>
              </a:ext>
            </a:extLst>
          </p:cNvPr>
          <p:cNvSpPr txBox="1"/>
          <p:nvPr/>
        </p:nvSpPr>
        <p:spPr>
          <a:xfrm>
            <a:off x="883919" y="1572664"/>
            <a:ext cx="2096023" cy="523220"/>
          </a:xfrm>
          <a:prstGeom prst="rect">
            <a:avLst/>
          </a:prstGeom>
          <a:noFill/>
        </p:spPr>
        <p:txBody>
          <a:bodyPr wrap="none" rtlCol="0">
            <a:spAutoFit/>
          </a:bodyPr>
          <a:lstStyle/>
          <a:p>
            <a:r>
              <a:rPr lang="en-US" sz="2800"/>
              <a:t>Before Lunch</a:t>
            </a:r>
          </a:p>
        </p:txBody>
      </p:sp>
      <p:sp>
        <p:nvSpPr>
          <p:cNvPr id="16" name="TextBox 15">
            <a:extLst>
              <a:ext uri="{FF2B5EF4-FFF2-40B4-BE49-F238E27FC236}">
                <a16:creationId xmlns:a16="http://schemas.microsoft.com/office/drawing/2014/main" id="{0C4C2716-9679-AA61-E92E-3A0204157BEF}"/>
              </a:ext>
            </a:extLst>
          </p:cNvPr>
          <p:cNvSpPr txBox="1"/>
          <p:nvPr/>
        </p:nvSpPr>
        <p:spPr>
          <a:xfrm>
            <a:off x="7267319" y="1581371"/>
            <a:ext cx="1873590" cy="523220"/>
          </a:xfrm>
          <a:prstGeom prst="rect">
            <a:avLst/>
          </a:prstGeom>
          <a:noFill/>
        </p:spPr>
        <p:txBody>
          <a:bodyPr wrap="none" rtlCol="0">
            <a:spAutoFit/>
          </a:bodyPr>
          <a:lstStyle/>
          <a:p>
            <a:r>
              <a:rPr lang="en-US" sz="2800"/>
              <a:t>After Lunch</a:t>
            </a:r>
          </a:p>
        </p:txBody>
      </p:sp>
      <p:graphicFrame>
        <p:nvGraphicFramePr>
          <p:cNvPr id="3" name="Table 2">
            <a:extLst>
              <a:ext uri="{FF2B5EF4-FFF2-40B4-BE49-F238E27FC236}">
                <a16:creationId xmlns:a16="http://schemas.microsoft.com/office/drawing/2014/main" id="{B96F0BF5-6159-D821-586C-3B655455D81B}"/>
              </a:ext>
            </a:extLst>
          </p:cNvPr>
          <p:cNvGraphicFramePr>
            <a:graphicFrameLocks noGrp="1"/>
          </p:cNvGraphicFramePr>
          <p:nvPr>
            <p:extLst>
              <p:ext uri="{D42A27DB-BD31-4B8C-83A1-F6EECF244321}">
                <p14:modId xmlns:p14="http://schemas.microsoft.com/office/powerpoint/2010/main" val="1587840063"/>
              </p:ext>
            </p:extLst>
          </p:nvPr>
        </p:nvGraphicFramePr>
        <p:xfrm>
          <a:off x="923108" y="2119358"/>
          <a:ext cx="6052458" cy="4251960"/>
        </p:xfrm>
        <a:graphic>
          <a:graphicData uri="http://schemas.openxmlformats.org/drawingml/2006/table">
            <a:tbl>
              <a:tblPr firstRow="1" bandRow="1">
                <a:tableStyleId>{6E25E649-3F16-4E02-A733-19D2CDBF48F0}</a:tableStyleId>
              </a:tblPr>
              <a:tblGrid>
                <a:gridCol w="2089318">
                  <a:extLst>
                    <a:ext uri="{9D8B030D-6E8A-4147-A177-3AD203B41FA5}">
                      <a16:colId xmlns:a16="http://schemas.microsoft.com/office/drawing/2014/main" val="3028048556"/>
                    </a:ext>
                  </a:extLst>
                </a:gridCol>
                <a:gridCol w="3963140">
                  <a:extLst>
                    <a:ext uri="{9D8B030D-6E8A-4147-A177-3AD203B41FA5}">
                      <a16:colId xmlns:a16="http://schemas.microsoft.com/office/drawing/2014/main" val="2818121357"/>
                    </a:ext>
                  </a:extLst>
                </a:gridCol>
              </a:tblGrid>
              <a:tr h="370840">
                <a:tc>
                  <a:txBody>
                    <a:bodyPr/>
                    <a:lstStyle/>
                    <a:p>
                      <a:pPr algn="ctr"/>
                      <a:r>
                        <a:rPr lang="en-US"/>
                        <a:t>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Topic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5235634"/>
                  </a:ext>
                </a:extLst>
              </a:tr>
              <a:tr h="370840">
                <a:tc>
                  <a:txBody>
                    <a:bodyPr/>
                    <a:lstStyle/>
                    <a:p>
                      <a:pPr algn="r"/>
                      <a:r>
                        <a:rPr lang="en-US"/>
                        <a:t>8:20 – 8:45am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Introductions</a:t>
                      </a:r>
                    </a:p>
                    <a:p>
                      <a:pPr algn="ctr"/>
                      <a:r>
                        <a:rPr lang="en-US"/>
                        <a:t>Ice Breaker</a:t>
                      </a:r>
                    </a:p>
                    <a:p>
                      <a:pPr algn="ctr"/>
                      <a:r>
                        <a:rPr lang="en-US"/>
                        <a:t>Review Camp Rules (Dos &amp; Don'ts)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4547552"/>
                  </a:ext>
                </a:extLst>
              </a:tr>
              <a:tr h="370840">
                <a:tc>
                  <a:txBody>
                    <a:bodyPr/>
                    <a:lstStyle/>
                    <a:p>
                      <a:pPr algn="r"/>
                      <a:r>
                        <a:rPr lang="en-US"/>
                        <a:t>8:45 – 9:10am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Introduction to App Lab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4126997"/>
                  </a:ext>
                </a:extLst>
              </a:tr>
              <a:tr h="370840">
                <a:tc>
                  <a:txBody>
                    <a:bodyPr/>
                    <a:lstStyle/>
                    <a:p>
                      <a:pPr algn="r"/>
                      <a:r>
                        <a:rPr lang="en-US"/>
                        <a:t>9:10 – 9:20am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Break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6015390"/>
                  </a:ext>
                </a:extLst>
              </a:tr>
              <a:tr h="370840">
                <a:tc>
                  <a:txBody>
                    <a:bodyPr/>
                    <a:lstStyle/>
                    <a:p>
                      <a:pPr algn="r"/>
                      <a:r>
                        <a:rPr lang="en-US"/>
                        <a:t>9:20 – 9:45am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L2-3: Intro Lessons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87918"/>
                  </a:ext>
                </a:extLst>
              </a:tr>
              <a:tr h="370840">
                <a:tc>
                  <a:txBody>
                    <a:bodyPr/>
                    <a:lstStyle/>
                    <a:p>
                      <a:pPr algn="r"/>
                      <a:r>
                        <a:rPr lang="en-US"/>
                        <a:t>9:45 – 10:00am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Lessons 4 &amp;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5000047"/>
                  </a:ext>
                </a:extLst>
              </a:tr>
              <a:tr h="370840">
                <a:tc>
                  <a:txBody>
                    <a:bodyPr/>
                    <a:lstStyle/>
                    <a:p>
                      <a:pPr algn="r"/>
                      <a:r>
                        <a:rPr lang="en-US"/>
                        <a:t>10:00 – 10:25am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L7 &amp;9 : Flashlight &amp; Sounds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7550020"/>
                  </a:ext>
                </a:extLst>
              </a:tr>
              <a:tr h="370840">
                <a:tc>
                  <a:txBody>
                    <a:bodyPr/>
                    <a:lstStyle/>
                    <a:p>
                      <a:pPr algn="r"/>
                      <a:r>
                        <a:rPr lang="en-US"/>
                        <a:t>10:25 – 10:30am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Break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5998585"/>
                  </a:ext>
                </a:extLst>
              </a:tr>
              <a:tr h="370840">
                <a:tc>
                  <a:txBody>
                    <a:bodyPr/>
                    <a:lstStyle/>
                    <a:p>
                      <a:pPr algn="r"/>
                      <a:r>
                        <a:rPr lang="en-US"/>
                        <a:t>10:30 – 11:30am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L11-13: Choose your adventure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4568048"/>
                  </a:ext>
                </a:extLst>
              </a:tr>
              <a:tr h="370840">
                <a:tc>
                  <a:txBody>
                    <a:bodyPr/>
                    <a:lstStyle/>
                    <a:p>
                      <a:pPr algn="r"/>
                      <a:r>
                        <a:rPr lang="en-US"/>
                        <a:t>11:30 – 12:30pm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Lunch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3693165"/>
                  </a:ext>
                </a:extLst>
              </a:tr>
            </a:tbl>
          </a:graphicData>
        </a:graphic>
      </p:graphicFrame>
    </p:spTree>
    <p:extLst>
      <p:ext uri="{BB962C8B-B14F-4D97-AF65-F5344CB8AC3E}">
        <p14:creationId xmlns:p14="http://schemas.microsoft.com/office/powerpoint/2010/main" val="71908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C7130-8471-55E4-80A6-7A08F3B997E1}"/>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8FC8DEED-F6E5-21BF-C2FE-F40E6ADE69FA}"/>
              </a:ext>
            </a:extLst>
          </p:cNvPr>
          <p:cNvSpPr>
            <a:spLocks noGrp="1"/>
          </p:cNvSpPr>
          <p:nvPr>
            <p:ph type="body" sz="quarter" idx="22"/>
          </p:nvPr>
        </p:nvSpPr>
        <p:spPr>
          <a:xfrm>
            <a:off x="748265" y="160668"/>
            <a:ext cx="13055915" cy="438150"/>
          </a:xfrm>
        </p:spPr>
        <p:txBody>
          <a:bodyPr/>
          <a:lstStyle/>
          <a:p>
            <a:r>
              <a:rPr lang="en-US">
                <a:effectLst/>
                <a:latin typeface="+mj-lt"/>
                <a:ea typeface="Aptos" panose="020B0004020202020204" pitchFamily="34" charset="0"/>
              </a:rPr>
              <a:t>App lab adventures</a:t>
            </a:r>
            <a:endParaRPr lang="en-US" sz="2400">
              <a:latin typeface="Calibri Light"/>
              <a:ea typeface="Calibri Light"/>
              <a:cs typeface="Calibri Light"/>
            </a:endParaRPr>
          </a:p>
        </p:txBody>
      </p:sp>
      <p:sp>
        <p:nvSpPr>
          <p:cNvPr id="26" name="Text Placeholder 25">
            <a:extLst>
              <a:ext uri="{FF2B5EF4-FFF2-40B4-BE49-F238E27FC236}">
                <a16:creationId xmlns:a16="http://schemas.microsoft.com/office/drawing/2014/main" id="{32D8CC8F-99A9-13C5-6920-BD0DE5C3046D}"/>
              </a:ext>
            </a:extLst>
          </p:cNvPr>
          <p:cNvSpPr>
            <a:spLocks noGrp="1"/>
          </p:cNvSpPr>
          <p:nvPr>
            <p:ph type="body" sz="quarter" idx="23"/>
          </p:nvPr>
        </p:nvSpPr>
        <p:spPr>
          <a:xfrm>
            <a:off x="748266" y="700419"/>
            <a:ext cx="13055915" cy="776409"/>
          </a:xfrm>
        </p:spPr>
        <p:txBody>
          <a:bodyPr/>
          <a:lstStyle/>
          <a:p>
            <a:r>
              <a:rPr lang="en-US"/>
              <a:t>Conditions</a:t>
            </a:r>
          </a:p>
        </p:txBody>
      </p:sp>
      <p:sp>
        <p:nvSpPr>
          <p:cNvPr id="3" name="TextBox 2">
            <a:extLst>
              <a:ext uri="{FF2B5EF4-FFF2-40B4-BE49-F238E27FC236}">
                <a16:creationId xmlns:a16="http://schemas.microsoft.com/office/drawing/2014/main" id="{7519CFBB-EEC2-2FA2-5127-66790A86AEC8}"/>
              </a:ext>
            </a:extLst>
          </p:cNvPr>
          <p:cNvSpPr txBox="1"/>
          <p:nvPr/>
        </p:nvSpPr>
        <p:spPr>
          <a:xfrm>
            <a:off x="932543" y="1578429"/>
            <a:ext cx="7322456" cy="892552"/>
          </a:xfrm>
          <a:prstGeom prst="rect">
            <a:avLst/>
          </a:prstGeom>
          <a:noFill/>
        </p:spPr>
        <p:txBody>
          <a:bodyPr wrap="square">
            <a:spAutoFit/>
          </a:bodyPr>
          <a:lstStyle/>
          <a:p>
            <a:pPr rtl="0" fontAlgn="ctr">
              <a:spcAft>
                <a:spcPts val="300"/>
              </a:spcAft>
            </a:pPr>
            <a:r>
              <a:rPr lang="en-US" sz="2800">
                <a:solidFill>
                  <a:srgbClr val="202124"/>
                </a:solidFill>
                <a:effectLst/>
                <a:latin typeface="Calibri" panose="020F0502020204030204" pitchFamily="34" charset="0"/>
              </a:rPr>
              <a:t> </a:t>
            </a:r>
            <a:r>
              <a:rPr lang="en-US" sz="2400">
                <a:solidFill>
                  <a:srgbClr val="202124"/>
                </a:solidFill>
                <a:effectLst/>
                <a:latin typeface="inherit"/>
              </a:rPr>
              <a:t>"Conditionals are like making choices. 'If' something is true, 'then' do something else."</a:t>
            </a:r>
            <a:endParaRPr lang="en-US" sz="2800">
              <a:solidFill>
                <a:srgbClr val="202124"/>
              </a:solidFill>
              <a:effectLst/>
              <a:latin typeface="Calibri" panose="020F0502020204030204" pitchFamily="34" charset="0"/>
            </a:endParaRPr>
          </a:p>
        </p:txBody>
      </p:sp>
      <p:sp>
        <p:nvSpPr>
          <p:cNvPr id="5" name="TextBox 4">
            <a:extLst>
              <a:ext uri="{FF2B5EF4-FFF2-40B4-BE49-F238E27FC236}">
                <a16:creationId xmlns:a16="http://schemas.microsoft.com/office/drawing/2014/main" id="{9437D0FB-F3A2-2DCB-93F2-258D90DF582B}"/>
              </a:ext>
            </a:extLst>
          </p:cNvPr>
          <p:cNvSpPr txBox="1"/>
          <p:nvPr/>
        </p:nvSpPr>
        <p:spPr>
          <a:xfrm>
            <a:off x="748265" y="3071437"/>
            <a:ext cx="7322456" cy="3028521"/>
          </a:xfrm>
          <a:prstGeom prst="rect">
            <a:avLst/>
          </a:prstGeom>
          <a:noFill/>
        </p:spPr>
        <p:txBody>
          <a:bodyPr wrap="square">
            <a:spAutoFit/>
          </a:bodyPr>
          <a:lstStyle/>
          <a:p>
            <a:pPr algn="l">
              <a:lnSpc>
                <a:spcPct val="150000"/>
              </a:lnSpc>
            </a:pPr>
            <a:r>
              <a:rPr lang="en-US" b="0" i="0">
                <a:solidFill>
                  <a:srgbClr val="1F1F1F"/>
                </a:solidFill>
                <a:effectLst/>
                <a:latin typeface="Roboto" panose="02000000000000000000" pitchFamily="2" charset="0"/>
              </a:rPr>
              <a:t>Imagine you're playing a game.</a:t>
            </a:r>
          </a:p>
          <a:p>
            <a:pPr algn="l">
              <a:lnSpc>
                <a:spcPct val="150000"/>
              </a:lnSpc>
            </a:pPr>
            <a:r>
              <a:rPr lang="en-US" b="1" i="0">
                <a:solidFill>
                  <a:srgbClr val="1F1F1F"/>
                </a:solidFill>
                <a:effectLst/>
                <a:latin typeface="Roboto" panose="02000000000000000000" pitchFamily="2" charset="0"/>
              </a:rPr>
              <a:t>"If"</a:t>
            </a:r>
            <a:r>
              <a:rPr lang="en-US" b="0" i="0">
                <a:solidFill>
                  <a:srgbClr val="1F1F1F"/>
                </a:solidFill>
                <a:effectLst/>
                <a:latin typeface="Roboto" panose="02000000000000000000" pitchFamily="2" charset="0"/>
              </a:rPr>
              <a:t> it's raining outside </a:t>
            </a:r>
            <a:r>
              <a:rPr lang="en-US" b="1" i="0">
                <a:solidFill>
                  <a:srgbClr val="1F1F1F"/>
                </a:solidFill>
                <a:effectLst/>
                <a:latin typeface="Roboto" panose="02000000000000000000" pitchFamily="2" charset="0"/>
              </a:rPr>
              <a:t>"then"</a:t>
            </a:r>
            <a:r>
              <a:rPr lang="en-US" b="0" i="0">
                <a:solidFill>
                  <a:srgbClr val="1F1F1F"/>
                </a:solidFill>
                <a:effectLst/>
                <a:latin typeface="Roboto" panose="02000000000000000000" pitchFamily="2" charset="0"/>
              </a:rPr>
              <a:t> we'll stay inside and play board games.</a:t>
            </a:r>
          </a:p>
          <a:p>
            <a:pPr algn="l">
              <a:lnSpc>
                <a:spcPct val="150000"/>
              </a:lnSpc>
            </a:pPr>
            <a:r>
              <a:rPr lang="en-US" b="1" i="0">
                <a:solidFill>
                  <a:srgbClr val="1F1F1F"/>
                </a:solidFill>
                <a:effectLst/>
                <a:latin typeface="Roboto" panose="02000000000000000000" pitchFamily="2" charset="0"/>
              </a:rPr>
              <a:t>"If"</a:t>
            </a:r>
            <a:r>
              <a:rPr lang="en-US" b="0" i="0">
                <a:solidFill>
                  <a:srgbClr val="1F1F1F"/>
                </a:solidFill>
                <a:effectLst/>
                <a:latin typeface="Roboto" panose="02000000000000000000" pitchFamily="2" charset="0"/>
              </a:rPr>
              <a:t> it's sunny outside </a:t>
            </a:r>
            <a:r>
              <a:rPr lang="en-US" b="1" i="0">
                <a:solidFill>
                  <a:srgbClr val="1F1F1F"/>
                </a:solidFill>
                <a:effectLst/>
                <a:latin typeface="Roboto" panose="02000000000000000000" pitchFamily="2" charset="0"/>
              </a:rPr>
              <a:t>"then"</a:t>
            </a:r>
            <a:r>
              <a:rPr lang="en-US" b="0" i="0">
                <a:solidFill>
                  <a:srgbClr val="1F1F1F"/>
                </a:solidFill>
                <a:effectLst/>
                <a:latin typeface="Roboto" panose="02000000000000000000" pitchFamily="2" charset="0"/>
              </a:rPr>
              <a:t> we'll go to the park and play.</a:t>
            </a:r>
          </a:p>
          <a:p>
            <a:pPr algn="l">
              <a:lnSpc>
                <a:spcPct val="150000"/>
              </a:lnSpc>
            </a:pPr>
            <a:r>
              <a:rPr lang="en-US" b="0" i="0">
                <a:solidFill>
                  <a:srgbClr val="1F1F1F"/>
                </a:solidFill>
                <a:effectLst/>
                <a:latin typeface="Roboto" panose="02000000000000000000" pitchFamily="2" charset="0"/>
              </a:rPr>
              <a:t>See? We make a choice about what to do based on whether it's raining or sunny.</a:t>
            </a:r>
          </a:p>
        </p:txBody>
      </p:sp>
    </p:spTree>
    <p:extLst>
      <p:ext uri="{BB962C8B-B14F-4D97-AF65-F5344CB8AC3E}">
        <p14:creationId xmlns:p14="http://schemas.microsoft.com/office/powerpoint/2010/main" val="21052118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F5E04F-3BC8-201A-BB72-9EED27CF64AA}"/>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E4F5736C-6E19-3392-0865-AE5CC46041B7}"/>
              </a:ext>
            </a:extLst>
          </p:cNvPr>
          <p:cNvSpPr>
            <a:spLocks noGrp="1"/>
          </p:cNvSpPr>
          <p:nvPr>
            <p:ph type="body" sz="quarter" idx="22"/>
          </p:nvPr>
        </p:nvSpPr>
        <p:spPr>
          <a:xfrm>
            <a:off x="748265" y="160668"/>
            <a:ext cx="13055915" cy="438150"/>
          </a:xfrm>
        </p:spPr>
        <p:txBody>
          <a:bodyPr/>
          <a:lstStyle/>
          <a:p>
            <a:r>
              <a:rPr lang="en-US">
                <a:effectLst/>
                <a:latin typeface="+mj-lt"/>
                <a:ea typeface="Aptos" panose="020B0004020202020204" pitchFamily="34" charset="0"/>
              </a:rPr>
              <a:t>App lab adventures</a:t>
            </a:r>
            <a:endParaRPr lang="en-US" sz="2400">
              <a:latin typeface="Calibri Light"/>
              <a:ea typeface="Calibri Light"/>
              <a:cs typeface="Calibri Light"/>
            </a:endParaRPr>
          </a:p>
        </p:txBody>
      </p:sp>
      <p:sp>
        <p:nvSpPr>
          <p:cNvPr id="26" name="Text Placeholder 25">
            <a:extLst>
              <a:ext uri="{FF2B5EF4-FFF2-40B4-BE49-F238E27FC236}">
                <a16:creationId xmlns:a16="http://schemas.microsoft.com/office/drawing/2014/main" id="{987C19E0-6024-68AD-D8AA-BCF39A2EA5CA}"/>
              </a:ext>
            </a:extLst>
          </p:cNvPr>
          <p:cNvSpPr>
            <a:spLocks noGrp="1"/>
          </p:cNvSpPr>
          <p:nvPr>
            <p:ph type="body" sz="quarter" idx="23"/>
          </p:nvPr>
        </p:nvSpPr>
        <p:spPr>
          <a:xfrm>
            <a:off x="748266" y="700419"/>
            <a:ext cx="13055915" cy="776409"/>
          </a:xfrm>
        </p:spPr>
        <p:txBody>
          <a:bodyPr/>
          <a:lstStyle/>
          <a:p>
            <a:r>
              <a:rPr lang="en-US"/>
              <a:t>Events</a:t>
            </a:r>
          </a:p>
        </p:txBody>
      </p:sp>
      <p:sp>
        <p:nvSpPr>
          <p:cNvPr id="3" name="TextBox 2">
            <a:extLst>
              <a:ext uri="{FF2B5EF4-FFF2-40B4-BE49-F238E27FC236}">
                <a16:creationId xmlns:a16="http://schemas.microsoft.com/office/drawing/2014/main" id="{59777443-4C2B-7375-8634-F0E055A47E5A}"/>
              </a:ext>
            </a:extLst>
          </p:cNvPr>
          <p:cNvSpPr txBox="1"/>
          <p:nvPr/>
        </p:nvSpPr>
        <p:spPr>
          <a:xfrm>
            <a:off x="748265" y="1797930"/>
            <a:ext cx="7322456" cy="830997"/>
          </a:xfrm>
          <a:prstGeom prst="rect">
            <a:avLst/>
          </a:prstGeom>
          <a:noFill/>
        </p:spPr>
        <p:txBody>
          <a:bodyPr wrap="square">
            <a:spAutoFit/>
          </a:bodyPr>
          <a:lstStyle/>
          <a:p>
            <a:r>
              <a:rPr lang="en-US" sz="2400">
                <a:solidFill>
                  <a:srgbClr val="202124"/>
                </a:solidFill>
                <a:effectLst/>
                <a:latin typeface="inherit"/>
              </a:rPr>
              <a:t>"Events are things that happen in our game, like clicking a button or touching the unicorn."</a:t>
            </a:r>
            <a:endParaRPr lang="en-US"/>
          </a:p>
        </p:txBody>
      </p:sp>
      <p:sp>
        <p:nvSpPr>
          <p:cNvPr id="5" name="TextBox 4">
            <a:extLst>
              <a:ext uri="{FF2B5EF4-FFF2-40B4-BE49-F238E27FC236}">
                <a16:creationId xmlns:a16="http://schemas.microsoft.com/office/drawing/2014/main" id="{DE5AC650-B270-0FBD-142E-F429B9E00C1D}"/>
              </a:ext>
            </a:extLst>
          </p:cNvPr>
          <p:cNvSpPr txBox="1"/>
          <p:nvPr/>
        </p:nvSpPr>
        <p:spPr>
          <a:xfrm>
            <a:off x="1672772" y="3287721"/>
            <a:ext cx="7322456" cy="2419124"/>
          </a:xfrm>
          <a:prstGeom prst="rect">
            <a:avLst/>
          </a:prstGeom>
          <a:noFill/>
        </p:spPr>
        <p:txBody>
          <a:bodyPr wrap="square">
            <a:spAutoFit/>
          </a:bodyPr>
          <a:lstStyle/>
          <a:p>
            <a:pPr algn="l"/>
            <a:r>
              <a:rPr lang="en-US" b="1" i="0">
                <a:solidFill>
                  <a:srgbClr val="1F1F1F"/>
                </a:solidFill>
                <a:effectLst/>
                <a:latin typeface="Roboto" panose="02000000000000000000" pitchFamily="2" charset="0"/>
              </a:rPr>
              <a:t>Clicking a button</a:t>
            </a:r>
            <a:r>
              <a:rPr lang="en-US" b="0" i="0">
                <a:solidFill>
                  <a:srgbClr val="1F1F1F"/>
                </a:solidFill>
                <a:effectLst/>
                <a:latin typeface="Roboto" panose="02000000000000000000" pitchFamily="2" charset="0"/>
              </a:rPr>
              <a:t> on your controller makes your character jump.</a:t>
            </a:r>
          </a:p>
          <a:p>
            <a:pPr algn="l"/>
            <a:endParaRPr lang="en-US" b="0" i="0">
              <a:solidFill>
                <a:srgbClr val="1F1F1F"/>
              </a:solidFill>
              <a:effectLst/>
              <a:latin typeface="Roboto" panose="02000000000000000000" pitchFamily="2" charset="0"/>
            </a:endParaRPr>
          </a:p>
          <a:p>
            <a:pPr algn="l"/>
            <a:r>
              <a:rPr lang="en-US" b="1" i="0">
                <a:solidFill>
                  <a:srgbClr val="1F1F1F"/>
                </a:solidFill>
                <a:effectLst/>
                <a:latin typeface="Roboto" panose="02000000000000000000" pitchFamily="2" charset="0"/>
              </a:rPr>
              <a:t>Mario eating mushroom</a:t>
            </a:r>
            <a:r>
              <a:rPr lang="en-US" b="0" i="0">
                <a:solidFill>
                  <a:srgbClr val="1F1F1F"/>
                </a:solidFill>
                <a:effectLst/>
                <a:latin typeface="Roboto" panose="02000000000000000000" pitchFamily="2" charset="0"/>
              </a:rPr>
              <a:t> in the game gives you extra points.</a:t>
            </a:r>
          </a:p>
          <a:p>
            <a:pPr algn="l"/>
            <a:endParaRPr lang="en-US" b="0" i="0">
              <a:solidFill>
                <a:srgbClr val="1F1F1F"/>
              </a:solidFill>
              <a:effectLst/>
              <a:latin typeface="Roboto" panose="02000000000000000000" pitchFamily="2" charset="0"/>
            </a:endParaRPr>
          </a:p>
          <a:p>
            <a:pPr algn="l"/>
            <a:r>
              <a:rPr lang="en-US" b="1" i="0">
                <a:solidFill>
                  <a:srgbClr val="1F1F1F"/>
                </a:solidFill>
                <a:effectLst/>
                <a:latin typeface="Roboto" panose="02000000000000000000" pitchFamily="2" charset="0"/>
              </a:rPr>
              <a:t>Pressing the spacebar</a:t>
            </a:r>
            <a:r>
              <a:rPr lang="en-US" b="0" i="0">
                <a:solidFill>
                  <a:srgbClr val="1F1F1F"/>
                </a:solidFill>
                <a:effectLst/>
                <a:latin typeface="Roboto" panose="02000000000000000000" pitchFamily="2" charset="0"/>
              </a:rPr>
              <a:t> makes your spaceship fire lasers.</a:t>
            </a:r>
          </a:p>
        </p:txBody>
      </p:sp>
    </p:spTree>
    <p:extLst>
      <p:ext uri="{BB962C8B-B14F-4D97-AF65-F5344CB8AC3E}">
        <p14:creationId xmlns:p14="http://schemas.microsoft.com/office/powerpoint/2010/main" val="15361892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726D7-F7FF-8965-E11F-39328F66E8E9}"/>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1F77986F-61ED-075B-9949-5EB027276590}"/>
              </a:ext>
            </a:extLst>
          </p:cNvPr>
          <p:cNvSpPr>
            <a:spLocks noGrp="1"/>
          </p:cNvSpPr>
          <p:nvPr>
            <p:ph type="body" sz="quarter" idx="22"/>
          </p:nvPr>
        </p:nvSpPr>
        <p:spPr>
          <a:xfrm>
            <a:off x="748265" y="160668"/>
            <a:ext cx="13055915" cy="438150"/>
          </a:xfrm>
        </p:spPr>
        <p:txBody>
          <a:bodyPr/>
          <a:lstStyle/>
          <a:p>
            <a:r>
              <a:rPr lang="en-US">
                <a:effectLst/>
                <a:latin typeface="+mj-lt"/>
                <a:ea typeface="Aptos" panose="020B0004020202020204" pitchFamily="34" charset="0"/>
              </a:rPr>
              <a:t>App lab adventures</a:t>
            </a:r>
            <a:endParaRPr lang="en-US" sz="2400">
              <a:latin typeface="Calibri Light"/>
              <a:ea typeface="Calibri Light"/>
              <a:cs typeface="Calibri Light"/>
            </a:endParaRPr>
          </a:p>
        </p:txBody>
      </p:sp>
      <p:sp>
        <p:nvSpPr>
          <p:cNvPr id="26" name="Text Placeholder 25">
            <a:extLst>
              <a:ext uri="{FF2B5EF4-FFF2-40B4-BE49-F238E27FC236}">
                <a16:creationId xmlns:a16="http://schemas.microsoft.com/office/drawing/2014/main" id="{6BFD6B27-106D-1B8B-B1F8-96E28E5340D6}"/>
              </a:ext>
            </a:extLst>
          </p:cNvPr>
          <p:cNvSpPr>
            <a:spLocks noGrp="1"/>
          </p:cNvSpPr>
          <p:nvPr>
            <p:ph type="body" sz="quarter" idx="23"/>
          </p:nvPr>
        </p:nvSpPr>
        <p:spPr>
          <a:xfrm>
            <a:off x="748266" y="700419"/>
            <a:ext cx="13055915" cy="776409"/>
          </a:xfrm>
        </p:spPr>
        <p:txBody>
          <a:bodyPr/>
          <a:lstStyle/>
          <a:p>
            <a:r>
              <a:rPr lang="en-US"/>
              <a:t>Object properties</a:t>
            </a:r>
          </a:p>
        </p:txBody>
      </p:sp>
      <p:sp>
        <p:nvSpPr>
          <p:cNvPr id="3" name="TextBox 2">
            <a:extLst>
              <a:ext uri="{FF2B5EF4-FFF2-40B4-BE49-F238E27FC236}">
                <a16:creationId xmlns:a16="http://schemas.microsoft.com/office/drawing/2014/main" id="{68AF6C3F-E6A4-5553-8F1A-9AFBDF9D742A}"/>
              </a:ext>
            </a:extLst>
          </p:cNvPr>
          <p:cNvSpPr txBox="1"/>
          <p:nvPr/>
        </p:nvSpPr>
        <p:spPr>
          <a:xfrm>
            <a:off x="1092200" y="2047466"/>
            <a:ext cx="7322456" cy="1754326"/>
          </a:xfrm>
          <a:prstGeom prst="rect">
            <a:avLst/>
          </a:prstGeom>
          <a:noFill/>
        </p:spPr>
        <p:txBody>
          <a:bodyPr wrap="square">
            <a:spAutoFit/>
          </a:bodyPr>
          <a:lstStyle/>
          <a:p>
            <a:pPr algn="l"/>
            <a:r>
              <a:rPr lang="en-US" b="0" i="0">
                <a:solidFill>
                  <a:srgbClr val="1F1F1F"/>
                </a:solidFill>
                <a:effectLst/>
                <a:latin typeface="Roboto" panose="02000000000000000000" pitchFamily="2" charset="0"/>
              </a:rPr>
              <a:t>Imagine you have a toy car. This car has different </a:t>
            </a:r>
            <a:r>
              <a:rPr lang="en-US" b="1" i="0">
                <a:solidFill>
                  <a:srgbClr val="1F1F1F"/>
                </a:solidFill>
                <a:effectLst/>
                <a:latin typeface="Roboto" panose="02000000000000000000" pitchFamily="2" charset="0"/>
              </a:rPr>
              <a:t>properties</a:t>
            </a:r>
            <a:r>
              <a:rPr lang="en-US" b="0" i="0">
                <a:solidFill>
                  <a:srgbClr val="1F1F1F"/>
                </a:solidFill>
                <a:effectLst/>
                <a:latin typeface="Roboto" panose="02000000000000000000" pitchFamily="2" charset="0"/>
              </a:rPr>
              <a:t>, like:</a:t>
            </a:r>
          </a:p>
          <a:p>
            <a:pPr algn="l">
              <a:buFont typeface="Arial" panose="020B0604020202020204" pitchFamily="34" charset="0"/>
              <a:buChar char="•"/>
            </a:pPr>
            <a:r>
              <a:rPr lang="en-US" b="1" i="0">
                <a:solidFill>
                  <a:srgbClr val="1F1F1F"/>
                </a:solidFill>
                <a:effectLst/>
                <a:latin typeface="Roboto" panose="02000000000000000000" pitchFamily="2" charset="0"/>
              </a:rPr>
              <a:t>Color:</a:t>
            </a:r>
            <a:r>
              <a:rPr lang="en-US" b="0" i="0">
                <a:solidFill>
                  <a:srgbClr val="1F1F1F"/>
                </a:solidFill>
                <a:effectLst/>
                <a:latin typeface="Roboto" panose="02000000000000000000" pitchFamily="2" charset="0"/>
              </a:rPr>
              <a:t> It might be red, blue, or green.</a:t>
            </a:r>
          </a:p>
          <a:p>
            <a:pPr algn="l">
              <a:buFont typeface="Arial" panose="020B0604020202020204" pitchFamily="34" charset="0"/>
              <a:buChar char="•"/>
            </a:pPr>
            <a:r>
              <a:rPr lang="en-US" b="1" i="0">
                <a:solidFill>
                  <a:srgbClr val="1F1F1F"/>
                </a:solidFill>
                <a:effectLst/>
                <a:latin typeface="Roboto" panose="02000000000000000000" pitchFamily="2" charset="0"/>
              </a:rPr>
              <a:t>Size:</a:t>
            </a:r>
            <a:r>
              <a:rPr lang="en-US" b="0" i="0">
                <a:solidFill>
                  <a:srgbClr val="1F1F1F"/>
                </a:solidFill>
                <a:effectLst/>
                <a:latin typeface="Roboto" panose="02000000000000000000" pitchFamily="2" charset="0"/>
              </a:rPr>
              <a:t> It could be big or small.</a:t>
            </a:r>
          </a:p>
          <a:p>
            <a:pPr algn="l">
              <a:buFont typeface="Arial" panose="020B0604020202020204" pitchFamily="34" charset="0"/>
              <a:buChar char="•"/>
            </a:pPr>
            <a:r>
              <a:rPr lang="en-US" b="1" i="0">
                <a:solidFill>
                  <a:srgbClr val="1F1F1F"/>
                </a:solidFill>
                <a:effectLst/>
                <a:latin typeface="Roboto" panose="02000000000000000000" pitchFamily="2" charset="0"/>
              </a:rPr>
              <a:t>Speed:</a:t>
            </a:r>
            <a:r>
              <a:rPr lang="en-US" b="0" i="0">
                <a:solidFill>
                  <a:srgbClr val="1F1F1F"/>
                </a:solidFill>
                <a:effectLst/>
                <a:latin typeface="Roboto" panose="02000000000000000000" pitchFamily="2" charset="0"/>
              </a:rPr>
              <a:t> It might be fast or slow.</a:t>
            </a:r>
          </a:p>
        </p:txBody>
      </p:sp>
    </p:spTree>
    <p:extLst>
      <p:ext uri="{BB962C8B-B14F-4D97-AF65-F5344CB8AC3E}">
        <p14:creationId xmlns:p14="http://schemas.microsoft.com/office/powerpoint/2010/main" val="24380463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3522B-C2D3-40C3-D0D2-E1515544ACEE}"/>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160BD0B7-8523-4C9C-9970-D1477C29EA0A}"/>
              </a:ext>
            </a:extLst>
          </p:cNvPr>
          <p:cNvSpPr>
            <a:spLocks noGrp="1"/>
          </p:cNvSpPr>
          <p:nvPr>
            <p:ph type="body" sz="quarter" idx="22"/>
          </p:nvPr>
        </p:nvSpPr>
        <p:spPr>
          <a:xfrm>
            <a:off x="748265" y="160668"/>
            <a:ext cx="13055915" cy="438150"/>
          </a:xfrm>
        </p:spPr>
        <p:txBody>
          <a:bodyPr/>
          <a:lstStyle/>
          <a:p>
            <a:r>
              <a:rPr lang="en-US">
                <a:effectLst/>
                <a:latin typeface="+mj-lt"/>
                <a:ea typeface="Aptos" panose="020B0004020202020204" pitchFamily="34" charset="0"/>
              </a:rPr>
              <a:t>App lab adventures</a:t>
            </a:r>
            <a:endParaRPr lang="en-US" sz="2400">
              <a:latin typeface="Calibri Light"/>
              <a:ea typeface="Calibri Light"/>
              <a:cs typeface="Calibri Light"/>
            </a:endParaRPr>
          </a:p>
        </p:txBody>
      </p:sp>
      <p:sp>
        <p:nvSpPr>
          <p:cNvPr id="26" name="Text Placeholder 25">
            <a:extLst>
              <a:ext uri="{FF2B5EF4-FFF2-40B4-BE49-F238E27FC236}">
                <a16:creationId xmlns:a16="http://schemas.microsoft.com/office/drawing/2014/main" id="{BF946B47-2801-9E4A-FB10-DE159EB86929}"/>
              </a:ext>
            </a:extLst>
          </p:cNvPr>
          <p:cNvSpPr>
            <a:spLocks noGrp="1"/>
          </p:cNvSpPr>
          <p:nvPr>
            <p:ph type="body" sz="quarter" idx="23"/>
          </p:nvPr>
        </p:nvSpPr>
        <p:spPr>
          <a:xfrm>
            <a:off x="748266" y="700419"/>
            <a:ext cx="13055915" cy="776409"/>
          </a:xfrm>
        </p:spPr>
        <p:txBody>
          <a:bodyPr/>
          <a:lstStyle/>
          <a:p>
            <a:r>
              <a:rPr lang="en-US"/>
              <a:t>Apps Timed Loop Everywhere</a:t>
            </a:r>
          </a:p>
        </p:txBody>
      </p:sp>
      <p:sp>
        <p:nvSpPr>
          <p:cNvPr id="4" name="TextBox 3">
            <a:extLst>
              <a:ext uri="{FF2B5EF4-FFF2-40B4-BE49-F238E27FC236}">
                <a16:creationId xmlns:a16="http://schemas.microsoft.com/office/drawing/2014/main" id="{6A3B660E-A478-7A8D-EACA-BD2C070908B5}"/>
              </a:ext>
            </a:extLst>
          </p:cNvPr>
          <p:cNvSpPr txBox="1"/>
          <p:nvPr/>
        </p:nvSpPr>
        <p:spPr>
          <a:xfrm>
            <a:off x="918029" y="1695676"/>
            <a:ext cx="7322456" cy="2419124"/>
          </a:xfrm>
          <a:prstGeom prst="rect">
            <a:avLst/>
          </a:prstGeom>
          <a:noFill/>
        </p:spPr>
        <p:txBody>
          <a:bodyPr wrap="square">
            <a:spAutoFit/>
          </a:bodyPr>
          <a:lstStyle/>
          <a:p>
            <a:pPr algn="l"/>
            <a:r>
              <a:rPr lang="en-US" b="1" i="0">
                <a:solidFill>
                  <a:srgbClr val="1F1F1F"/>
                </a:solidFill>
                <a:effectLst/>
                <a:latin typeface="Roboto" panose="02000000000000000000" pitchFamily="2" charset="0"/>
              </a:rPr>
              <a:t>What are they?</a:t>
            </a:r>
            <a:endParaRPr lang="en-US" b="0" i="0">
              <a:solidFill>
                <a:srgbClr val="1F1F1F"/>
              </a:solidFill>
              <a:effectLst/>
              <a:latin typeface="Roboto" panose="02000000000000000000" pitchFamily="2" charset="0"/>
            </a:endParaRPr>
          </a:p>
          <a:p>
            <a:pPr algn="l">
              <a:buFont typeface="Arial" panose="020B0604020202020204" pitchFamily="34" charset="0"/>
              <a:buChar char="•"/>
            </a:pPr>
            <a:r>
              <a:rPr lang="en-US" b="1" i="0">
                <a:solidFill>
                  <a:srgbClr val="1F1F1F"/>
                </a:solidFill>
                <a:effectLst/>
                <a:latin typeface="Roboto" panose="02000000000000000000" pitchFamily="2" charset="0"/>
              </a:rPr>
              <a:t>App (Application):</a:t>
            </a:r>
            <a:r>
              <a:rPr lang="en-US" b="0" i="0">
                <a:solidFill>
                  <a:srgbClr val="1F1F1F"/>
                </a:solidFill>
                <a:effectLst/>
                <a:latin typeface="Roboto" panose="02000000000000000000" pitchFamily="2" charset="0"/>
              </a:rPr>
              <a:t> A program you use on your computer or device to do something specific. Think of it like a tool!</a:t>
            </a:r>
          </a:p>
          <a:p>
            <a:pPr algn="l">
              <a:buFont typeface="Arial" panose="020B0604020202020204" pitchFamily="34" charset="0"/>
              <a:buChar char="•"/>
            </a:pPr>
            <a:r>
              <a:rPr lang="en-US" b="1" i="0">
                <a:solidFill>
                  <a:srgbClr val="1F1F1F"/>
                </a:solidFill>
                <a:effectLst/>
                <a:latin typeface="Roboto" panose="02000000000000000000" pitchFamily="2" charset="0"/>
              </a:rPr>
              <a:t>Web App:</a:t>
            </a:r>
            <a:r>
              <a:rPr lang="en-US" b="0" i="0">
                <a:solidFill>
                  <a:srgbClr val="1F1F1F"/>
                </a:solidFill>
                <a:effectLst/>
                <a:latin typeface="Roboto" panose="02000000000000000000" pitchFamily="2" charset="0"/>
              </a:rPr>
              <a:t> An app that runs in your web browser, like Chrome or Safari. You access it through a website!</a:t>
            </a:r>
          </a:p>
          <a:p>
            <a:pPr algn="l">
              <a:buFont typeface="Arial" panose="020B0604020202020204" pitchFamily="34" charset="0"/>
              <a:buChar char="•"/>
            </a:pPr>
            <a:r>
              <a:rPr lang="en-US" b="1" i="0">
                <a:solidFill>
                  <a:srgbClr val="1F1F1F"/>
                </a:solidFill>
                <a:effectLst/>
                <a:latin typeface="Roboto" panose="02000000000000000000" pitchFamily="2" charset="0"/>
              </a:rPr>
              <a:t>Mobile App:</a:t>
            </a:r>
            <a:r>
              <a:rPr lang="en-US" b="0" i="0">
                <a:solidFill>
                  <a:srgbClr val="1F1F1F"/>
                </a:solidFill>
                <a:effectLst/>
                <a:latin typeface="Roboto" panose="02000000000000000000" pitchFamily="2" charset="0"/>
              </a:rPr>
              <a:t> An app designed for smartphones and tablets. You download it from an app store!</a:t>
            </a:r>
          </a:p>
        </p:txBody>
      </p:sp>
      <p:sp>
        <p:nvSpPr>
          <p:cNvPr id="6" name="TextBox 5">
            <a:extLst>
              <a:ext uri="{FF2B5EF4-FFF2-40B4-BE49-F238E27FC236}">
                <a16:creationId xmlns:a16="http://schemas.microsoft.com/office/drawing/2014/main" id="{4CC7EBCB-14A4-4DB6-2FF3-9BFFF8E7F431}"/>
              </a:ext>
            </a:extLst>
          </p:cNvPr>
          <p:cNvSpPr txBox="1"/>
          <p:nvPr/>
        </p:nvSpPr>
        <p:spPr>
          <a:xfrm>
            <a:off x="918029" y="4968283"/>
            <a:ext cx="7322456" cy="1754326"/>
          </a:xfrm>
          <a:prstGeom prst="rect">
            <a:avLst/>
          </a:prstGeom>
          <a:noFill/>
        </p:spPr>
        <p:txBody>
          <a:bodyPr wrap="square">
            <a:spAutoFit/>
          </a:bodyPr>
          <a:lstStyle/>
          <a:p>
            <a:pPr algn="l">
              <a:buFont typeface="Arial" panose="020B0604020202020204" pitchFamily="34" charset="0"/>
              <a:buChar char="•"/>
            </a:pPr>
            <a:r>
              <a:rPr lang="en-US" b="1" i="0">
                <a:solidFill>
                  <a:srgbClr val="1F1F1F"/>
                </a:solidFill>
                <a:effectLst/>
                <a:latin typeface="Roboto" panose="02000000000000000000" pitchFamily="2" charset="0"/>
              </a:rPr>
              <a:t>YouTube:</a:t>
            </a:r>
            <a:r>
              <a:rPr lang="en-US" b="0" i="0">
                <a:solidFill>
                  <a:srgbClr val="1F1F1F"/>
                </a:solidFill>
                <a:effectLst/>
                <a:latin typeface="Roboto" panose="02000000000000000000" pitchFamily="2" charset="0"/>
              </a:rPr>
              <a:t> Web App and Mobile App</a:t>
            </a:r>
          </a:p>
          <a:p>
            <a:pPr algn="l">
              <a:buFont typeface="Arial" panose="020B0604020202020204" pitchFamily="34" charset="0"/>
              <a:buChar char="•"/>
            </a:pPr>
            <a:r>
              <a:rPr lang="en-US" b="1" i="0">
                <a:solidFill>
                  <a:srgbClr val="1F1F1F"/>
                </a:solidFill>
                <a:effectLst/>
                <a:latin typeface="Roboto" panose="02000000000000000000" pitchFamily="2" charset="0"/>
              </a:rPr>
              <a:t>Roblox:</a:t>
            </a:r>
            <a:r>
              <a:rPr lang="en-US" b="0" i="0">
                <a:solidFill>
                  <a:srgbClr val="1F1F1F"/>
                </a:solidFill>
                <a:effectLst/>
                <a:latin typeface="Roboto" panose="02000000000000000000" pitchFamily="2" charset="0"/>
              </a:rPr>
              <a:t> Web App, Mobile App, and App</a:t>
            </a:r>
          </a:p>
          <a:p>
            <a:pPr algn="l">
              <a:buFont typeface="Arial" panose="020B0604020202020204" pitchFamily="34" charset="0"/>
              <a:buChar char="•"/>
            </a:pPr>
            <a:r>
              <a:rPr lang="en-US" b="1" i="0">
                <a:solidFill>
                  <a:srgbClr val="1F1F1F"/>
                </a:solidFill>
                <a:effectLst/>
                <a:latin typeface="Roboto" panose="02000000000000000000" pitchFamily="2" charset="0"/>
              </a:rPr>
              <a:t>Netflix:</a:t>
            </a:r>
            <a:r>
              <a:rPr lang="en-US" b="0" i="0">
                <a:solidFill>
                  <a:srgbClr val="1F1F1F"/>
                </a:solidFill>
                <a:effectLst/>
                <a:latin typeface="Roboto" panose="02000000000000000000" pitchFamily="2" charset="0"/>
              </a:rPr>
              <a:t> Web App and Mobile App</a:t>
            </a:r>
          </a:p>
          <a:p>
            <a:pPr algn="l">
              <a:buFont typeface="Arial" panose="020B0604020202020204" pitchFamily="34" charset="0"/>
              <a:buChar char="•"/>
            </a:pPr>
            <a:r>
              <a:rPr lang="en-US" b="1" i="0">
                <a:solidFill>
                  <a:srgbClr val="1F1F1F"/>
                </a:solidFill>
                <a:effectLst/>
                <a:latin typeface="Roboto" panose="02000000000000000000" pitchFamily="2" charset="0"/>
              </a:rPr>
              <a:t>Minecraft:</a:t>
            </a:r>
            <a:r>
              <a:rPr lang="en-US" b="0" i="0">
                <a:solidFill>
                  <a:srgbClr val="1F1F1F"/>
                </a:solidFill>
                <a:effectLst/>
                <a:latin typeface="Roboto" panose="02000000000000000000" pitchFamily="2" charset="0"/>
              </a:rPr>
              <a:t> App and Mobile App</a:t>
            </a:r>
          </a:p>
          <a:p>
            <a:pPr algn="l">
              <a:buFont typeface="Arial" panose="020B0604020202020204" pitchFamily="34" charset="0"/>
              <a:buChar char="•"/>
            </a:pPr>
            <a:r>
              <a:rPr lang="en-US" b="1" i="0">
                <a:solidFill>
                  <a:srgbClr val="1F1F1F"/>
                </a:solidFill>
                <a:effectLst/>
                <a:latin typeface="Roboto" panose="02000000000000000000" pitchFamily="2" charset="0"/>
              </a:rPr>
              <a:t>Google Classroom:</a:t>
            </a:r>
            <a:r>
              <a:rPr lang="en-US" b="0" i="0">
                <a:solidFill>
                  <a:srgbClr val="1F1F1F"/>
                </a:solidFill>
                <a:effectLst/>
                <a:latin typeface="Roboto" panose="02000000000000000000" pitchFamily="2" charset="0"/>
              </a:rPr>
              <a:t> Web App and Mobile App</a:t>
            </a:r>
          </a:p>
        </p:txBody>
      </p:sp>
      <p:sp>
        <p:nvSpPr>
          <p:cNvPr id="9" name="TextBox 8">
            <a:extLst>
              <a:ext uri="{FF2B5EF4-FFF2-40B4-BE49-F238E27FC236}">
                <a16:creationId xmlns:a16="http://schemas.microsoft.com/office/drawing/2014/main" id="{D588A751-BD28-C642-4207-60336F268128}"/>
              </a:ext>
            </a:extLst>
          </p:cNvPr>
          <p:cNvSpPr txBox="1"/>
          <p:nvPr/>
        </p:nvSpPr>
        <p:spPr>
          <a:xfrm>
            <a:off x="8741229" y="2012993"/>
            <a:ext cx="5482771" cy="2419124"/>
          </a:xfrm>
          <a:prstGeom prst="rect">
            <a:avLst/>
          </a:prstGeom>
          <a:noFill/>
        </p:spPr>
        <p:txBody>
          <a:bodyPr wrap="square">
            <a:spAutoFit/>
          </a:bodyPr>
          <a:lstStyle/>
          <a:p>
            <a:pPr algn="l">
              <a:buFont typeface="Arial" panose="020B0604020202020204" pitchFamily="34" charset="0"/>
              <a:buChar char="•"/>
            </a:pPr>
            <a:r>
              <a:rPr lang="en-US" b="1" i="0">
                <a:solidFill>
                  <a:srgbClr val="1F1F1F"/>
                </a:solidFill>
                <a:effectLst/>
                <a:latin typeface="Roboto" panose="02000000000000000000" pitchFamily="2" charset="0"/>
              </a:rPr>
              <a:t>Ask Questions:</a:t>
            </a:r>
            <a:r>
              <a:rPr lang="en-US" b="0" i="0">
                <a:solidFill>
                  <a:srgbClr val="1F1F1F"/>
                </a:solidFill>
                <a:effectLst/>
                <a:latin typeface="Roboto" panose="02000000000000000000" pitchFamily="2" charset="0"/>
              </a:rPr>
              <a:t> What problems do people have? What kind of apps do they like to use?</a:t>
            </a:r>
          </a:p>
          <a:p>
            <a:pPr algn="l">
              <a:buFont typeface="Arial" panose="020B0604020202020204" pitchFamily="34" charset="0"/>
              <a:buChar char="•"/>
            </a:pPr>
            <a:r>
              <a:rPr lang="en-US" b="1" i="0">
                <a:solidFill>
                  <a:srgbClr val="1F1F1F"/>
                </a:solidFill>
                <a:effectLst/>
                <a:latin typeface="Roboto" panose="02000000000000000000" pitchFamily="2" charset="0"/>
              </a:rPr>
              <a:t>Look at Existing Apps:</a:t>
            </a:r>
            <a:r>
              <a:rPr lang="en-US" b="0" i="0">
                <a:solidFill>
                  <a:srgbClr val="1F1F1F"/>
                </a:solidFill>
                <a:effectLst/>
                <a:latin typeface="Roboto" panose="02000000000000000000" pitchFamily="2" charset="0"/>
              </a:rPr>
              <a:t> What are they doing well? What could be improved?</a:t>
            </a:r>
          </a:p>
          <a:p>
            <a:pPr algn="l">
              <a:buFont typeface="Arial" panose="020B0604020202020204" pitchFamily="34" charset="0"/>
              <a:buChar char="•"/>
            </a:pPr>
            <a:r>
              <a:rPr lang="en-US" b="1" i="0">
                <a:solidFill>
                  <a:srgbClr val="1F1F1F"/>
                </a:solidFill>
                <a:effectLst/>
                <a:latin typeface="Roboto" panose="02000000000000000000" pitchFamily="2" charset="0"/>
              </a:rPr>
              <a:t>Think About Your Audience:</a:t>
            </a:r>
            <a:r>
              <a:rPr lang="en-US" b="0" i="0">
                <a:solidFill>
                  <a:srgbClr val="1F1F1F"/>
                </a:solidFill>
                <a:effectLst/>
                <a:latin typeface="Roboto" panose="02000000000000000000" pitchFamily="2" charset="0"/>
              </a:rPr>
              <a:t> Who are you making this app for? What do they need?</a:t>
            </a:r>
          </a:p>
        </p:txBody>
      </p:sp>
      <p:sp>
        <p:nvSpPr>
          <p:cNvPr id="11" name="TextBox 10">
            <a:extLst>
              <a:ext uri="{FF2B5EF4-FFF2-40B4-BE49-F238E27FC236}">
                <a16:creationId xmlns:a16="http://schemas.microsoft.com/office/drawing/2014/main" id="{50F249E7-E85D-17D4-C397-A1F823C13138}"/>
              </a:ext>
            </a:extLst>
          </p:cNvPr>
          <p:cNvSpPr txBox="1"/>
          <p:nvPr/>
        </p:nvSpPr>
        <p:spPr>
          <a:xfrm>
            <a:off x="7057572" y="4508447"/>
            <a:ext cx="7322456" cy="3416320"/>
          </a:xfrm>
          <a:prstGeom prst="rect">
            <a:avLst/>
          </a:prstGeom>
          <a:noFill/>
        </p:spPr>
        <p:txBody>
          <a:bodyPr wrap="square">
            <a:spAutoFit/>
          </a:bodyPr>
          <a:lstStyle/>
          <a:p>
            <a:pPr algn="l"/>
            <a:r>
              <a:rPr lang="en-US" b="1" i="0">
                <a:solidFill>
                  <a:srgbClr val="1F1F1F"/>
                </a:solidFill>
                <a:effectLst/>
                <a:latin typeface="Roboto" panose="02000000000000000000" pitchFamily="2" charset="0"/>
              </a:rPr>
              <a:t>How to Design (Problem/Purpose):</a:t>
            </a:r>
            <a:endParaRPr lang="en-US" b="0" i="0">
              <a:solidFill>
                <a:srgbClr val="1F1F1F"/>
              </a:solidFill>
              <a:effectLst/>
              <a:latin typeface="Roboto" panose="02000000000000000000" pitchFamily="2" charset="0"/>
            </a:endParaRPr>
          </a:p>
          <a:p>
            <a:pPr algn="l">
              <a:buFont typeface="+mj-lt"/>
              <a:buAutoNum type="arabicPeriod"/>
            </a:pPr>
            <a:r>
              <a:rPr lang="en-US" b="1" i="0">
                <a:solidFill>
                  <a:srgbClr val="1F1F1F"/>
                </a:solidFill>
                <a:effectLst/>
                <a:latin typeface="Roboto" panose="02000000000000000000" pitchFamily="2" charset="0"/>
              </a:rPr>
              <a:t>Identify a Problem:</a:t>
            </a:r>
            <a:r>
              <a:rPr lang="en-US" b="0" i="0">
                <a:solidFill>
                  <a:srgbClr val="1F1F1F"/>
                </a:solidFill>
                <a:effectLst/>
                <a:latin typeface="Roboto" panose="02000000000000000000" pitchFamily="2" charset="0"/>
              </a:rPr>
              <a:t> What problem does your app solve?</a:t>
            </a:r>
          </a:p>
          <a:p>
            <a:pPr marL="742950" lvl="1" indent="-285750" algn="l">
              <a:buFont typeface="+mj-lt"/>
              <a:buAutoNum type="arabicPeriod"/>
            </a:pPr>
            <a:r>
              <a:rPr lang="en-US" b="0" i="0">
                <a:solidFill>
                  <a:srgbClr val="1F1F1F"/>
                </a:solidFill>
                <a:effectLst/>
                <a:latin typeface="Roboto" panose="02000000000000000000" pitchFamily="2" charset="0"/>
              </a:rPr>
              <a:t>Example: "People forget to water their plants."</a:t>
            </a:r>
          </a:p>
          <a:p>
            <a:pPr algn="l">
              <a:buFont typeface="+mj-lt"/>
              <a:buAutoNum type="arabicPeriod"/>
            </a:pPr>
            <a:r>
              <a:rPr lang="en-US" b="1" i="0">
                <a:solidFill>
                  <a:srgbClr val="1F1F1F"/>
                </a:solidFill>
                <a:effectLst/>
                <a:latin typeface="Roboto" panose="02000000000000000000" pitchFamily="2" charset="0"/>
              </a:rPr>
              <a:t>Define the Purpose:</a:t>
            </a:r>
            <a:r>
              <a:rPr lang="en-US" b="0" i="0">
                <a:solidFill>
                  <a:srgbClr val="1F1F1F"/>
                </a:solidFill>
                <a:effectLst/>
                <a:latin typeface="Roboto" panose="02000000000000000000" pitchFamily="2" charset="0"/>
              </a:rPr>
              <a:t> What will your app do?</a:t>
            </a:r>
          </a:p>
          <a:p>
            <a:pPr marL="742950" lvl="1" indent="-285750" algn="l">
              <a:buFont typeface="+mj-lt"/>
              <a:buAutoNum type="arabicPeriod"/>
            </a:pPr>
            <a:r>
              <a:rPr lang="en-US" b="0" i="0">
                <a:solidFill>
                  <a:srgbClr val="1F1F1F"/>
                </a:solidFill>
                <a:effectLst/>
                <a:latin typeface="Roboto" panose="02000000000000000000" pitchFamily="2" charset="0"/>
              </a:rPr>
              <a:t>Example: "My app will remind people to water their plants."</a:t>
            </a:r>
          </a:p>
          <a:p>
            <a:pPr algn="l">
              <a:buFont typeface="+mj-lt"/>
              <a:buAutoNum type="arabicPeriod"/>
            </a:pPr>
            <a:r>
              <a:rPr lang="en-US" b="1" i="0">
                <a:solidFill>
                  <a:srgbClr val="1F1F1F"/>
                </a:solidFill>
                <a:effectLst/>
                <a:latin typeface="Roboto" panose="02000000000000000000" pitchFamily="2" charset="0"/>
              </a:rPr>
              <a:t>Sketch Your Ideas:</a:t>
            </a:r>
            <a:r>
              <a:rPr lang="en-US" b="0" i="0">
                <a:solidFill>
                  <a:srgbClr val="1F1F1F"/>
                </a:solidFill>
                <a:effectLst/>
                <a:latin typeface="Roboto" panose="02000000000000000000" pitchFamily="2" charset="0"/>
              </a:rPr>
              <a:t> Draw how your app will look and work!</a:t>
            </a:r>
          </a:p>
          <a:p>
            <a:pPr algn="l">
              <a:buFont typeface="+mj-lt"/>
              <a:buAutoNum type="arabicPeriod"/>
            </a:pPr>
            <a:r>
              <a:rPr lang="en-US" b="1" i="0">
                <a:solidFill>
                  <a:srgbClr val="1F1F1F"/>
                </a:solidFill>
                <a:effectLst/>
                <a:latin typeface="Roboto" panose="02000000000000000000" pitchFamily="2" charset="0"/>
              </a:rPr>
              <a:t>Think About the User:</a:t>
            </a:r>
            <a:r>
              <a:rPr lang="en-US" b="0" i="0">
                <a:solidFill>
                  <a:srgbClr val="1F1F1F"/>
                </a:solidFill>
                <a:effectLst/>
                <a:latin typeface="Roboto" panose="02000000000000000000" pitchFamily="2" charset="0"/>
              </a:rPr>
              <a:t> How can you make your app easy and fun to use?</a:t>
            </a:r>
          </a:p>
        </p:txBody>
      </p:sp>
    </p:spTree>
    <p:extLst>
      <p:ext uri="{BB962C8B-B14F-4D97-AF65-F5344CB8AC3E}">
        <p14:creationId xmlns:p14="http://schemas.microsoft.com/office/powerpoint/2010/main" val="16131774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42C072-8A40-5D5B-CCA8-8D210F329DF1}"/>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A5D444F3-6D9C-6E60-1B9D-4586261E231B}"/>
              </a:ext>
            </a:extLst>
          </p:cNvPr>
          <p:cNvSpPr>
            <a:spLocks noGrp="1"/>
          </p:cNvSpPr>
          <p:nvPr>
            <p:ph type="body" sz="quarter" idx="22"/>
          </p:nvPr>
        </p:nvSpPr>
        <p:spPr>
          <a:xfrm>
            <a:off x="748265" y="160668"/>
            <a:ext cx="13055915" cy="438150"/>
          </a:xfrm>
        </p:spPr>
        <p:txBody>
          <a:bodyPr/>
          <a:lstStyle/>
          <a:p>
            <a:r>
              <a:rPr lang="en-US">
                <a:effectLst/>
                <a:latin typeface="+mj-lt"/>
                <a:ea typeface="Aptos" panose="020B0004020202020204" pitchFamily="34" charset="0"/>
              </a:rPr>
              <a:t>App lab adventures</a:t>
            </a:r>
            <a:endParaRPr lang="en-US" sz="2400">
              <a:latin typeface="Calibri Light"/>
              <a:ea typeface="Calibri Light"/>
              <a:cs typeface="Calibri Light"/>
            </a:endParaRPr>
          </a:p>
        </p:txBody>
      </p:sp>
      <p:sp>
        <p:nvSpPr>
          <p:cNvPr id="4" name="TextBox 3">
            <a:extLst>
              <a:ext uri="{FF2B5EF4-FFF2-40B4-BE49-F238E27FC236}">
                <a16:creationId xmlns:a16="http://schemas.microsoft.com/office/drawing/2014/main" id="{8FEE4BB0-03F7-086E-25AA-9EBFCA44010D}"/>
              </a:ext>
            </a:extLst>
          </p:cNvPr>
          <p:cNvSpPr txBox="1"/>
          <p:nvPr/>
        </p:nvSpPr>
        <p:spPr>
          <a:xfrm>
            <a:off x="814203" y="684546"/>
            <a:ext cx="13001994" cy="1384995"/>
          </a:xfrm>
          <a:prstGeom prst="rect">
            <a:avLst/>
          </a:prstGeom>
          <a:noFill/>
        </p:spPr>
        <p:txBody>
          <a:bodyPr wrap="square" rtlCol="0">
            <a:spAutoFit/>
          </a:bodyPr>
          <a:lstStyle/>
          <a:p>
            <a:r>
              <a:rPr lang="en-US" sz="2800" i="1"/>
              <a:t>Thank you for participating in the Cardinal Health Technology Camp.  Here is some additional information about our project that you can reference if you want to build new circuit projects at home!</a:t>
            </a:r>
          </a:p>
        </p:txBody>
      </p:sp>
      <p:graphicFrame>
        <p:nvGraphicFramePr>
          <p:cNvPr id="3" name="Table 2">
            <a:extLst>
              <a:ext uri="{FF2B5EF4-FFF2-40B4-BE49-F238E27FC236}">
                <a16:creationId xmlns:a16="http://schemas.microsoft.com/office/drawing/2014/main" id="{9FDEAD35-072B-217A-52C1-B18AF471B286}"/>
              </a:ext>
            </a:extLst>
          </p:cNvPr>
          <p:cNvGraphicFramePr>
            <a:graphicFrameLocks noGrp="1"/>
          </p:cNvGraphicFramePr>
          <p:nvPr>
            <p:extLst>
              <p:ext uri="{D42A27DB-BD31-4B8C-83A1-F6EECF244321}">
                <p14:modId xmlns:p14="http://schemas.microsoft.com/office/powerpoint/2010/main" val="2366131650"/>
              </p:ext>
            </p:extLst>
          </p:nvPr>
        </p:nvGraphicFramePr>
        <p:xfrm>
          <a:off x="857525" y="2179701"/>
          <a:ext cx="13001994" cy="5416031"/>
        </p:xfrm>
        <a:graphic>
          <a:graphicData uri="http://schemas.openxmlformats.org/drawingml/2006/table">
            <a:tbl>
              <a:tblPr firstRow="1" bandRow="1">
                <a:tableStyleId>{6E25E649-3F16-4E02-A733-19D2CDBF48F0}</a:tableStyleId>
              </a:tblPr>
              <a:tblGrid>
                <a:gridCol w="6500997">
                  <a:extLst>
                    <a:ext uri="{9D8B030D-6E8A-4147-A177-3AD203B41FA5}">
                      <a16:colId xmlns:a16="http://schemas.microsoft.com/office/drawing/2014/main" val="2098129595"/>
                    </a:ext>
                  </a:extLst>
                </a:gridCol>
                <a:gridCol w="6500997">
                  <a:extLst>
                    <a:ext uri="{9D8B030D-6E8A-4147-A177-3AD203B41FA5}">
                      <a16:colId xmlns:a16="http://schemas.microsoft.com/office/drawing/2014/main" val="1387168184"/>
                    </a:ext>
                  </a:extLst>
                </a:gridCol>
              </a:tblGrid>
              <a:tr h="392074">
                <a:tc>
                  <a:txBody>
                    <a:bodyPr/>
                    <a:lstStyle/>
                    <a:p>
                      <a:r>
                        <a:rPr lang="en-US"/>
                        <a:t>Frequently Asked Question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Answer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8936504"/>
                  </a:ext>
                </a:extLst>
              </a:tr>
              <a:tr h="966758">
                <a:tc>
                  <a:txBody>
                    <a:bodyPr/>
                    <a:lstStyle/>
                    <a:p>
                      <a:r>
                        <a:rPr lang="en-US" sz="1800"/>
                        <a:t>What is the name of the Circuits Starter Kit that we used during the Technology Camp?</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err="1">
                          <a:effectLst/>
                          <a:latin typeface="Calibri" panose="020F0502020204030204" pitchFamily="34" charset="0"/>
                          <a:ea typeface="Aptos" panose="020B0004020202020204" pitchFamily="34" charset="0"/>
                        </a:rPr>
                        <a:t>Miuzei</a:t>
                      </a:r>
                      <a:r>
                        <a:rPr lang="en-US" sz="1800" b="0">
                          <a:effectLst/>
                          <a:latin typeface="Calibri" panose="020F0502020204030204" pitchFamily="34" charset="0"/>
                          <a:ea typeface="Aptos" panose="020B0004020202020204" pitchFamily="34" charset="0"/>
                        </a:rPr>
                        <a:t> Starter Kit Compatible with Arduino Projects, Circuit </a:t>
                      </a:r>
                      <a:r>
                        <a:rPr lang="en-US" sz="1800" b="0" err="1">
                          <a:effectLst/>
                          <a:latin typeface="Calibri" panose="020F0502020204030204" pitchFamily="34" charset="0"/>
                          <a:ea typeface="Aptos" panose="020B0004020202020204" pitchFamily="34" charset="0"/>
                        </a:rPr>
                        <a:t>BreadBorad</a:t>
                      </a:r>
                      <a:r>
                        <a:rPr lang="en-US" sz="1800" b="0">
                          <a:effectLst/>
                          <a:latin typeface="Calibri" panose="020F0502020204030204" pitchFamily="34" charset="0"/>
                          <a:ea typeface="Aptos" panose="020B0004020202020204" pitchFamily="34" charset="0"/>
                        </a:rPr>
                        <a:t>, LCD1602 Module, Breadboard, Jumper Wires, Servo, Sensors, LEDs, Detailed Tutorial MA05</a:t>
                      </a:r>
                      <a:endParaRPr lang="en-US" b="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1743825"/>
                  </a:ext>
                </a:extLst>
              </a:tr>
              <a:tr h="392074">
                <a:tc>
                  <a:txBody>
                    <a:bodyPr/>
                    <a:lstStyle/>
                    <a:p>
                      <a:r>
                        <a:rPr lang="en-US"/>
                        <a:t>Where can I purchase another Circuits Starter Kit?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Amazon sells the kits for $27.99.  Other stores also sell the kits.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5105429"/>
                  </a:ext>
                </a:extLst>
              </a:tr>
              <a:tr h="966758">
                <a:tc>
                  <a:txBody>
                    <a:bodyPr/>
                    <a:lstStyle/>
                    <a:p>
                      <a:r>
                        <a:rPr lang="en-US"/>
                        <a:t>Where can I find instructions for the lessons that we did during the Technology Camp as well as additional lessons?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hlinkClick r:id="rId2"/>
                        </a:rPr>
                        <a:t>https://geekdiywiki.com/miuzei</a:t>
                      </a:r>
                      <a:endParaRPr lang="en-US"/>
                    </a:p>
                    <a:p>
                      <a:r>
                        <a:rPr lang="en-US"/>
                        <a:t>Click “MA05”</a:t>
                      </a:r>
                    </a:p>
                    <a:p>
                      <a:r>
                        <a:rPr lang="en-US"/>
                        <a:t>The subfolders have 28 lessons to reference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7723898"/>
                  </a:ext>
                </a:extLst>
              </a:tr>
              <a:tr h="6767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How would I install the required software on my home laptop?</a:t>
                      </a:r>
                    </a:p>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In a file directory in the “MA05” folder, there is a “Getting Start Guide”.  The guide has instructions to reference to install the required 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4831544"/>
                  </a:ext>
                </a:extLst>
              </a:tr>
              <a:tr h="1783967">
                <a:tc>
                  <a:txBody>
                    <a:bodyPr/>
                    <a:lstStyle/>
                    <a:p>
                      <a:r>
                        <a:rPr lang="en-US"/>
                        <a:t>What are the links to the instructional videos that we watched during the Technology Camp?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Introduction to Electricity:  </a:t>
                      </a:r>
                      <a:r>
                        <a:rPr lang="en-US" sz="1800" u="sng" kern="1200">
                          <a:solidFill>
                            <a:schemeClr val="dk1"/>
                          </a:solidFill>
                          <a:effectLst/>
                          <a:latin typeface="+mn-lt"/>
                          <a:ea typeface="+mn-ea"/>
                          <a:cs typeface="+mn-cs"/>
                          <a:hlinkClick r:id="rId3"/>
                        </a:rPr>
                        <a:t>https://www.youtube.com/watch?v=dN6C-FPpLtc</a:t>
                      </a:r>
                      <a:endParaRPr lang="en-US" sz="1800" kern="120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Understanding Circuits Basics: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u="sng" kern="1200">
                          <a:solidFill>
                            <a:schemeClr val="dk1"/>
                          </a:solidFill>
                          <a:effectLst/>
                          <a:latin typeface="+mn-lt"/>
                          <a:ea typeface="+mn-ea"/>
                          <a:cs typeface="+mn-cs"/>
                          <a:hlinkClick r:id="rId4"/>
                        </a:rPr>
                        <a:t>https://www.youtube.com/watch?v=hZ-DxCIITUQ</a:t>
                      </a:r>
                      <a:endParaRPr lang="en-US" sz="1800" kern="120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a:solidFill>
                            <a:schemeClr val="dk1"/>
                          </a:solidFill>
                          <a:effectLst/>
                          <a:latin typeface="+mn-lt"/>
                          <a:ea typeface="+mn-ea"/>
                          <a:cs typeface="+mn-cs"/>
                        </a:rPr>
                        <a:t>Programming an Arduino Blinking light circuit: </a:t>
                      </a:r>
                      <a:r>
                        <a:rPr lang="en-US" sz="1800" u="sng" kern="1200">
                          <a:solidFill>
                            <a:schemeClr val="dk1"/>
                          </a:solidFill>
                          <a:effectLst/>
                          <a:latin typeface="+mn-lt"/>
                          <a:ea typeface="+mn-ea"/>
                          <a:cs typeface="+mn-cs"/>
                          <a:hlinkClick r:id="rId5"/>
                        </a:rPr>
                        <a:t>https://www.youtube.com/watch?v=4JlHSgUAkJU</a:t>
                      </a:r>
                      <a:endParaRPr lang="en-US" sz="1800" kern="120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167278"/>
                  </a:ext>
                </a:extLst>
              </a:tr>
            </a:tbl>
          </a:graphicData>
        </a:graphic>
      </p:graphicFrame>
    </p:spTree>
    <p:extLst>
      <p:ext uri="{BB962C8B-B14F-4D97-AF65-F5344CB8AC3E}">
        <p14:creationId xmlns:p14="http://schemas.microsoft.com/office/powerpoint/2010/main" val="6148163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60666E9-BF12-D732-32C5-B2A97EB5DD2C}"/>
              </a:ext>
            </a:extLst>
          </p:cNvPr>
          <p:cNvSpPr txBox="1"/>
          <p:nvPr/>
        </p:nvSpPr>
        <p:spPr>
          <a:xfrm>
            <a:off x="439058" y="2609839"/>
            <a:ext cx="4466771" cy="5078313"/>
          </a:xfrm>
          <a:prstGeom prst="rect">
            <a:avLst/>
          </a:prstGeom>
          <a:noFill/>
        </p:spPr>
        <p:txBody>
          <a:bodyPr wrap="square">
            <a:spAutoFit/>
          </a:bodyPr>
          <a:lstStyle/>
          <a:p>
            <a:r>
              <a:rPr lang="en-US"/>
              <a:t>Check with the Facilitation teams : </a:t>
            </a:r>
          </a:p>
          <a:p>
            <a:pPr marL="342900" indent="-342900">
              <a:buFont typeface="Arial" panose="020B0604020202020204" pitchFamily="34" charset="0"/>
              <a:buChar char="•"/>
            </a:pPr>
            <a:r>
              <a:rPr lang="en-US"/>
              <a:t>Large Screen for students </a:t>
            </a:r>
          </a:p>
          <a:p>
            <a:pPr marL="342900" indent="-342900">
              <a:buFont typeface="Arial" panose="020B0604020202020204" pitchFamily="34" charset="0"/>
              <a:buChar char="•"/>
            </a:pPr>
            <a:r>
              <a:rPr lang="en-US"/>
              <a:t>Projector for teacher </a:t>
            </a:r>
          </a:p>
          <a:p>
            <a:pPr marL="342900" indent="-342900">
              <a:buFont typeface="Arial" panose="020B0604020202020204" pitchFamily="34" charset="0"/>
              <a:buChar char="•"/>
            </a:pPr>
            <a:r>
              <a:rPr lang="en-US"/>
              <a:t>Large Name Tags for students ( Names easy to remember that way ) </a:t>
            </a:r>
          </a:p>
          <a:p>
            <a:pPr marL="342900" indent="-342900">
              <a:buFont typeface="Arial" panose="020B0604020202020204" pitchFamily="34" charset="0"/>
              <a:buChar char="•"/>
            </a:pPr>
            <a:r>
              <a:rPr lang="en-US"/>
              <a:t>If students in your class are under 13 years old: We strongly recommend that you do not use personal logins. </a:t>
            </a:r>
          </a:p>
          <a:p>
            <a:pPr marL="342900" indent="-342900">
              <a:buFont typeface="Arial" panose="020B0604020202020204" pitchFamily="34" charset="0"/>
              <a:buChar char="•"/>
            </a:pPr>
            <a:r>
              <a:rPr lang="en-US"/>
              <a:t>Any possible incentive as gifts to teams / performers </a:t>
            </a:r>
          </a:p>
          <a:p>
            <a:pPr marL="342900" indent="-342900">
              <a:buFont typeface="Arial" panose="020B0604020202020204" pitchFamily="34" charset="0"/>
              <a:buChar char="•"/>
            </a:pPr>
            <a:r>
              <a:rPr lang="en-US">
                <a:highlight>
                  <a:srgbClr val="FFFF00"/>
                </a:highlight>
              </a:rPr>
              <a:t>Guest </a:t>
            </a:r>
            <a:r>
              <a:rPr lang="en-US" err="1">
                <a:highlight>
                  <a:srgbClr val="FFFF00"/>
                </a:highlight>
              </a:rPr>
              <a:t>wifi</a:t>
            </a:r>
            <a:r>
              <a:rPr lang="en-US">
                <a:highlight>
                  <a:srgbClr val="FFFF00"/>
                </a:highlight>
              </a:rPr>
              <a:t> screenshots</a:t>
            </a:r>
          </a:p>
          <a:p>
            <a:pPr marL="342900" indent="-342900">
              <a:buFont typeface="Arial" panose="020B0604020202020204" pitchFamily="34" charset="0"/>
              <a:buChar char="•"/>
            </a:pPr>
            <a:r>
              <a:rPr lang="en-US">
                <a:highlight>
                  <a:srgbClr val="FFFF00"/>
                </a:highlight>
              </a:rPr>
              <a:t>USB Download on the laptops </a:t>
            </a:r>
          </a:p>
          <a:p>
            <a:pPr marL="342900" indent="-342900">
              <a:buFont typeface="Arial" panose="020B0604020202020204" pitchFamily="34" charset="0"/>
              <a:buChar char="•"/>
            </a:pPr>
            <a:r>
              <a:rPr lang="en-US">
                <a:highlight>
                  <a:srgbClr val="FFFF00"/>
                </a:highlight>
              </a:rPr>
              <a:t>Print coding with cups and counter</a:t>
            </a:r>
          </a:p>
        </p:txBody>
      </p:sp>
      <p:pic>
        <p:nvPicPr>
          <p:cNvPr id="8" name="Picture 7">
            <a:extLst>
              <a:ext uri="{FF2B5EF4-FFF2-40B4-BE49-F238E27FC236}">
                <a16:creationId xmlns:a16="http://schemas.microsoft.com/office/drawing/2014/main" id="{F1C9338C-24D3-19A1-E1E5-0F1F4298F17E}"/>
              </a:ext>
            </a:extLst>
          </p:cNvPr>
          <p:cNvPicPr>
            <a:picLocks noChangeAspect="1"/>
          </p:cNvPicPr>
          <p:nvPr/>
        </p:nvPicPr>
        <p:blipFill>
          <a:blip r:embed="rId2"/>
          <a:srcRect l="8960" t="28779" r="8574"/>
          <a:stretch/>
        </p:blipFill>
        <p:spPr>
          <a:xfrm>
            <a:off x="5087258" y="2609839"/>
            <a:ext cx="9274629" cy="3288058"/>
          </a:xfrm>
          <a:prstGeom prst="rect">
            <a:avLst/>
          </a:prstGeom>
        </p:spPr>
      </p:pic>
    </p:spTree>
    <p:extLst>
      <p:ext uri="{BB962C8B-B14F-4D97-AF65-F5344CB8AC3E}">
        <p14:creationId xmlns:p14="http://schemas.microsoft.com/office/powerpoint/2010/main" val="800467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B91C56AD-661C-7992-9773-88A6A83379B9}"/>
              </a:ext>
            </a:extLst>
          </p:cNvPr>
          <p:cNvGraphicFramePr>
            <a:graphicFrameLocks noGrp="1"/>
          </p:cNvGraphicFramePr>
          <p:nvPr>
            <p:extLst>
              <p:ext uri="{D42A27DB-BD31-4B8C-83A1-F6EECF244321}">
                <p14:modId xmlns:p14="http://schemas.microsoft.com/office/powerpoint/2010/main" val="4228472876"/>
              </p:ext>
            </p:extLst>
          </p:nvPr>
        </p:nvGraphicFramePr>
        <p:xfrm>
          <a:off x="8707" y="443856"/>
          <a:ext cx="14620873" cy="7670928"/>
        </p:xfrm>
        <a:graphic>
          <a:graphicData uri="http://schemas.openxmlformats.org/drawingml/2006/table">
            <a:tbl>
              <a:tblPr bandRow="1">
                <a:tableStyleId>{6E25E649-3F16-4E02-A733-19D2CDBF48F0}</a:tableStyleId>
              </a:tblPr>
              <a:tblGrid>
                <a:gridCol w="3007860">
                  <a:extLst>
                    <a:ext uri="{9D8B030D-6E8A-4147-A177-3AD203B41FA5}">
                      <a16:colId xmlns:a16="http://schemas.microsoft.com/office/drawing/2014/main" val="3996406427"/>
                    </a:ext>
                  </a:extLst>
                </a:gridCol>
                <a:gridCol w="9336539">
                  <a:extLst>
                    <a:ext uri="{9D8B030D-6E8A-4147-A177-3AD203B41FA5}">
                      <a16:colId xmlns:a16="http://schemas.microsoft.com/office/drawing/2014/main" val="3139107714"/>
                    </a:ext>
                  </a:extLst>
                </a:gridCol>
                <a:gridCol w="2276474">
                  <a:extLst>
                    <a:ext uri="{9D8B030D-6E8A-4147-A177-3AD203B41FA5}">
                      <a16:colId xmlns:a16="http://schemas.microsoft.com/office/drawing/2014/main" val="1594578301"/>
                    </a:ext>
                  </a:extLst>
                </a:gridCol>
              </a:tblGrid>
              <a:tr h="0">
                <a:tc>
                  <a:txBody>
                    <a:bodyPr/>
                    <a:lstStyle/>
                    <a:p>
                      <a:pPr fontAlgn="base">
                        <a:lnSpc>
                          <a:spcPts val="1500"/>
                        </a:lnSpc>
                        <a:buNone/>
                      </a:pPr>
                      <a:r>
                        <a:rPr lang="en-US" sz="2160">
                          <a:solidFill>
                            <a:srgbClr val="5F6368"/>
                          </a:solidFill>
                          <a:effectLst/>
                          <a:latin typeface="Roboto" panose="02000000000000000000" pitchFamily="2" charset="0"/>
                        </a:rPr>
                        <a:t>Idea</a:t>
                      </a:r>
                      <a:endParaRPr lang="en-US">
                        <a:effectLst/>
                      </a:endParaRPr>
                    </a:p>
                  </a:txBody>
                  <a:tcPr marL="152400" marR="152400" marT="38100" marB="381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DADCE0"/>
                      </a:solidFill>
                      <a:prstDash val="solid"/>
                      <a:round/>
                      <a:headEnd type="none" w="med" len="med"/>
                      <a:tailEnd type="none" w="med" len="med"/>
                    </a:lnB>
                    <a:noFill/>
                  </a:tcPr>
                </a:tc>
                <a:tc>
                  <a:txBody>
                    <a:bodyPr/>
                    <a:lstStyle/>
                    <a:p>
                      <a:pPr fontAlgn="base">
                        <a:lnSpc>
                          <a:spcPts val="1500"/>
                        </a:lnSpc>
                        <a:buNone/>
                      </a:pPr>
                      <a:r>
                        <a:rPr lang="en-US" sz="2160">
                          <a:solidFill>
                            <a:srgbClr val="5F6368"/>
                          </a:solidFill>
                          <a:effectLst/>
                          <a:latin typeface="Roboto" panose="02000000000000000000" pitchFamily="2" charset="0"/>
                        </a:rPr>
                        <a:t>Description</a:t>
                      </a:r>
                      <a:endParaRPr lang="en-US">
                        <a:effectLst/>
                      </a:endParaRPr>
                    </a:p>
                  </a:txBody>
                  <a:tcPr marL="152400" marR="152400" marT="38100" marB="381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DADCE0"/>
                      </a:solidFill>
                      <a:prstDash val="solid"/>
                      <a:round/>
                      <a:headEnd type="none" w="med" len="med"/>
                      <a:tailEnd type="none" w="med" len="med"/>
                    </a:lnB>
                    <a:noFill/>
                  </a:tcPr>
                </a:tc>
                <a:tc>
                  <a:txBody>
                    <a:bodyPr/>
                    <a:lstStyle/>
                    <a:p>
                      <a:pPr fontAlgn="base">
                        <a:lnSpc>
                          <a:spcPts val="1500"/>
                        </a:lnSpc>
                        <a:buNone/>
                      </a:pPr>
                      <a:r>
                        <a:rPr lang="en-US" sz="2160">
                          <a:solidFill>
                            <a:srgbClr val="5F6368"/>
                          </a:solidFill>
                          <a:effectLst/>
                          <a:latin typeface="Roboto" panose="02000000000000000000" pitchFamily="2" charset="0"/>
                        </a:rPr>
                        <a:t>Complexity</a:t>
                      </a:r>
                      <a:endParaRPr lang="en-US">
                        <a:effectLst/>
                      </a:endParaRPr>
                    </a:p>
                  </a:txBody>
                  <a:tcPr marL="152400" marR="152400" marT="38100" marB="381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DADCE0"/>
                      </a:solidFill>
                      <a:prstDash val="solid"/>
                      <a:round/>
                      <a:headEnd type="none" w="med" len="med"/>
                      <a:tailEnd type="none" w="med" len="med"/>
                    </a:lnB>
                    <a:noFill/>
                  </a:tcPr>
                </a:tc>
                <a:extLst>
                  <a:ext uri="{0D108BD9-81ED-4DB2-BD59-A6C34878D82A}">
                    <a16:rowId xmlns:a16="http://schemas.microsoft.com/office/drawing/2014/main" val="2298319302"/>
                  </a:ext>
                </a:extLst>
              </a:tr>
              <a:tr h="276225">
                <a:tc>
                  <a:txBody>
                    <a:bodyPr/>
                    <a:lstStyle/>
                    <a:p>
                      <a:pPr fontAlgn="base">
                        <a:lnSpc>
                          <a:spcPts val="2625"/>
                        </a:lnSpc>
                        <a:buNone/>
                      </a:pPr>
                      <a:r>
                        <a:rPr lang="en-US" sz="2160">
                          <a:solidFill>
                            <a:srgbClr val="5F6368"/>
                          </a:solidFill>
                          <a:effectLst/>
                          <a:latin typeface="inherit"/>
                        </a:rPr>
                        <a:t>Pomodoro App</a:t>
                      </a:r>
                      <a:endParaRPr lang="en-US">
                        <a:effectLst/>
                      </a:endParaRPr>
                    </a:p>
                  </a:txBody>
                  <a:tcPr marL="152400" marR="152400" marT="66675" marB="66675">
                    <a:lnL w="9525" cap="flat" cmpd="sng" algn="ctr">
                      <a:solidFill>
                        <a:srgbClr val="DADCE0"/>
                      </a:solidFill>
                      <a:prstDash val="solid"/>
                      <a:round/>
                      <a:headEnd type="none" w="med" len="med"/>
                      <a:tailEnd type="none" w="med" len="med"/>
                    </a:lnL>
                    <a:lnR w="9525" cap="flat" cmpd="sng" algn="ctr">
                      <a:solidFill>
                        <a:srgbClr val="DADCE0"/>
                      </a:solidFill>
                      <a:prstDash val="solid"/>
                      <a:round/>
                      <a:headEnd type="none" w="med" len="med"/>
                      <a:tailEnd type="none" w="med" len="med"/>
                    </a:lnR>
                    <a:lnT w="9525" cap="flat" cmpd="sng" algn="ctr">
                      <a:solidFill>
                        <a:srgbClr val="DADCE0"/>
                      </a:solidFill>
                      <a:prstDash val="solid"/>
                      <a:round/>
                      <a:headEnd type="none" w="med" len="med"/>
                      <a:tailEnd type="none" w="med" len="med"/>
                    </a:lnT>
                    <a:lnB w="9525" cap="flat" cmpd="sng" algn="ctr">
                      <a:solidFill>
                        <a:srgbClr val="DADCE0"/>
                      </a:solidFill>
                      <a:prstDash val="solid"/>
                      <a:round/>
                      <a:headEnd type="none" w="med" len="med"/>
                      <a:tailEnd type="none" w="med" len="med"/>
                    </a:lnB>
                    <a:noFill/>
                  </a:tcPr>
                </a:tc>
                <a:tc>
                  <a:txBody>
                    <a:bodyPr/>
                    <a:lstStyle/>
                    <a:p>
                      <a:pPr fontAlgn="base">
                        <a:lnSpc>
                          <a:spcPts val="2625"/>
                        </a:lnSpc>
                        <a:buNone/>
                      </a:pPr>
                      <a:r>
                        <a:rPr lang="en-US" sz="2160">
                          <a:solidFill>
                            <a:srgbClr val="5F6368"/>
                          </a:solidFill>
                          <a:effectLst/>
                          <a:latin typeface="inherit"/>
                        </a:rPr>
                        <a:t>A simple timer app that helps kids focus on tasks for a set period (e.g., 25 minutes) followed by a short break (e.g., 5 minutes). It repeats this cycle a specified number of times. Displays remaining time.</a:t>
                      </a:r>
                      <a:endParaRPr lang="en-US">
                        <a:effectLst/>
                      </a:endParaRPr>
                    </a:p>
                  </a:txBody>
                  <a:tcPr marL="152400" marR="152400" marT="66675" marB="66675">
                    <a:lnL w="9525" cap="flat" cmpd="sng" algn="ctr">
                      <a:solidFill>
                        <a:srgbClr val="DADCE0"/>
                      </a:solidFill>
                      <a:prstDash val="solid"/>
                      <a:round/>
                      <a:headEnd type="none" w="med" len="med"/>
                      <a:tailEnd type="none" w="med" len="med"/>
                    </a:lnL>
                    <a:lnR w="9525" cap="flat" cmpd="sng" algn="ctr">
                      <a:solidFill>
                        <a:srgbClr val="DADCE0"/>
                      </a:solidFill>
                      <a:prstDash val="solid"/>
                      <a:round/>
                      <a:headEnd type="none" w="med" len="med"/>
                      <a:tailEnd type="none" w="med" len="med"/>
                    </a:lnR>
                    <a:lnT w="9525" cap="flat" cmpd="sng" algn="ctr">
                      <a:solidFill>
                        <a:srgbClr val="DADCE0"/>
                      </a:solidFill>
                      <a:prstDash val="solid"/>
                      <a:round/>
                      <a:headEnd type="none" w="med" len="med"/>
                      <a:tailEnd type="none" w="med" len="med"/>
                    </a:lnT>
                    <a:lnB w="9525" cap="flat" cmpd="sng" algn="ctr">
                      <a:solidFill>
                        <a:srgbClr val="DADCE0"/>
                      </a:solidFill>
                      <a:prstDash val="solid"/>
                      <a:round/>
                      <a:headEnd type="none" w="med" len="med"/>
                      <a:tailEnd type="none" w="med" len="med"/>
                    </a:lnB>
                    <a:noFill/>
                  </a:tcPr>
                </a:tc>
                <a:tc>
                  <a:txBody>
                    <a:bodyPr/>
                    <a:lstStyle/>
                    <a:p>
                      <a:pPr fontAlgn="base">
                        <a:lnSpc>
                          <a:spcPts val="2625"/>
                        </a:lnSpc>
                        <a:buNone/>
                      </a:pPr>
                      <a:r>
                        <a:rPr lang="en-US" sz="2160">
                          <a:solidFill>
                            <a:srgbClr val="5F6368"/>
                          </a:solidFill>
                          <a:effectLst/>
                          <a:latin typeface="inherit"/>
                        </a:rPr>
                        <a:t>Medium</a:t>
                      </a:r>
                      <a:endParaRPr lang="en-US">
                        <a:effectLst/>
                      </a:endParaRPr>
                    </a:p>
                  </a:txBody>
                  <a:tcPr marL="152400" marR="152400" marT="66675" marB="66675">
                    <a:lnL w="9525" cap="flat" cmpd="sng" algn="ctr">
                      <a:solidFill>
                        <a:srgbClr val="DADCE0"/>
                      </a:solidFill>
                      <a:prstDash val="solid"/>
                      <a:round/>
                      <a:headEnd type="none" w="med" len="med"/>
                      <a:tailEnd type="none" w="med" len="med"/>
                    </a:lnL>
                    <a:lnR w="9525" cap="flat" cmpd="sng" algn="ctr">
                      <a:solidFill>
                        <a:srgbClr val="DADCE0"/>
                      </a:solidFill>
                      <a:prstDash val="solid"/>
                      <a:round/>
                      <a:headEnd type="none" w="med" len="med"/>
                      <a:tailEnd type="none" w="med" len="med"/>
                    </a:lnR>
                    <a:lnT w="9525" cap="flat" cmpd="sng" algn="ctr">
                      <a:solidFill>
                        <a:srgbClr val="DADCE0"/>
                      </a:solidFill>
                      <a:prstDash val="solid"/>
                      <a:round/>
                      <a:headEnd type="none" w="med" len="med"/>
                      <a:tailEnd type="none" w="med" len="med"/>
                    </a:lnT>
                    <a:lnB w="9525" cap="flat" cmpd="sng" algn="ctr">
                      <a:solidFill>
                        <a:srgbClr val="DADCE0"/>
                      </a:solidFill>
                      <a:prstDash val="solid"/>
                      <a:round/>
                      <a:headEnd type="none" w="med" len="med"/>
                      <a:tailEnd type="none" w="med" len="med"/>
                    </a:lnB>
                    <a:noFill/>
                  </a:tcPr>
                </a:tc>
                <a:extLst>
                  <a:ext uri="{0D108BD9-81ED-4DB2-BD59-A6C34878D82A}">
                    <a16:rowId xmlns:a16="http://schemas.microsoft.com/office/drawing/2014/main" val="1889908421"/>
                  </a:ext>
                </a:extLst>
              </a:tr>
              <a:tr h="276225">
                <a:tc>
                  <a:txBody>
                    <a:bodyPr/>
                    <a:lstStyle/>
                    <a:p>
                      <a:pPr fontAlgn="base">
                        <a:lnSpc>
                          <a:spcPts val="2625"/>
                        </a:lnSpc>
                        <a:buNone/>
                      </a:pPr>
                      <a:r>
                        <a:rPr lang="en-US" sz="2160">
                          <a:solidFill>
                            <a:srgbClr val="5F6368"/>
                          </a:solidFill>
                          <a:effectLst/>
                          <a:latin typeface="inherit"/>
                        </a:rPr>
                        <a:t>Flashcard App</a:t>
                      </a:r>
                      <a:endParaRPr lang="en-US">
                        <a:effectLst/>
                      </a:endParaRPr>
                    </a:p>
                  </a:txBody>
                  <a:tcPr marL="152400" marR="152400" marT="66675" marB="66675">
                    <a:lnL w="9525" cap="flat" cmpd="sng" algn="ctr">
                      <a:solidFill>
                        <a:srgbClr val="DADCE0"/>
                      </a:solidFill>
                      <a:prstDash val="solid"/>
                      <a:round/>
                      <a:headEnd type="none" w="med" len="med"/>
                      <a:tailEnd type="none" w="med" len="med"/>
                    </a:lnL>
                    <a:lnR w="9525" cap="flat" cmpd="sng" algn="ctr">
                      <a:solidFill>
                        <a:srgbClr val="DADCE0"/>
                      </a:solidFill>
                      <a:prstDash val="solid"/>
                      <a:round/>
                      <a:headEnd type="none" w="med" len="med"/>
                      <a:tailEnd type="none" w="med" len="med"/>
                    </a:lnR>
                    <a:lnT w="9525" cap="flat" cmpd="sng" algn="ctr">
                      <a:solidFill>
                        <a:srgbClr val="DADCE0"/>
                      </a:solidFill>
                      <a:prstDash val="solid"/>
                      <a:round/>
                      <a:headEnd type="none" w="med" len="med"/>
                      <a:tailEnd type="none" w="med" len="med"/>
                    </a:lnT>
                    <a:lnB w="9525" cap="flat" cmpd="sng" algn="ctr">
                      <a:solidFill>
                        <a:srgbClr val="DADCE0"/>
                      </a:solidFill>
                      <a:prstDash val="solid"/>
                      <a:round/>
                      <a:headEnd type="none" w="med" len="med"/>
                      <a:tailEnd type="none" w="med" len="med"/>
                    </a:lnB>
                    <a:noFill/>
                  </a:tcPr>
                </a:tc>
                <a:tc>
                  <a:txBody>
                    <a:bodyPr/>
                    <a:lstStyle/>
                    <a:p>
                      <a:pPr fontAlgn="base">
                        <a:lnSpc>
                          <a:spcPts val="2625"/>
                        </a:lnSpc>
                        <a:buNone/>
                      </a:pPr>
                      <a:r>
                        <a:rPr lang="en-US" sz="2160">
                          <a:solidFill>
                            <a:srgbClr val="5F6368"/>
                          </a:solidFill>
                          <a:effectLst/>
                          <a:latin typeface="inherit"/>
                        </a:rPr>
                        <a:t>Displays a question/term on the screen, and when the user taps/clicks, it shows the answer/definition. Supports multiple decks and shuffling.</a:t>
                      </a:r>
                      <a:endParaRPr lang="en-US">
                        <a:effectLst/>
                      </a:endParaRPr>
                    </a:p>
                  </a:txBody>
                  <a:tcPr marL="152400" marR="152400" marT="66675" marB="66675">
                    <a:lnL w="9525" cap="flat" cmpd="sng" algn="ctr">
                      <a:solidFill>
                        <a:srgbClr val="DADCE0"/>
                      </a:solidFill>
                      <a:prstDash val="solid"/>
                      <a:round/>
                      <a:headEnd type="none" w="med" len="med"/>
                      <a:tailEnd type="none" w="med" len="med"/>
                    </a:lnL>
                    <a:lnR w="9525" cap="flat" cmpd="sng" algn="ctr">
                      <a:solidFill>
                        <a:srgbClr val="DADCE0"/>
                      </a:solidFill>
                      <a:prstDash val="solid"/>
                      <a:round/>
                      <a:headEnd type="none" w="med" len="med"/>
                      <a:tailEnd type="none" w="med" len="med"/>
                    </a:lnR>
                    <a:lnT w="9525" cap="flat" cmpd="sng" algn="ctr">
                      <a:solidFill>
                        <a:srgbClr val="DADCE0"/>
                      </a:solidFill>
                      <a:prstDash val="solid"/>
                      <a:round/>
                      <a:headEnd type="none" w="med" len="med"/>
                      <a:tailEnd type="none" w="med" len="med"/>
                    </a:lnT>
                    <a:lnB w="9525" cap="flat" cmpd="sng" algn="ctr">
                      <a:solidFill>
                        <a:srgbClr val="DADCE0"/>
                      </a:solidFill>
                      <a:prstDash val="solid"/>
                      <a:round/>
                      <a:headEnd type="none" w="med" len="med"/>
                      <a:tailEnd type="none" w="med" len="med"/>
                    </a:lnB>
                    <a:noFill/>
                  </a:tcPr>
                </a:tc>
                <a:tc>
                  <a:txBody>
                    <a:bodyPr/>
                    <a:lstStyle/>
                    <a:p>
                      <a:pPr fontAlgn="base">
                        <a:lnSpc>
                          <a:spcPts val="2625"/>
                        </a:lnSpc>
                        <a:buNone/>
                      </a:pPr>
                      <a:r>
                        <a:rPr lang="en-US" sz="2160">
                          <a:solidFill>
                            <a:srgbClr val="5F6368"/>
                          </a:solidFill>
                          <a:effectLst/>
                          <a:latin typeface="inherit"/>
                        </a:rPr>
                        <a:t>Medium</a:t>
                      </a:r>
                      <a:endParaRPr lang="en-US">
                        <a:effectLst/>
                      </a:endParaRPr>
                    </a:p>
                  </a:txBody>
                  <a:tcPr marL="152400" marR="152400" marT="66675" marB="66675">
                    <a:lnL w="9525" cap="flat" cmpd="sng" algn="ctr">
                      <a:solidFill>
                        <a:srgbClr val="DADCE0"/>
                      </a:solidFill>
                      <a:prstDash val="solid"/>
                      <a:round/>
                      <a:headEnd type="none" w="med" len="med"/>
                      <a:tailEnd type="none" w="med" len="med"/>
                    </a:lnL>
                    <a:lnR w="9525" cap="flat" cmpd="sng" algn="ctr">
                      <a:solidFill>
                        <a:srgbClr val="DADCE0"/>
                      </a:solidFill>
                      <a:prstDash val="solid"/>
                      <a:round/>
                      <a:headEnd type="none" w="med" len="med"/>
                      <a:tailEnd type="none" w="med" len="med"/>
                    </a:lnR>
                    <a:lnT w="9525" cap="flat" cmpd="sng" algn="ctr">
                      <a:solidFill>
                        <a:srgbClr val="DADCE0"/>
                      </a:solidFill>
                      <a:prstDash val="solid"/>
                      <a:round/>
                      <a:headEnd type="none" w="med" len="med"/>
                      <a:tailEnd type="none" w="med" len="med"/>
                    </a:lnT>
                    <a:lnB w="9525" cap="flat" cmpd="sng" algn="ctr">
                      <a:solidFill>
                        <a:srgbClr val="DADCE0"/>
                      </a:solidFill>
                      <a:prstDash val="solid"/>
                      <a:round/>
                      <a:headEnd type="none" w="med" len="med"/>
                      <a:tailEnd type="none" w="med" len="med"/>
                    </a:lnB>
                    <a:noFill/>
                  </a:tcPr>
                </a:tc>
                <a:extLst>
                  <a:ext uri="{0D108BD9-81ED-4DB2-BD59-A6C34878D82A}">
                    <a16:rowId xmlns:a16="http://schemas.microsoft.com/office/drawing/2014/main" val="1655124370"/>
                  </a:ext>
                </a:extLst>
              </a:tr>
              <a:tr h="276225">
                <a:tc>
                  <a:txBody>
                    <a:bodyPr/>
                    <a:lstStyle/>
                    <a:p>
                      <a:pPr fontAlgn="base">
                        <a:lnSpc>
                          <a:spcPts val="2625"/>
                        </a:lnSpc>
                        <a:buNone/>
                      </a:pPr>
                      <a:r>
                        <a:rPr lang="en-US" sz="2160">
                          <a:solidFill>
                            <a:srgbClr val="5F6368"/>
                          </a:solidFill>
                          <a:effectLst/>
                          <a:latin typeface="inherit"/>
                        </a:rPr>
                        <a:t>Memory Game</a:t>
                      </a:r>
                      <a:endParaRPr lang="en-US">
                        <a:effectLst/>
                      </a:endParaRPr>
                    </a:p>
                  </a:txBody>
                  <a:tcPr marL="152400" marR="152400" marT="66675" marB="66675">
                    <a:lnL w="9525" cap="flat" cmpd="sng" algn="ctr">
                      <a:solidFill>
                        <a:srgbClr val="DADCE0"/>
                      </a:solidFill>
                      <a:prstDash val="solid"/>
                      <a:round/>
                      <a:headEnd type="none" w="med" len="med"/>
                      <a:tailEnd type="none" w="med" len="med"/>
                    </a:lnL>
                    <a:lnR w="9525" cap="flat" cmpd="sng" algn="ctr">
                      <a:solidFill>
                        <a:srgbClr val="DADCE0"/>
                      </a:solidFill>
                      <a:prstDash val="solid"/>
                      <a:round/>
                      <a:headEnd type="none" w="med" len="med"/>
                      <a:tailEnd type="none" w="med" len="med"/>
                    </a:lnR>
                    <a:lnT w="9525" cap="flat" cmpd="sng" algn="ctr">
                      <a:solidFill>
                        <a:srgbClr val="DADCE0"/>
                      </a:solidFill>
                      <a:prstDash val="solid"/>
                      <a:round/>
                      <a:headEnd type="none" w="med" len="med"/>
                      <a:tailEnd type="none" w="med" len="med"/>
                    </a:lnT>
                    <a:lnB w="9525" cap="flat" cmpd="sng" algn="ctr">
                      <a:solidFill>
                        <a:srgbClr val="DADCE0"/>
                      </a:solidFill>
                      <a:prstDash val="solid"/>
                      <a:round/>
                      <a:headEnd type="none" w="med" len="med"/>
                      <a:tailEnd type="none" w="med" len="med"/>
                    </a:lnB>
                    <a:noFill/>
                  </a:tcPr>
                </a:tc>
                <a:tc>
                  <a:txBody>
                    <a:bodyPr/>
                    <a:lstStyle/>
                    <a:p>
                      <a:pPr fontAlgn="base">
                        <a:lnSpc>
                          <a:spcPts val="2625"/>
                        </a:lnSpc>
                        <a:buNone/>
                      </a:pPr>
                      <a:r>
                        <a:rPr lang="en-US" sz="2160">
                          <a:solidFill>
                            <a:srgbClr val="5F6368"/>
                          </a:solidFill>
                          <a:effectLst/>
                          <a:latin typeface="inherit"/>
                        </a:rPr>
                        <a:t>A classic memory matching game. A grid of cards is displayed face down. The user clicks on two cards to flip them over. If they match, the cards stay flipped. Needs 8-16 tiles and it needs to be able to reset after all tiles are open.</a:t>
                      </a:r>
                      <a:endParaRPr lang="en-US">
                        <a:effectLst/>
                      </a:endParaRPr>
                    </a:p>
                  </a:txBody>
                  <a:tcPr marL="152400" marR="152400" marT="66675" marB="66675">
                    <a:lnL w="9525" cap="flat" cmpd="sng" algn="ctr">
                      <a:solidFill>
                        <a:srgbClr val="DADCE0"/>
                      </a:solidFill>
                      <a:prstDash val="solid"/>
                      <a:round/>
                      <a:headEnd type="none" w="med" len="med"/>
                      <a:tailEnd type="none" w="med" len="med"/>
                    </a:lnL>
                    <a:lnR w="9525" cap="flat" cmpd="sng" algn="ctr">
                      <a:solidFill>
                        <a:srgbClr val="DADCE0"/>
                      </a:solidFill>
                      <a:prstDash val="solid"/>
                      <a:round/>
                      <a:headEnd type="none" w="med" len="med"/>
                      <a:tailEnd type="none" w="med" len="med"/>
                    </a:lnR>
                    <a:lnT w="9525" cap="flat" cmpd="sng" algn="ctr">
                      <a:solidFill>
                        <a:srgbClr val="DADCE0"/>
                      </a:solidFill>
                      <a:prstDash val="solid"/>
                      <a:round/>
                      <a:headEnd type="none" w="med" len="med"/>
                      <a:tailEnd type="none" w="med" len="med"/>
                    </a:lnT>
                    <a:lnB w="9525" cap="flat" cmpd="sng" algn="ctr">
                      <a:solidFill>
                        <a:srgbClr val="DADCE0"/>
                      </a:solidFill>
                      <a:prstDash val="solid"/>
                      <a:round/>
                      <a:headEnd type="none" w="med" len="med"/>
                      <a:tailEnd type="none" w="med" len="med"/>
                    </a:lnB>
                    <a:noFill/>
                  </a:tcPr>
                </a:tc>
                <a:tc>
                  <a:txBody>
                    <a:bodyPr/>
                    <a:lstStyle/>
                    <a:p>
                      <a:pPr fontAlgn="base">
                        <a:lnSpc>
                          <a:spcPts val="2625"/>
                        </a:lnSpc>
                        <a:buNone/>
                      </a:pPr>
                      <a:r>
                        <a:rPr lang="en-US" sz="2160">
                          <a:solidFill>
                            <a:srgbClr val="5F6368"/>
                          </a:solidFill>
                          <a:effectLst/>
                          <a:latin typeface="inherit"/>
                        </a:rPr>
                        <a:t>High</a:t>
                      </a:r>
                      <a:endParaRPr lang="en-US">
                        <a:effectLst/>
                      </a:endParaRPr>
                    </a:p>
                  </a:txBody>
                  <a:tcPr marL="152400" marR="152400" marT="66675" marB="66675">
                    <a:lnL w="9525" cap="flat" cmpd="sng" algn="ctr">
                      <a:solidFill>
                        <a:srgbClr val="DADCE0"/>
                      </a:solidFill>
                      <a:prstDash val="solid"/>
                      <a:round/>
                      <a:headEnd type="none" w="med" len="med"/>
                      <a:tailEnd type="none" w="med" len="med"/>
                    </a:lnL>
                    <a:lnR w="9525" cap="flat" cmpd="sng" algn="ctr">
                      <a:solidFill>
                        <a:srgbClr val="DADCE0"/>
                      </a:solidFill>
                      <a:prstDash val="solid"/>
                      <a:round/>
                      <a:headEnd type="none" w="med" len="med"/>
                      <a:tailEnd type="none" w="med" len="med"/>
                    </a:lnR>
                    <a:lnT w="9525" cap="flat" cmpd="sng" algn="ctr">
                      <a:solidFill>
                        <a:srgbClr val="DADCE0"/>
                      </a:solidFill>
                      <a:prstDash val="solid"/>
                      <a:round/>
                      <a:headEnd type="none" w="med" len="med"/>
                      <a:tailEnd type="none" w="med" len="med"/>
                    </a:lnT>
                    <a:lnB w="9525" cap="flat" cmpd="sng" algn="ctr">
                      <a:solidFill>
                        <a:srgbClr val="DADCE0"/>
                      </a:solidFill>
                      <a:prstDash val="solid"/>
                      <a:round/>
                      <a:headEnd type="none" w="med" len="med"/>
                      <a:tailEnd type="none" w="med" len="med"/>
                    </a:lnB>
                    <a:noFill/>
                  </a:tcPr>
                </a:tc>
                <a:extLst>
                  <a:ext uri="{0D108BD9-81ED-4DB2-BD59-A6C34878D82A}">
                    <a16:rowId xmlns:a16="http://schemas.microsoft.com/office/drawing/2014/main" val="4147170364"/>
                  </a:ext>
                </a:extLst>
              </a:tr>
              <a:tr h="276225">
                <a:tc>
                  <a:txBody>
                    <a:bodyPr/>
                    <a:lstStyle/>
                    <a:p>
                      <a:pPr fontAlgn="base">
                        <a:lnSpc>
                          <a:spcPts val="2625"/>
                        </a:lnSpc>
                        <a:buNone/>
                      </a:pPr>
                      <a:r>
                        <a:rPr lang="en-US" sz="2160">
                          <a:solidFill>
                            <a:srgbClr val="5F6368"/>
                          </a:solidFill>
                          <a:effectLst/>
                          <a:latin typeface="inherit"/>
                        </a:rPr>
                        <a:t>To-Do List</a:t>
                      </a:r>
                      <a:endParaRPr lang="en-US">
                        <a:effectLst/>
                      </a:endParaRPr>
                    </a:p>
                  </a:txBody>
                  <a:tcPr marL="152400" marR="152400" marT="66675" marB="66675">
                    <a:lnL w="9525" cap="flat" cmpd="sng" algn="ctr">
                      <a:solidFill>
                        <a:srgbClr val="DADCE0"/>
                      </a:solidFill>
                      <a:prstDash val="solid"/>
                      <a:round/>
                      <a:headEnd type="none" w="med" len="med"/>
                      <a:tailEnd type="none" w="med" len="med"/>
                    </a:lnL>
                    <a:lnR w="9525" cap="flat" cmpd="sng" algn="ctr">
                      <a:solidFill>
                        <a:srgbClr val="DADCE0"/>
                      </a:solidFill>
                      <a:prstDash val="solid"/>
                      <a:round/>
                      <a:headEnd type="none" w="med" len="med"/>
                      <a:tailEnd type="none" w="med" len="med"/>
                    </a:lnR>
                    <a:lnT w="9525" cap="flat" cmpd="sng" algn="ctr">
                      <a:solidFill>
                        <a:srgbClr val="DADCE0"/>
                      </a:solidFill>
                      <a:prstDash val="solid"/>
                      <a:round/>
                      <a:headEnd type="none" w="med" len="med"/>
                      <a:tailEnd type="none" w="med" len="med"/>
                    </a:lnT>
                    <a:lnB w="9525" cap="flat" cmpd="sng" algn="ctr">
                      <a:solidFill>
                        <a:srgbClr val="DADCE0"/>
                      </a:solidFill>
                      <a:prstDash val="solid"/>
                      <a:round/>
                      <a:headEnd type="none" w="med" len="med"/>
                      <a:tailEnd type="none" w="med" len="med"/>
                    </a:lnB>
                    <a:noFill/>
                  </a:tcPr>
                </a:tc>
                <a:tc>
                  <a:txBody>
                    <a:bodyPr/>
                    <a:lstStyle/>
                    <a:p>
                      <a:pPr fontAlgn="base">
                        <a:lnSpc>
                          <a:spcPts val="2625"/>
                        </a:lnSpc>
                        <a:buNone/>
                      </a:pPr>
                      <a:r>
                        <a:rPr lang="en-US" sz="2160">
                          <a:solidFill>
                            <a:srgbClr val="5F6368"/>
                          </a:solidFill>
                          <a:effectLst/>
                          <a:latin typeface="inherit"/>
                        </a:rPr>
                        <a:t>A basic app where the user can add tasks to a list, mark them as complete, and delete them.</a:t>
                      </a:r>
                      <a:endParaRPr lang="en-US">
                        <a:effectLst/>
                      </a:endParaRPr>
                    </a:p>
                  </a:txBody>
                  <a:tcPr marL="152400" marR="152400" marT="66675" marB="66675">
                    <a:lnL w="9525" cap="flat" cmpd="sng" algn="ctr">
                      <a:solidFill>
                        <a:srgbClr val="DADCE0"/>
                      </a:solidFill>
                      <a:prstDash val="solid"/>
                      <a:round/>
                      <a:headEnd type="none" w="med" len="med"/>
                      <a:tailEnd type="none" w="med" len="med"/>
                    </a:lnL>
                    <a:lnR w="9525" cap="flat" cmpd="sng" algn="ctr">
                      <a:solidFill>
                        <a:srgbClr val="DADCE0"/>
                      </a:solidFill>
                      <a:prstDash val="solid"/>
                      <a:round/>
                      <a:headEnd type="none" w="med" len="med"/>
                      <a:tailEnd type="none" w="med" len="med"/>
                    </a:lnR>
                    <a:lnT w="9525" cap="flat" cmpd="sng" algn="ctr">
                      <a:solidFill>
                        <a:srgbClr val="DADCE0"/>
                      </a:solidFill>
                      <a:prstDash val="solid"/>
                      <a:round/>
                      <a:headEnd type="none" w="med" len="med"/>
                      <a:tailEnd type="none" w="med" len="med"/>
                    </a:lnT>
                    <a:lnB w="9525" cap="flat" cmpd="sng" algn="ctr">
                      <a:solidFill>
                        <a:srgbClr val="DADCE0"/>
                      </a:solidFill>
                      <a:prstDash val="solid"/>
                      <a:round/>
                      <a:headEnd type="none" w="med" len="med"/>
                      <a:tailEnd type="none" w="med" len="med"/>
                    </a:lnB>
                    <a:noFill/>
                  </a:tcPr>
                </a:tc>
                <a:tc>
                  <a:txBody>
                    <a:bodyPr/>
                    <a:lstStyle/>
                    <a:p>
                      <a:pPr fontAlgn="base">
                        <a:lnSpc>
                          <a:spcPts val="2625"/>
                        </a:lnSpc>
                        <a:buNone/>
                      </a:pPr>
                      <a:r>
                        <a:rPr lang="en-US" sz="2160">
                          <a:solidFill>
                            <a:srgbClr val="5F6368"/>
                          </a:solidFill>
                          <a:effectLst/>
                          <a:latin typeface="inherit"/>
                        </a:rPr>
                        <a:t>Medium</a:t>
                      </a:r>
                      <a:endParaRPr lang="en-US">
                        <a:effectLst/>
                      </a:endParaRPr>
                    </a:p>
                  </a:txBody>
                  <a:tcPr marL="152400" marR="152400" marT="66675" marB="66675">
                    <a:lnL w="9525" cap="flat" cmpd="sng" algn="ctr">
                      <a:solidFill>
                        <a:srgbClr val="DADCE0"/>
                      </a:solidFill>
                      <a:prstDash val="solid"/>
                      <a:round/>
                      <a:headEnd type="none" w="med" len="med"/>
                      <a:tailEnd type="none" w="med" len="med"/>
                    </a:lnL>
                    <a:lnR w="9525" cap="flat" cmpd="sng" algn="ctr">
                      <a:solidFill>
                        <a:srgbClr val="DADCE0"/>
                      </a:solidFill>
                      <a:prstDash val="solid"/>
                      <a:round/>
                      <a:headEnd type="none" w="med" len="med"/>
                      <a:tailEnd type="none" w="med" len="med"/>
                    </a:lnR>
                    <a:lnT w="9525" cap="flat" cmpd="sng" algn="ctr">
                      <a:solidFill>
                        <a:srgbClr val="DADCE0"/>
                      </a:solidFill>
                      <a:prstDash val="solid"/>
                      <a:round/>
                      <a:headEnd type="none" w="med" len="med"/>
                      <a:tailEnd type="none" w="med" len="med"/>
                    </a:lnT>
                    <a:lnB w="9525" cap="flat" cmpd="sng" algn="ctr">
                      <a:solidFill>
                        <a:srgbClr val="DADCE0"/>
                      </a:solidFill>
                      <a:prstDash val="solid"/>
                      <a:round/>
                      <a:headEnd type="none" w="med" len="med"/>
                      <a:tailEnd type="none" w="med" len="med"/>
                    </a:lnB>
                    <a:noFill/>
                  </a:tcPr>
                </a:tc>
                <a:extLst>
                  <a:ext uri="{0D108BD9-81ED-4DB2-BD59-A6C34878D82A}">
                    <a16:rowId xmlns:a16="http://schemas.microsoft.com/office/drawing/2014/main" val="2230644005"/>
                  </a:ext>
                </a:extLst>
              </a:tr>
              <a:tr h="276225">
                <a:tc>
                  <a:txBody>
                    <a:bodyPr/>
                    <a:lstStyle/>
                    <a:p>
                      <a:pPr fontAlgn="base">
                        <a:lnSpc>
                          <a:spcPts val="2625"/>
                        </a:lnSpc>
                        <a:buNone/>
                      </a:pPr>
                      <a:r>
                        <a:rPr lang="en-US" sz="2160">
                          <a:solidFill>
                            <a:srgbClr val="5F6368"/>
                          </a:solidFill>
                          <a:effectLst/>
                          <a:latin typeface="inherit"/>
                        </a:rPr>
                        <a:t>Calculator</a:t>
                      </a:r>
                      <a:endParaRPr lang="en-US">
                        <a:effectLst/>
                      </a:endParaRPr>
                    </a:p>
                  </a:txBody>
                  <a:tcPr marL="152400" marR="152400" marT="66675" marB="66675">
                    <a:lnL w="9525" cap="flat" cmpd="sng" algn="ctr">
                      <a:solidFill>
                        <a:srgbClr val="DADCE0"/>
                      </a:solidFill>
                      <a:prstDash val="solid"/>
                      <a:round/>
                      <a:headEnd type="none" w="med" len="med"/>
                      <a:tailEnd type="none" w="med" len="med"/>
                    </a:lnL>
                    <a:lnR w="9525" cap="flat" cmpd="sng" algn="ctr">
                      <a:solidFill>
                        <a:srgbClr val="DADCE0"/>
                      </a:solidFill>
                      <a:prstDash val="solid"/>
                      <a:round/>
                      <a:headEnd type="none" w="med" len="med"/>
                      <a:tailEnd type="none" w="med" len="med"/>
                    </a:lnR>
                    <a:lnT w="9525" cap="flat" cmpd="sng" algn="ctr">
                      <a:solidFill>
                        <a:srgbClr val="DADCE0"/>
                      </a:solidFill>
                      <a:prstDash val="solid"/>
                      <a:round/>
                      <a:headEnd type="none" w="med" len="med"/>
                      <a:tailEnd type="none" w="med" len="med"/>
                    </a:lnT>
                    <a:lnB w="9525" cap="flat" cmpd="sng" algn="ctr">
                      <a:solidFill>
                        <a:srgbClr val="DADCE0"/>
                      </a:solidFill>
                      <a:prstDash val="solid"/>
                      <a:round/>
                      <a:headEnd type="none" w="med" len="med"/>
                      <a:tailEnd type="none" w="med" len="med"/>
                    </a:lnB>
                    <a:noFill/>
                  </a:tcPr>
                </a:tc>
                <a:tc>
                  <a:txBody>
                    <a:bodyPr/>
                    <a:lstStyle/>
                    <a:p>
                      <a:pPr fontAlgn="base">
                        <a:lnSpc>
                          <a:spcPts val="2625"/>
                        </a:lnSpc>
                        <a:buNone/>
                      </a:pPr>
                      <a:r>
                        <a:rPr lang="en-US" sz="2160">
                          <a:solidFill>
                            <a:srgbClr val="5F6368"/>
                          </a:solidFill>
                          <a:effectLst/>
                          <a:latin typeface="inherit"/>
                        </a:rPr>
                        <a:t>A simple calculator that can perform basic arithmetic operations (+, -, *, /). The user can enter numbers and operations using buttons on the screen.</a:t>
                      </a:r>
                      <a:endParaRPr lang="en-US">
                        <a:effectLst/>
                      </a:endParaRPr>
                    </a:p>
                  </a:txBody>
                  <a:tcPr marL="152400" marR="152400" marT="66675" marB="66675">
                    <a:lnL w="9525" cap="flat" cmpd="sng" algn="ctr">
                      <a:solidFill>
                        <a:srgbClr val="DADCE0"/>
                      </a:solidFill>
                      <a:prstDash val="solid"/>
                      <a:round/>
                      <a:headEnd type="none" w="med" len="med"/>
                      <a:tailEnd type="none" w="med" len="med"/>
                    </a:lnL>
                    <a:lnR w="9525" cap="flat" cmpd="sng" algn="ctr">
                      <a:solidFill>
                        <a:srgbClr val="DADCE0"/>
                      </a:solidFill>
                      <a:prstDash val="solid"/>
                      <a:round/>
                      <a:headEnd type="none" w="med" len="med"/>
                      <a:tailEnd type="none" w="med" len="med"/>
                    </a:lnR>
                    <a:lnT w="9525" cap="flat" cmpd="sng" algn="ctr">
                      <a:solidFill>
                        <a:srgbClr val="DADCE0"/>
                      </a:solidFill>
                      <a:prstDash val="solid"/>
                      <a:round/>
                      <a:headEnd type="none" w="med" len="med"/>
                      <a:tailEnd type="none" w="med" len="med"/>
                    </a:lnT>
                    <a:lnB w="9525" cap="flat" cmpd="sng" algn="ctr">
                      <a:solidFill>
                        <a:srgbClr val="DADCE0"/>
                      </a:solidFill>
                      <a:prstDash val="solid"/>
                      <a:round/>
                      <a:headEnd type="none" w="med" len="med"/>
                      <a:tailEnd type="none" w="med" len="med"/>
                    </a:lnB>
                    <a:noFill/>
                  </a:tcPr>
                </a:tc>
                <a:tc>
                  <a:txBody>
                    <a:bodyPr/>
                    <a:lstStyle/>
                    <a:p>
                      <a:pPr fontAlgn="base">
                        <a:lnSpc>
                          <a:spcPts val="2625"/>
                        </a:lnSpc>
                        <a:buNone/>
                      </a:pPr>
                      <a:r>
                        <a:rPr lang="en-US" sz="2160">
                          <a:solidFill>
                            <a:srgbClr val="5F6368"/>
                          </a:solidFill>
                          <a:effectLst/>
                          <a:latin typeface="inherit"/>
                        </a:rPr>
                        <a:t>Medium</a:t>
                      </a:r>
                      <a:endParaRPr lang="en-US">
                        <a:effectLst/>
                      </a:endParaRPr>
                    </a:p>
                  </a:txBody>
                  <a:tcPr marL="152400" marR="152400" marT="66675" marB="66675">
                    <a:lnL w="9525" cap="flat" cmpd="sng" algn="ctr">
                      <a:solidFill>
                        <a:srgbClr val="DADCE0"/>
                      </a:solidFill>
                      <a:prstDash val="solid"/>
                      <a:round/>
                      <a:headEnd type="none" w="med" len="med"/>
                      <a:tailEnd type="none" w="med" len="med"/>
                    </a:lnL>
                    <a:lnR w="9525" cap="flat" cmpd="sng" algn="ctr">
                      <a:solidFill>
                        <a:srgbClr val="DADCE0"/>
                      </a:solidFill>
                      <a:prstDash val="solid"/>
                      <a:round/>
                      <a:headEnd type="none" w="med" len="med"/>
                      <a:tailEnd type="none" w="med" len="med"/>
                    </a:lnR>
                    <a:lnT w="9525" cap="flat" cmpd="sng" algn="ctr">
                      <a:solidFill>
                        <a:srgbClr val="DADCE0"/>
                      </a:solidFill>
                      <a:prstDash val="solid"/>
                      <a:round/>
                      <a:headEnd type="none" w="med" len="med"/>
                      <a:tailEnd type="none" w="med" len="med"/>
                    </a:lnT>
                    <a:lnB w="9525" cap="flat" cmpd="sng" algn="ctr">
                      <a:solidFill>
                        <a:srgbClr val="DADCE0"/>
                      </a:solidFill>
                      <a:prstDash val="solid"/>
                      <a:round/>
                      <a:headEnd type="none" w="med" len="med"/>
                      <a:tailEnd type="none" w="med" len="med"/>
                    </a:lnB>
                    <a:noFill/>
                  </a:tcPr>
                </a:tc>
                <a:extLst>
                  <a:ext uri="{0D108BD9-81ED-4DB2-BD59-A6C34878D82A}">
                    <a16:rowId xmlns:a16="http://schemas.microsoft.com/office/drawing/2014/main" val="243318729"/>
                  </a:ext>
                </a:extLst>
              </a:tr>
              <a:tr h="276225">
                <a:tc>
                  <a:txBody>
                    <a:bodyPr/>
                    <a:lstStyle/>
                    <a:p>
                      <a:pPr fontAlgn="base">
                        <a:lnSpc>
                          <a:spcPts val="2625"/>
                        </a:lnSpc>
                        <a:buNone/>
                      </a:pPr>
                      <a:r>
                        <a:rPr lang="en-US" sz="2160">
                          <a:solidFill>
                            <a:srgbClr val="5F6368"/>
                          </a:solidFill>
                          <a:effectLst/>
                          <a:latin typeface="inherit"/>
                        </a:rPr>
                        <a:t>Button Click Sound 🔊</a:t>
                      </a:r>
                      <a:endParaRPr lang="en-US">
                        <a:effectLst/>
                      </a:endParaRPr>
                    </a:p>
                  </a:txBody>
                  <a:tcPr marL="152400" marR="152400" marT="66675" marB="66675">
                    <a:lnL w="9525" cap="flat" cmpd="sng" algn="ctr">
                      <a:solidFill>
                        <a:srgbClr val="DADCE0"/>
                      </a:solidFill>
                      <a:prstDash val="solid"/>
                      <a:round/>
                      <a:headEnd type="none" w="med" len="med"/>
                      <a:tailEnd type="none" w="med" len="med"/>
                    </a:lnL>
                    <a:lnR w="9525" cap="flat" cmpd="sng" algn="ctr">
                      <a:solidFill>
                        <a:srgbClr val="DADCE0"/>
                      </a:solidFill>
                      <a:prstDash val="solid"/>
                      <a:round/>
                      <a:headEnd type="none" w="med" len="med"/>
                      <a:tailEnd type="none" w="med" len="med"/>
                    </a:lnR>
                    <a:lnT w="9525" cap="flat" cmpd="sng" algn="ctr">
                      <a:solidFill>
                        <a:srgbClr val="DADCE0"/>
                      </a:solidFill>
                      <a:prstDash val="solid"/>
                      <a:round/>
                      <a:headEnd type="none" w="med" len="med"/>
                      <a:tailEnd type="none" w="med" len="med"/>
                    </a:lnT>
                    <a:lnB w="9525" cap="flat" cmpd="sng" algn="ctr">
                      <a:solidFill>
                        <a:srgbClr val="DADCE0"/>
                      </a:solidFill>
                      <a:prstDash val="solid"/>
                      <a:round/>
                      <a:headEnd type="none" w="med" len="med"/>
                      <a:tailEnd type="none" w="med" len="med"/>
                    </a:lnB>
                    <a:noFill/>
                  </a:tcPr>
                </a:tc>
                <a:tc>
                  <a:txBody>
                    <a:bodyPr/>
                    <a:lstStyle/>
                    <a:p>
                      <a:pPr fontAlgn="base">
                        <a:lnSpc>
                          <a:spcPts val="2625"/>
                        </a:lnSpc>
                        <a:buNone/>
                      </a:pPr>
                      <a:r>
                        <a:rPr lang="en-US" sz="2160">
                          <a:solidFill>
                            <a:srgbClr val="5F6368"/>
                          </a:solidFill>
                          <a:effectLst/>
                          <a:latin typeface="inherit"/>
                        </a:rPr>
                        <a:t>Play a click sound when a button is pressed.</a:t>
                      </a:r>
                      <a:endParaRPr lang="en-US">
                        <a:effectLst/>
                      </a:endParaRPr>
                    </a:p>
                  </a:txBody>
                  <a:tcPr marL="152400" marR="152400" marT="66675" marB="66675">
                    <a:lnL w="9525" cap="flat" cmpd="sng" algn="ctr">
                      <a:solidFill>
                        <a:srgbClr val="DADCE0"/>
                      </a:solidFill>
                      <a:prstDash val="solid"/>
                      <a:round/>
                      <a:headEnd type="none" w="med" len="med"/>
                      <a:tailEnd type="none" w="med" len="med"/>
                    </a:lnL>
                    <a:lnR w="9525" cap="flat" cmpd="sng" algn="ctr">
                      <a:solidFill>
                        <a:srgbClr val="DADCE0"/>
                      </a:solidFill>
                      <a:prstDash val="solid"/>
                      <a:round/>
                      <a:headEnd type="none" w="med" len="med"/>
                      <a:tailEnd type="none" w="med" len="med"/>
                    </a:lnR>
                    <a:lnT w="9525" cap="flat" cmpd="sng" algn="ctr">
                      <a:solidFill>
                        <a:srgbClr val="DADCE0"/>
                      </a:solidFill>
                      <a:prstDash val="solid"/>
                      <a:round/>
                      <a:headEnd type="none" w="med" len="med"/>
                      <a:tailEnd type="none" w="med" len="med"/>
                    </a:lnT>
                    <a:lnB w="9525" cap="flat" cmpd="sng" algn="ctr">
                      <a:solidFill>
                        <a:srgbClr val="DADCE0"/>
                      </a:solidFill>
                      <a:prstDash val="solid"/>
                      <a:round/>
                      <a:headEnd type="none" w="med" len="med"/>
                      <a:tailEnd type="none" w="med" len="med"/>
                    </a:lnB>
                    <a:noFill/>
                  </a:tcPr>
                </a:tc>
                <a:tc>
                  <a:txBody>
                    <a:bodyPr/>
                    <a:lstStyle/>
                    <a:p>
                      <a:pPr fontAlgn="base">
                        <a:lnSpc>
                          <a:spcPts val="2625"/>
                        </a:lnSpc>
                        <a:buNone/>
                      </a:pPr>
                      <a:r>
                        <a:rPr lang="en-US" sz="2160">
                          <a:solidFill>
                            <a:srgbClr val="5F6368"/>
                          </a:solidFill>
                          <a:effectLst/>
                          <a:latin typeface="inherit"/>
                        </a:rPr>
                        <a:t>⭐ (Easy)</a:t>
                      </a:r>
                      <a:endParaRPr lang="en-US">
                        <a:effectLst/>
                      </a:endParaRPr>
                    </a:p>
                  </a:txBody>
                  <a:tcPr marL="152400" marR="152400" marT="66675" marB="66675">
                    <a:lnL w="9525" cap="flat" cmpd="sng" algn="ctr">
                      <a:solidFill>
                        <a:srgbClr val="DADCE0"/>
                      </a:solidFill>
                      <a:prstDash val="solid"/>
                      <a:round/>
                      <a:headEnd type="none" w="med" len="med"/>
                      <a:tailEnd type="none" w="med" len="med"/>
                    </a:lnL>
                    <a:lnR w="9525" cap="flat" cmpd="sng" algn="ctr">
                      <a:solidFill>
                        <a:srgbClr val="DADCE0"/>
                      </a:solidFill>
                      <a:prstDash val="solid"/>
                      <a:round/>
                      <a:headEnd type="none" w="med" len="med"/>
                      <a:tailEnd type="none" w="med" len="med"/>
                    </a:lnR>
                    <a:lnT w="9525" cap="flat" cmpd="sng" algn="ctr">
                      <a:solidFill>
                        <a:srgbClr val="DADCE0"/>
                      </a:solidFill>
                      <a:prstDash val="solid"/>
                      <a:round/>
                      <a:headEnd type="none" w="med" len="med"/>
                      <a:tailEnd type="none" w="med" len="med"/>
                    </a:lnT>
                    <a:lnB w="9525" cap="flat" cmpd="sng" algn="ctr">
                      <a:solidFill>
                        <a:srgbClr val="DADCE0"/>
                      </a:solidFill>
                      <a:prstDash val="solid"/>
                      <a:round/>
                      <a:headEnd type="none" w="med" len="med"/>
                      <a:tailEnd type="none" w="med" len="med"/>
                    </a:lnB>
                    <a:noFill/>
                  </a:tcPr>
                </a:tc>
                <a:extLst>
                  <a:ext uri="{0D108BD9-81ED-4DB2-BD59-A6C34878D82A}">
                    <a16:rowId xmlns:a16="http://schemas.microsoft.com/office/drawing/2014/main" val="357431061"/>
                  </a:ext>
                </a:extLst>
              </a:tr>
              <a:tr h="276225">
                <a:tc>
                  <a:txBody>
                    <a:bodyPr/>
                    <a:lstStyle/>
                    <a:p>
                      <a:pPr fontAlgn="base">
                        <a:lnSpc>
                          <a:spcPts val="2625"/>
                        </a:lnSpc>
                        <a:buNone/>
                      </a:pPr>
                      <a:r>
                        <a:rPr lang="en-US" sz="2160">
                          <a:solidFill>
                            <a:srgbClr val="5F6368"/>
                          </a:solidFill>
                          <a:effectLst/>
                          <a:latin typeface="inherit"/>
                        </a:rPr>
                        <a:t>Memory Functions (M+, M-, MR, MC) 💾</a:t>
                      </a:r>
                      <a:endParaRPr lang="en-US">
                        <a:effectLst/>
                      </a:endParaRPr>
                    </a:p>
                  </a:txBody>
                  <a:tcPr marL="152400" marR="152400" marT="66675" marB="66675">
                    <a:lnL w="9525" cap="flat" cmpd="sng" algn="ctr">
                      <a:solidFill>
                        <a:srgbClr val="DADCE0"/>
                      </a:solidFill>
                      <a:prstDash val="solid"/>
                      <a:round/>
                      <a:headEnd type="none" w="med" len="med"/>
                      <a:tailEnd type="none" w="med" len="med"/>
                    </a:lnL>
                    <a:lnR w="9525" cap="flat" cmpd="sng" algn="ctr">
                      <a:solidFill>
                        <a:srgbClr val="DADCE0"/>
                      </a:solidFill>
                      <a:prstDash val="solid"/>
                      <a:round/>
                      <a:headEnd type="none" w="med" len="med"/>
                      <a:tailEnd type="none" w="med" len="med"/>
                    </a:lnR>
                    <a:lnT w="9525" cap="flat" cmpd="sng" algn="ctr">
                      <a:solidFill>
                        <a:srgbClr val="DADCE0"/>
                      </a:solidFill>
                      <a:prstDash val="solid"/>
                      <a:round/>
                      <a:headEnd type="none" w="med" len="med"/>
                      <a:tailEnd type="none" w="med" len="med"/>
                    </a:lnT>
                    <a:lnB w="9525" cap="flat" cmpd="sng" algn="ctr">
                      <a:solidFill>
                        <a:srgbClr val="DADCE0"/>
                      </a:solidFill>
                      <a:prstDash val="solid"/>
                      <a:round/>
                      <a:headEnd type="none" w="med" len="med"/>
                      <a:tailEnd type="none" w="med" len="med"/>
                    </a:lnB>
                    <a:noFill/>
                  </a:tcPr>
                </a:tc>
                <a:tc>
                  <a:txBody>
                    <a:bodyPr/>
                    <a:lstStyle/>
                    <a:p>
                      <a:pPr fontAlgn="base">
                        <a:lnSpc>
                          <a:spcPts val="2625"/>
                        </a:lnSpc>
                        <a:buNone/>
                      </a:pPr>
                      <a:r>
                        <a:rPr lang="en-US" sz="2160">
                          <a:solidFill>
                            <a:srgbClr val="5F6368"/>
                          </a:solidFill>
                          <a:effectLst/>
                          <a:latin typeface="inherit"/>
                        </a:rPr>
                        <a:t>Implement memory functions to store and recall numbers.</a:t>
                      </a:r>
                      <a:endParaRPr lang="en-US">
                        <a:effectLst/>
                      </a:endParaRPr>
                    </a:p>
                  </a:txBody>
                  <a:tcPr marL="152400" marR="152400" marT="66675" marB="66675">
                    <a:lnL w="9525" cap="flat" cmpd="sng" algn="ctr">
                      <a:solidFill>
                        <a:srgbClr val="DADCE0"/>
                      </a:solidFill>
                      <a:prstDash val="solid"/>
                      <a:round/>
                      <a:headEnd type="none" w="med" len="med"/>
                      <a:tailEnd type="none" w="med" len="med"/>
                    </a:lnL>
                    <a:lnR w="9525" cap="flat" cmpd="sng" algn="ctr">
                      <a:solidFill>
                        <a:srgbClr val="DADCE0"/>
                      </a:solidFill>
                      <a:prstDash val="solid"/>
                      <a:round/>
                      <a:headEnd type="none" w="med" len="med"/>
                      <a:tailEnd type="none" w="med" len="med"/>
                    </a:lnR>
                    <a:lnT w="9525" cap="flat" cmpd="sng" algn="ctr">
                      <a:solidFill>
                        <a:srgbClr val="DADCE0"/>
                      </a:solidFill>
                      <a:prstDash val="solid"/>
                      <a:round/>
                      <a:headEnd type="none" w="med" len="med"/>
                      <a:tailEnd type="none" w="med" len="med"/>
                    </a:lnT>
                    <a:lnB w="9525" cap="flat" cmpd="sng" algn="ctr">
                      <a:solidFill>
                        <a:srgbClr val="DADCE0"/>
                      </a:solidFill>
                      <a:prstDash val="solid"/>
                      <a:round/>
                      <a:headEnd type="none" w="med" len="med"/>
                      <a:tailEnd type="none" w="med" len="med"/>
                    </a:lnB>
                    <a:noFill/>
                  </a:tcPr>
                </a:tc>
                <a:tc>
                  <a:txBody>
                    <a:bodyPr/>
                    <a:lstStyle/>
                    <a:p>
                      <a:pPr fontAlgn="base">
                        <a:lnSpc>
                          <a:spcPts val="2625"/>
                        </a:lnSpc>
                        <a:buNone/>
                      </a:pPr>
                      <a:r>
                        <a:rPr lang="en-US" sz="2160">
                          <a:solidFill>
                            <a:srgbClr val="5F6368"/>
                          </a:solidFill>
                          <a:effectLst/>
                          <a:latin typeface="inherit"/>
                        </a:rPr>
                        <a:t>⭐⭐ (Medium)</a:t>
                      </a:r>
                      <a:endParaRPr lang="en-US">
                        <a:effectLst/>
                      </a:endParaRPr>
                    </a:p>
                  </a:txBody>
                  <a:tcPr marL="152400" marR="152400" marT="66675" marB="66675">
                    <a:lnL w="9525" cap="flat" cmpd="sng" algn="ctr">
                      <a:solidFill>
                        <a:srgbClr val="DADCE0"/>
                      </a:solidFill>
                      <a:prstDash val="solid"/>
                      <a:round/>
                      <a:headEnd type="none" w="med" len="med"/>
                      <a:tailEnd type="none" w="med" len="med"/>
                    </a:lnL>
                    <a:lnR w="9525" cap="flat" cmpd="sng" algn="ctr">
                      <a:solidFill>
                        <a:srgbClr val="DADCE0"/>
                      </a:solidFill>
                      <a:prstDash val="solid"/>
                      <a:round/>
                      <a:headEnd type="none" w="med" len="med"/>
                      <a:tailEnd type="none" w="med" len="med"/>
                    </a:lnR>
                    <a:lnT w="9525" cap="flat" cmpd="sng" algn="ctr">
                      <a:solidFill>
                        <a:srgbClr val="DADCE0"/>
                      </a:solidFill>
                      <a:prstDash val="solid"/>
                      <a:round/>
                      <a:headEnd type="none" w="med" len="med"/>
                      <a:tailEnd type="none" w="med" len="med"/>
                    </a:lnT>
                    <a:lnB w="9525" cap="flat" cmpd="sng" algn="ctr">
                      <a:solidFill>
                        <a:srgbClr val="DADCE0"/>
                      </a:solidFill>
                      <a:prstDash val="solid"/>
                      <a:round/>
                      <a:headEnd type="none" w="med" len="med"/>
                      <a:tailEnd type="none" w="med" len="med"/>
                    </a:lnB>
                    <a:noFill/>
                  </a:tcPr>
                </a:tc>
                <a:extLst>
                  <a:ext uri="{0D108BD9-81ED-4DB2-BD59-A6C34878D82A}">
                    <a16:rowId xmlns:a16="http://schemas.microsoft.com/office/drawing/2014/main" val="1455254965"/>
                  </a:ext>
                </a:extLst>
              </a:tr>
              <a:tr h="276225">
                <a:tc>
                  <a:txBody>
                    <a:bodyPr/>
                    <a:lstStyle/>
                    <a:p>
                      <a:pPr fontAlgn="base">
                        <a:lnSpc>
                          <a:spcPts val="2625"/>
                        </a:lnSpc>
                        <a:buNone/>
                      </a:pPr>
                      <a:r>
                        <a:rPr lang="en-US" sz="2160">
                          <a:solidFill>
                            <a:srgbClr val="5F6368"/>
                          </a:solidFill>
                          <a:effectLst/>
                          <a:latin typeface="inherit"/>
                        </a:rPr>
                        <a:t>Error Handling ⛔</a:t>
                      </a:r>
                      <a:endParaRPr lang="en-US">
                        <a:effectLst/>
                      </a:endParaRPr>
                    </a:p>
                  </a:txBody>
                  <a:tcPr marL="152400" marR="152400" marT="66675" marB="66675">
                    <a:lnL w="9525" cap="flat" cmpd="sng" algn="ctr">
                      <a:solidFill>
                        <a:srgbClr val="DADCE0"/>
                      </a:solidFill>
                      <a:prstDash val="solid"/>
                      <a:round/>
                      <a:headEnd type="none" w="med" len="med"/>
                      <a:tailEnd type="none" w="med" len="med"/>
                    </a:lnL>
                    <a:lnR w="9525" cap="flat" cmpd="sng" algn="ctr">
                      <a:solidFill>
                        <a:srgbClr val="DADCE0"/>
                      </a:solidFill>
                      <a:prstDash val="solid"/>
                      <a:round/>
                      <a:headEnd type="none" w="med" len="med"/>
                      <a:tailEnd type="none" w="med" len="med"/>
                    </a:lnR>
                    <a:lnT w="9525" cap="flat" cmpd="sng" algn="ctr">
                      <a:solidFill>
                        <a:srgbClr val="DADCE0"/>
                      </a:solidFill>
                      <a:prstDash val="solid"/>
                      <a:round/>
                      <a:headEnd type="none" w="med" len="med"/>
                      <a:tailEnd type="none" w="med" len="med"/>
                    </a:lnT>
                    <a:lnB w="9525" cap="flat" cmpd="sng" algn="ctr">
                      <a:solidFill>
                        <a:srgbClr val="DADCE0"/>
                      </a:solidFill>
                      <a:prstDash val="solid"/>
                      <a:round/>
                      <a:headEnd type="none" w="med" len="med"/>
                      <a:tailEnd type="none" w="med" len="med"/>
                    </a:lnB>
                    <a:noFill/>
                  </a:tcPr>
                </a:tc>
                <a:tc>
                  <a:txBody>
                    <a:bodyPr/>
                    <a:lstStyle/>
                    <a:p>
                      <a:pPr fontAlgn="base">
                        <a:lnSpc>
                          <a:spcPts val="2625"/>
                        </a:lnSpc>
                        <a:buNone/>
                      </a:pPr>
                      <a:r>
                        <a:rPr lang="en-US" sz="2160">
                          <a:solidFill>
                            <a:srgbClr val="5F6368"/>
                          </a:solidFill>
                          <a:effectLst/>
                          <a:latin typeface="inherit"/>
                        </a:rPr>
                        <a:t>Display appropriate error messages (e.g., "Division by zero") when errors occur.</a:t>
                      </a:r>
                      <a:endParaRPr lang="en-US">
                        <a:effectLst/>
                      </a:endParaRPr>
                    </a:p>
                  </a:txBody>
                  <a:tcPr marL="152400" marR="152400" marT="66675" marB="66675">
                    <a:lnL w="9525" cap="flat" cmpd="sng" algn="ctr">
                      <a:solidFill>
                        <a:srgbClr val="DADCE0"/>
                      </a:solidFill>
                      <a:prstDash val="solid"/>
                      <a:round/>
                      <a:headEnd type="none" w="med" len="med"/>
                      <a:tailEnd type="none" w="med" len="med"/>
                    </a:lnL>
                    <a:lnR w="9525" cap="flat" cmpd="sng" algn="ctr">
                      <a:solidFill>
                        <a:srgbClr val="DADCE0"/>
                      </a:solidFill>
                      <a:prstDash val="solid"/>
                      <a:round/>
                      <a:headEnd type="none" w="med" len="med"/>
                      <a:tailEnd type="none" w="med" len="med"/>
                    </a:lnR>
                    <a:lnT w="9525" cap="flat" cmpd="sng" algn="ctr">
                      <a:solidFill>
                        <a:srgbClr val="DADCE0"/>
                      </a:solidFill>
                      <a:prstDash val="solid"/>
                      <a:round/>
                      <a:headEnd type="none" w="med" len="med"/>
                      <a:tailEnd type="none" w="med" len="med"/>
                    </a:lnT>
                    <a:lnB w="9525" cap="flat" cmpd="sng" algn="ctr">
                      <a:solidFill>
                        <a:srgbClr val="DADCE0"/>
                      </a:solidFill>
                      <a:prstDash val="solid"/>
                      <a:round/>
                      <a:headEnd type="none" w="med" len="med"/>
                      <a:tailEnd type="none" w="med" len="med"/>
                    </a:lnB>
                    <a:noFill/>
                  </a:tcPr>
                </a:tc>
                <a:tc>
                  <a:txBody>
                    <a:bodyPr/>
                    <a:lstStyle/>
                    <a:p>
                      <a:pPr fontAlgn="base">
                        <a:lnSpc>
                          <a:spcPts val="2625"/>
                        </a:lnSpc>
                        <a:buNone/>
                      </a:pPr>
                      <a:r>
                        <a:rPr lang="en-US" sz="2160">
                          <a:solidFill>
                            <a:srgbClr val="5F6368"/>
                          </a:solidFill>
                          <a:effectLst/>
                          <a:latin typeface="inherit"/>
                        </a:rPr>
                        <a:t>⭐⭐ (Medium)</a:t>
                      </a:r>
                      <a:endParaRPr lang="en-US">
                        <a:effectLst/>
                      </a:endParaRPr>
                    </a:p>
                  </a:txBody>
                  <a:tcPr marL="152400" marR="152400" marT="66675" marB="66675">
                    <a:lnL w="9525" cap="flat" cmpd="sng" algn="ctr">
                      <a:solidFill>
                        <a:srgbClr val="DADCE0"/>
                      </a:solidFill>
                      <a:prstDash val="solid"/>
                      <a:round/>
                      <a:headEnd type="none" w="med" len="med"/>
                      <a:tailEnd type="none" w="med" len="med"/>
                    </a:lnL>
                    <a:lnR w="9525" cap="flat" cmpd="sng" algn="ctr">
                      <a:solidFill>
                        <a:srgbClr val="DADCE0"/>
                      </a:solidFill>
                      <a:prstDash val="solid"/>
                      <a:round/>
                      <a:headEnd type="none" w="med" len="med"/>
                      <a:tailEnd type="none" w="med" len="med"/>
                    </a:lnR>
                    <a:lnT w="9525" cap="flat" cmpd="sng" algn="ctr">
                      <a:solidFill>
                        <a:srgbClr val="DADCE0"/>
                      </a:solidFill>
                      <a:prstDash val="solid"/>
                      <a:round/>
                      <a:headEnd type="none" w="med" len="med"/>
                      <a:tailEnd type="none" w="med" len="med"/>
                    </a:lnT>
                    <a:lnB w="9525" cap="flat" cmpd="sng" algn="ctr">
                      <a:solidFill>
                        <a:srgbClr val="DADCE0"/>
                      </a:solidFill>
                      <a:prstDash val="solid"/>
                      <a:round/>
                      <a:headEnd type="none" w="med" len="med"/>
                      <a:tailEnd type="none" w="med" len="med"/>
                    </a:lnB>
                    <a:noFill/>
                  </a:tcPr>
                </a:tc>
                <a:extLst>
                  <a:ext uri="{0D108BD9-81ED-4DB2-BD59-A6C34878D82A}">
                    <a16:rowId xmlns:a16="http://schemas.microsoft.com/office/drawing/2014/main" val="1207633326"/>
                  </a:ext>
                </a:extLst>
              </a:tr>
              <a:tr h="276225">
                <a:tc>
                  <a:txBody>
                    <a:bodyPr/>
                    <a:lstStyle/>
                    <a:p>
                      <a:pPr fontAlgn="base">
                        <a:lnSpc>
                          <a:spcPts val="2625"/>
                        </a:lnSpc>
                        <a:buNone/>
                      </a:pPr>
                      <a:r>
                        <a:rPr lang="en-US" sz="2160">
                          <a:solidFill>
                            <a:srgbClr val="5F6368"/>
                          </a:solidFill>
                          <a:effectLst/>
                          <a:latin typeface="inherit"/>
                        </a:rPr>
                        <a:t>Tic-Tac-Toe</a:t>
                      </a:r>
                      <a:endParaRPr lang="en-US">
                        <a:effectLst/>
                      </a:endParaRPr>
                    </a:p>
                  </a:txBody>
                  <a:tcPr marL="152400" marR="152400" marT="66675" marB="66675">
                    <a:lnL w="9525" cap="flat" cmpd="sng" algn="ctr">
                      <a:solidFill>
                        <a:srgbClr val="DADCE0"/>
                      </a:solidFill>
                      <a:prstDash val="solid"/>
                      <a:round/>
                      <a:headEnd type="none" w="med" len="med"/>
                      <a:tailEnd type="none" w="med" len="med"/>
                    </a:lnL>
                    <a:lnR w="9525" cap="flat" cmpd="sng" algn="ctr">
                      <a:solidFill>
                        <a:srgbClr val="DADCE0"/>
                      </a:solidFill>
                      <a:prstDash val="solid"/>
                      <a:round/>
                      <a:headEnd type="none" w="med" len="med"/>
                      <a:tailEnd type="none" w="med" len="med"/>
                    </a:lnR>
                    <a:lnT w="9525" cap="flat" cmpd="sng" algn="ctr">
                      <a:solidFill>
                        <a:srgbClr val="DADCE0"/>
                      </a:solidFill>
                      <a:prstDash val="solid"/>
                      <a:round/>
                      <a:headEnd type="none" w="med" len="med"/>
                      <a:tailEnd type="none" w="med" len="med"/>
                    </a:lnT>
                    <a:lnB w="9525" cap="flat" cmpd="sng" algn="ctr">
                      <a:solidFill>
                        <a:srgbClr val="DADCE0"/>
                      </a:solidFill>
                      <a:prstDash val="solid"/>
                      <a:round/>
                      <a:headEnd type="none" w="med" len="med"/>
                      <a:tailEnd type="none" w="med" len="med"/>
                    </a:lnB>
                    <a:noFill/>
                  </a:tcPr>
                </a:tc>
                <a:tc>
                  <a:txBody>
                    <a:bodyPr/>
                    <a:lstStyle/>
                    <a:p>
                      <a:pPr fontAlgn="base">
                        <a:lnSpc>
                          <a:spcPts val="2625"/>
                        </a:lnSpc>
                        <a:buNone/>
                      </a:pPr>
                      <a:r>
                        <a:rPr lang="en-US" sz="2160">
                          <a:solidFill>
                            <a:srgbClr val="5F6368"/>
                          </a:solidFill>
                          <a:effectLst/>
                          <a:latin typeface="inherit"/>
                        </a:rPr>
                        <a:t>A two-player Tic-Tac-Toe game. The user can click on a square to place their mark (X or O). The app should detect when a player has won or when the game is a draw.</a:t>
                      </a:r>
                      <a:endParaRPr lang="en-US">
                        <a:effectLst/>
                      </a:endParaRPr>
                    </a:p>
                  </a:txBody>
                  <a:tcPr marL="152400" marR="152400" marT="66675" marB="66675">
                    <a:lnL w="9525" cap="flat" cmpd="sng" algn="ctr">
                      <a:solidFill>
                        <a:srgbClr val="DADCE0"/>
                      </a:solidFill>
                      <a:prstDash val="solid"/>
                      <a:round/>
                      <a:headEnd type="none" w="med" len="med"/>
                      <a:tailEnd type="none" w="med" len="med"/>
                    </a:lnL>
                    <a:lnR w="9525" cap="flat" cmpd="sng" algn="ctr">
                      <a:solidFill>
                        <a:srgbClr val="DADCE0"/>
                      </a:solidFill>
                      <a:prstDash val="solid"/>
                      <a:round/>
                      <a:headEnd type="none" w="med" len="med"/>
                      <a:tailEnd type="none" w="med" len="med"/>
                    </a:lnR>
                    <a:lnT w="9525" cap="flat" cmpd="sng" algn="ctr">
                      <a:solidFill>
                        <a:srgbClr val="DADCE0"/>
                      </a:solidFill>
                      <a:prstDash val="solid"/>
                      <a:round/>
                      <a:headEnd type="none" w="med" len="med"/>
                      <a:tailEnd type="none" w="med" len="med"/>
                    </a:lnT>
                    <a:lnB w="9525" cap="flat" cmpd="sng" algn="ctr">
                      <a:solidFill>
                        <a:srgbClr val="DADCE0"/>
                      </a:solidFill>
                      <a:prstDash val="solid"/>
                      <a:round/>
                      <a:headEnd type="none" w="med" len="med"/>
                      <a:tailEnd type="none" w="med" len="med"/>
                    </a:lnB>
                    <a:noFill/>
                  </a:tcPr>
                </a:tc>
                <a:tc>
                  <a:txBody>
                    <a:bodyPr/>
                    <a:lstStyle/>
                    <a:p>
                      <a:pPr fontAlgn="base">
                        <a:lnSpc>
                          <a:spcPts val="2625"/>
                        </a:lnSpc>
                        <a:buNone/>
                      </a:pPr>
                      <a:r>
                        <a:rPr lang="en-US" sz="2160">
                          <a:solidFill>
                            <a:srgbClr val="5F6368"/>
                          </a:solidFill>
                          <a:effectLst/>
                          <a:latin typeface="inherit"/>
                        </a:rPr>
                        <a:t>High</a:t>
                      </a:r>
                      <a:endParaRPr lang="en-US">
                        <a:effectLst/>
                      </a:endParaRPr>
                    </a:p>
                  </a:txBody>
                  <a:tcPr marL="152400" marR="152400" marT="66675" marB="66675">
                    <a:lnL w="9525" cap="flat" cmpd="sng" algn="ctr">
                      <a:solidFill>
                        <a:srgbClr val="DADCE0"/>
                      </a:solidFill>
                      <a:prstDash val="solid"/>
                      <a:round/>
                      <a:headEnd type="none" w="med" len="med"/>
                      <a:tailEnd type="none" w="med" len="med"/>
                    </a:lnL>
                    <a:lnR w="9525" cap="flat" cmpd="sng" algn="ctr">
                      <a:solidFill>
                        <a:srgbClr val="DADCE0"/>
                      </a:solidFill>
                      <a:prstDash val="solid"/>
                      <a:round/>
                      <a:headEnd type="none" w="med" len="med"/>
                      <a:tailEnd type="none" w="med" len="med"/>
                    </a:lnR>
                    <a:lnT w="9525" cap="flat" cmpd="sng" algn="ctr">
                      <a:solidFill>
                        <a:srgbClr val="DADCE0"/>
                      </a:solidFill>
                      <a:prstDash val="solid"/>
                      <a:round/>
                      <a:headEnd type="none" w="med" len="med"/>
                      <a:tailEnd type="none" w="med" len="med"/>
                    </a:lnT>
                    <a:lnB w="9525" cap="flat" cmpd="sng" algn="ctr">
                      <a:solidFill>
                        <a:srgbClr val="DADCE0"/>
                      </a:solidFill>
                      <a:prstDash val="solid"/>
                      <a:round/>
                      <a:headEnd type="none" w="med" len="med"/>
                      <a:tailEnd type="none" w="med" len="med"/>
                    </a:lnB>
                    <a:noFill/>
                  </a:tcPr>
                </a:tc>
                <a:extLst>
                  <a:ext uri="{0D108BD9-81ED-4DB2-BD59-A6C34878D82A}">
                    <a16:rowId xmlns:a16="http://schemas.microsoft.com/office/drawing/2014/main" val="1945914509"/>
                  </a:ext>
                </a:extLst>
              </a:tr>
            </a:tbl>
          </a:graphicData>
        </a:graphic>
      </p:graphicFrame>
    </p:spTree>
    <p:extLst>
      <p:ext uri="{BB962C8B-B14F-4D97-AF65-F5344CB8AC3E}">
        <p14:creationId xmlns:p14="http://schemas.microsoft.com/office/powerpoint/2010/main" val="1042978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E434F-BD8C-4871-19D5-E72E180D1409}"/>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386C767A-FAA9-3432-35C5-DC30762F5051}"/>
              </a:ext>
            </a:extLst>
          </p:cNvPr>
          <p:cNvSpPr>
            <a:spLocks noGrp="1"/>
          </p:cNvSpPr>
          <p:nvPr>
            <p:ph type="body" sz="quarter" idx="22"/>
          </p:nvPr>
        </p:nvSpPr>
        <p:spPr>
          <a:xfrm>
            <a:off x="748265" y="160668"/>
            <a:ext cx="13055915" cy="438150"/>
          </a:xfrm>
        </p:spPr>
        <p:txBody>
          <a:bodyPr/>
          <a:lstStyle/>
          <a:p>
            <a:r>
              <a:rPr lang="en-US">
                <a:effectLst/>
                <a:latin typeface="+mj-lt"/>
                <a:ea typeface="Aptos" panose="020B0004020202020204" pitchFamily="34" charset="0"/>
              </a:rPr>
              <a:t>App lab adventures</a:t>
            </a:r>
            <a:endParaRPr lang="en-US" sz="2400">
              <a:latin typeface="Calibri Light"/>
              <a:ea typeface="Calibri Light"/>
              <a:cs typeface="Calibri Light"/>
            </a:endParaRPr>
          </a:p>
        </p:txBody>
      </p:sp>
      <p:sp>
        <p:nvSpPr>
          <p:cNvPr id="26" name="Text Placeholder 25">
            <a:extLst>
              <a:ext uri="{FF2B5EF4-FFF2-40B4-BE49-F238E27FC236}">
                <a16:creationId xmlns:a16="http://schemas.microsoft.com/office/drawing/2014/main" id="{9F16500B-D834-A02A-E597-E719815DFD08}"/>
              </a:ext>
            </a:extLst>
          </p:cNvPr>
          <p:cNvSpPr>
            <a:spLocks noGrp="1"/>
          </p:cNvSpPr>
          <p:nvPr>
            <p:ph type="body" sz="quarter" idx="23"/>
          </p:nvPr>
        </p:nvSpPr>
        <p:spPr>
          <a:xfrm>
            <a:off x="748266" y="700419"/>
            <a:ext cx="13055915" cy="776409"/>
          </a:xfrm>
        </p:spPr>
        <p:txBody>
          <a:bodyPr/>
          <a:lstStyle/>
          <a:p>
            <a:r>
              <a:rPr lang="en-US"/>
              <a:t>Introductions</a:t>
            </a:r>
          </a:p>
        </p:txBody>
      </p:sp>
      <p:sp>
        <p:nvSpPr>
          <p:cNvPr id="2" name="TextBox 1">
            <a:extLst>
              <a:ext uri="{FF2B5EF4-FFF2-40B4-BE49-F238E27FC236}">
                <a16:creationId xmlns:a16="http://schemas.microsoft.com/office/drawing/2014/main" id="{321040AE-C191-48ED-90DC-17DAC6887171}"/>
              </a:ext>
            </a:extLst>
          </p:cNvPr>
          <p:cNvSpPr txBox="1"/>
          <p:nvPr/>
        </p:nvSpPr>
        <p:spPr>
          <a:xfrm>
            <a:off x="3153388" y="2052167"/>
            <a:ext cx="2434612" cy="1261884"/>
          </a:xfrm>
          <a:prstGeom prst="rect">
            <a:avLst/>
          </a:prstGeom>
          <a:noFill/>
        </p:spPr>
        <p:txBody>
          <a:bodyPr wrap="square" lIns="91440" tIns="45720" rIns="91440" bIns="45720" rtlCol="0" anchor="t">
            <a:spAutoFit/>
          </a:bodyPr>
          <a:lstStyle/>
          <a:p>
            <a:r>
              <a:rPr lang="en-US" sz="2800"/>
              <a:t>Subhajit Ghosh</a:t>
            </a:r>
          </a:p>
          <a:p>
            <a:r>
              <a:rPr lang="en-US" sz="2400"/>
              <a:t>15+ years at Cardinal Health</a:t>
            </a:r>
          </a:p>
        </p:txBody>
      </p:sp>
      <p:sp>
        <p:nvSpPr>
          <p:cNvPr id="5" name="TextBox 4">
            <a:extLst>
              <a:ext uri="{FF2B5EF4-FFF2-40B4-BE49-F238E27FC236}">
                <a16:creationId xmlns:a16="http://schemas.microsoft.com/office/drawing/2014/main" id="{DFB1C668-7367-AE43-9C36-55B7E59DE6E9}"/>
              </a:ext>
            </a:extLst>
          </p:cNvPr>
          <p:cNvSpPr txBox="1"/>
          <p:nvPr/>
        </p:nvSpPr>
        <p:spPr>
          <a:xfrm>
            <a:off x="3149032" y="4908582"/>
            <a:ext cx="2245531" cy="1261884"/>
          </a:xfrm>
          <a:prstGeom prst="rect">
            <a:avLst/>
          </a:prstGeom>
          <a:noFill/>
        </p:spPr>
        <p:txBody>
          <a:bodyPr wrap="square" rtlCol="0">
            <a:spAutoFit/>
          </a:bodyPr>
          <a:lstStyle/>
          <a:p>
            <a:r>
              <a:rPr lang="en-US" sz="2800"/>
              <a:t>Mohd Ibrez</a:t>
            </a:r>
          </a:p>
          <a:p>
            <a:r>
              <a:rPr lang="en-US" sz="2400"/>
              <a:t>8+ years at Cardinal Health</a:t>
            </a:r>
          </a:p>
        </p:txBody>
      </p:sp>
      <p:sp>
        <p:nvSpPr>
          <p:cNvPr id="6" name="TextBox 5">
            <a:extLst>
              <a:ext uri="{FF2B5EF4-FFF2-40B4-BE49-F238E27FC236}">
                <a16:creationId xmlns:a16="http://schemas.microsoft.com/office/drawing/2014/main" id="{366D0FE7-4804-6C6D-D706-F4294529614A}"/>
              </a:ext>
            </a:extLst>
          </p:cNvPr>
          <p:cNvSpPr txBox="1"/>
          <p:nvPr/>
        </p:nvSpPr>
        <p:spPr>
          <a:xfrm>
            <a:off x="7445828" y="1698754"/>
            <a:ext cx="6191795" cy="5262979"/>
          </a:xfrm>
          <a:prstGeom prst="rect">
            <a:avLst/>
          </a:prstGeom>
          <a:noFill/>
        </p:spPr>
        <p:txBody>
          <a:bodyPr wrap="square" rtlCol="0">
            <a:spAutoFit/>
          </a:bodyPr>
          <a:lstStyle/>
          <a:p>
            <a:r>
              <a:rPr lang="en-US" sz="2800"/>
              <a:t>Tell us about you:</a:t>
            </a:r>
          </a:p>
          <a:p>
            <a:endParaRPr lang="en-US" sz="2800"/>
          </a:p>
          <a:p>
            <a:pPr marL="457200" indent="-457200">
              <a:buFont typeface="Arial" panose="020B0604020202020204" pitchFamily="34" charset="0"/>
              <a:buChar char="•"/>
            </a:pPr>
            <a:r>
              <a:rPr lang="en-US" sz="2800"/>
              <a:t>What is your name?</a:t>
            </a:r>
            <a:br>
              <a:rPr lang="en-US" sz="2800"/>
            </a:br>
            <a:endParaRPr lang="en-US" sz="2800"/>
          </a:p>
          <a:p>
            <a:pPr marL="457200" indent="-457200">
              <a:buFont typeface="Arial" panose="020B0604020202020204" pitchFamily="34" charset="0"/>
              <a:buChar char="•"/>
            </a:pPr>
            <a:r>
              <a:rPr lang="en-US" sz="2800"/>
              <a:t>What grade are you in?</a:t>
            </a:r>
            <a:br>
              <a:rPr lang="en-US" sz="2800"/>
            </a:br>
            <a:endParaRPr lang="en-US" sz="2800"/>
          </a:p>
          <a:p>
            <a:pPr marL="457200" indent="-457200">
              <a:buFont typeface="Arial" panose="020B0604020202020204" pitchFamily="34" charset="0"/>
              <a:buChar char="•"/>
            </a:pPr>
            <a:r>
              <a:rPr lang="en-US" sz="2800"/>
              <a:t>What school do you attend?</a:t>
            </a:r>
            <a:br>
              <a:rPr lang="en-US" sz="2800"/>
            </a:br>
            <a:endParaRPr lang="en-US" sz="2800"/>
          </a:p>
          <a:p>
            <a:pPr marL="457200" indent="-457200">
              <a:buFont typeface="Arial" panose="020B0604020202020204" pitchFamily="34" charset="0"/>
              <a:buChar char="•"/>
            </a:pPr>
            <a:r>
              <a:rPr lang="en-US" sz="2800"/>
              <a:t>Why did you decide to attend Technology Camp?</a:t>
            </a:r>
          </a:p>
          <a:p>
            <a:endParaRPr lang="en-US" sz="2800"/>
          </a:p>
          <a:p>
            <a:pPr marL="457200" indent="-457200">
              <a:buFont typeface="Arial" panose="020B0604020202020204" pitchFamily="34" charset="0"/>
              <a:buChar char="•"/>
            </a:pPr>
            <a:r>
              <a:rPr lang="en-US" sz="2800"/>
              <a:t>Did you code before?</a:t>
            </a:r>
          </a:p>
        </p:txBody>
      </p:sp>
      <p:pic>
        <p:nvPicPr>
          <p:cNvPr id="11" name="Picture 10">
            <a:extLst>
              <a:ext uri="{FF2B5EF4-FFF2-40B4-BE49-F238E27FC236}">
                <a16:creationId xmlns:a16="http://schemas.microsoft.com/office/drawing/2014/main" id="{EA0C11A9-2C13-44E8-ACAE-3E1541D52A99}"/>
              </a:ext>
            </a:extLst>
          </p:cNvPr>
          <p:cNvPicPr>
            <a:picLocks noChangeAspect="1"/>
          </p:cNvPicPr>
          <p:nvPr/>
        </p:nvPicPr>
        <p:blipFill>
          <a:blip r:embed="rId2"/>
          <a:stretch>
            <a:fillRect/>
          </a:stretch>
        </p:blipFill>
        <p:spPr>
          <a:xfrm>
            <a:off x="992777" y="4450897"/>
            <a:ext cx="1939684" cy="1987875"/>
          </a:xfrm>
          <a:prstGeom prst="rect">
            <a:avLst/>
          </a:prstGeom>
        </p:spPr>
      </p:pic>
      <p:pic>
        <p:nvPicPr>
          <p:cNvPr id="3" name="Picture 2" descr="A person wearing glasses and a suit jacket&#10;&#10;AI-generated content may be incorrect.">
            <a:extLst>
              <a:ext uri="{FF2B5EF4-FFF2-40B4-BE49-F238E27FC236}">
                <a16:creationId xmlns:a16="http://schemas.microsoft.com/office/drawing/2014/main" id="{20B91FC2-1E96-AE71-10D4-E9E45C89D093}"/>
              </a:ext>
            </a:extLst>
          </p:cNvPr>
          <p:cNvPicPr>
            <a:picLocks noChangeAspect="1"/>
          </p:cNvPicPr>
          <p:nvPr/>
        </p:nvPicPr>
        <p:blipFill>
          <a:blip r:embed="rId3"/>
          <a:stretch>
            <a:fillRect/>
          </a:stretch>
        </p:blipFill>
        <p:spPr>
          <a:xfrm>
            <a:off x="986999" y="1719072"/>
            <a:ext cx="1951826" cy="1962912"/>
          </a:xfrm>
          <a:prstGeom prst="rect">
            <a:avLst/>
          </a:prstGeom>
        </p:spPr>
      </p:pic>
    </p:spTree>
    <p:extLst>
      <p:ext uri="{BB962C8B-B14F-4D97-AF65-F5344CB8AC3E}">
        <p14:creationId xmlns:p14="http://schemas.microsoft.com/office/powerpoint/2010/main" val="4223732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E95CD5D8-B335-932C-BA89-08C218DB912F}"/>
              </a:ext>
            </a:extLst>
          </p:cNvPr>
          <p:cNvSpPr txBox="1">
            <a:spLocks/>
          </p:cNvSpPr>
          <p:nvPr/>
        </p:nvSpPr>
        <p:spPr>
          <a:xfrm>
            <a:off x="748265" y="160668"/>
            <a:ext cx="13055915" cy="438150"/>
          </a:xfrm>
          <a:prstGeom prst="rect">
            <a:avLst/>
          </a:prstGeom>
        </p:spPr>
        <p:txBody>
          <a:bodyPr anchor="t"/>
          <a:lstStyle>
            <a:lvl1pPr marL="0" indent="0" algn="l" defTabSz="914400" rtl="0" eaLnBrk="1" latinLnBrk="0" hangingPunct="1">
              <a:lnSpc>
                <a:spcPct val="85000"/>
              </a:lnSpc>
              <a:spcBef>
                <a:spcPts val="1000"/>
              </a:spcBef>
              <a:buFontTx/>
              <a:buNone/>
              <a:defRPr sz="2400" b="1" i="0" kern="1200">
                <a:solidFill>
                  <a:srgbClr val="E41F35"/>
                </a:solidFill>
                <a:latin typeface="Calibri" panose="020F0502020204030204" pitchFamily="34" charset="0"/>
                <a:ea typeface="+mn-ea"/>
                <a:cs typeface="Calibri" panose="020F0502020204030204" pitchFamily="34" charset="0"/>
              </a:defRPr>
            </a:lvl1pPr>
            <a:lvl2pPr marL="4572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2pPr>
            <a:lvl3pPr marL="9144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3pPr>
            <a:lvl4pPr marL="13716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4pPr>
            <a:lvl5pPr marL="18288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mj-lt"/>
                <a:ea typeface="Aptos" panose="020B0004020202020204" pitchFamily="34" charset="0"/>
              </a:rPr>
              <a:t>App lab adventures</a:t>
            </a:r>
            <a:endParaRPr lang="en-US">
              <a:latin typeface="Calibri Light"/>
              <a:ea typeface="Calibri Light"/>
              <a:cs typeface="Calibri Light"/>
            </a:endParaRPr>
          </a:p>
        </p:txBody>
      </p:sp>
      <p:sp>
        <p:nvSpPr>
          <p:cNvPr id="11" name="Text Placeholder 25">
            <a:extLst>
              <a:ext uri="{FF2B5EF4-FFF2-40B4-BE49-F238E27FC236}">
                <a16:creationId xmlns:a16="http://schemas.microsoft.com/office/drawing/2014/main" id="{78D57DB4-16FA-522F-A0C8-8EAFADC2A661}"/>
              </a:ext>
            </a:extLst>
          </p:cNvPr>
          <p:cNvSpPr txBox="1">
            <a:spLocks/>
          </p:cNvSpPr>
          <p:nvPr/>
        </p:nvSpPr>
        <p:spPr>
          <a:xfrm>
            <a:off x="748266" y="700419"/>
            <a:ext cx="13055915" cy="776409"/>
          </a:xfrm>
          <a:prstGeom prst="rect">
            <a:avLst/>
          </a:prstGeom>
        </p:spPr>
        <p:txBody>
          <a:bodyPr anchor="t"/>
          <a:lstStyle>
            <a:lvl1pPr marL="0" indent="0" algn="l" defTabSz="914400" rtl="0" eaLnBrk="1" latinLnBrk="0" hangingPunct="1">
              <a:lnSpc>
                <a:spcPct val="85000"/>
              </a:lnSpc>
              <a:spcBef>
                <a:spcPts val="0"/>
              </a:spcBef>
              <a:buFontTx/>
              <a:buNone/>
              <a:defRPr sz="4800" b="0" i="0" kern="1200">
                <a:solidFill>
                  <a:schemeClr val="tx1"/>
                </a:solidFill>
                <a:latin typeface="Calibri Light" panose="020F0302020204030204" pitchFamily="34" charset="0"/>
                <a:ea typeface="+mn-ea"/>
                <a:cs typeface="Calibri Light" panose="020F0302020204030204" pitchFamily="34" charset="0"/>
              </a:defRPr>
            </a:lvl1pPr>
            <a:lvl2pPr marL="4572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2pPr>
            <a:lvl3pPr marL="9144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3pPr>
            <a:lvl4pPr marL="13716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4pPr>
            <a:lvl5pPr marL="18288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Coding with Cups</a:t>
            </a:r>
          </a:p>
        </p:txBody>
      </p:sp>
      <p:sp>
        <p:nvSpPr>
          <p:cNvPr id="12" name="TextBox 11">
            <a:extLst>
              <a:ext uri="{FF2B5EF4-FFF2-40B4-BE49-F238E27FC236}">
                <a16:creationId xmlns:a16="http://schemas.microsoft.com/office/drawing/2014/main" id="{0EAA107C-8DD8-BD7B-009F-4A33CF2BC847}"/>
              </a:ext>
            </a:extLst>
          </p:cNvPr>
          <p:cNvSpPr txBox="1"/>
          <p:nvPr/>
        </p:nvSpPr>
        <p:spPr>
          <a:xfrm>
            <a:off x="748264" y="2073864"/>
            <a:ext cx="6822429" cy="4832092"/>
          </a:xfrm>
          <a:prstGeom prst="rect">
            <a:avLst/>
          </a:prstGeom>
          <a:noFill/>
        </p:spPr>
        <p:txBody>
          <a:bodyPr wrap="square" rtlCol="0">
            <a:spAutoFit/>
          </a:bodyPr>
          <a:lstStyle/>
          <a:p>
            <a:r>
              <a:rPr lang="en-US" sz="2800"/>
              <a:t>How do I Play?</a:t>
            </a:r>
            <a:br>
              <a:rPr lang="en-US" sz="2800"/>
            </a:br>
            <a:endParaRPr lang="en-US" sz="2800"/>
          </a:p>
          <a:p>
            <a:pPr marL="514350" indent="-514350">
              <a:buFont typeface="+mj-lt"/>
              <a:buAutoNum type="arabicPeriod"/>
            </a:pPr>
            <a:r>
              <a:rPr lang="en-US" sz="2800"/>
              <a:t>Form into small teams(2-3) – one plays the role of a programmer, one as Robot and one as observer.</a:t>
            </a:r>
            <a:br>
              <a:rPr lang="en-US" sz="2800"/>
            </a:br>
            <a:endParaRPr lang="en-US" sz="2800"/>
          </a:p>
          <a:p>
            <a:pPr marL="514350" indent="-514350">
              <a:buFont typeface="+mj-lt"/>
              <a:buAutoNum type="arabicPeriod"/>
            </a:pPr>
            <a:r>
              <a:rPr lang="en-US" sz="2800"/>
              <a:t>Programmer writes steps to stack cups</a:t>
            </a:r>
            <a:br>
              <a:rPr lang="en-US" sz="2800"/>
            </a:br>
            <a:endParaRPr lang="en-US" sz="2800"/>
          </a:p>
          <a:p>
            <a:pPr marL="514350" indent="-514350">
              <a:buFont typeface="+mj-lt"/>
              <a:buAutoNum type="arabicPeriod"/>
            </a:pPr>
            <a:r>
              <a:rPr lang="en-US" sz="2800"/>
              <a:t>Robot Executes the code</a:t>
            </a:r>
          </a:p>
          <a:p>
            <a:pPr marL="514350" indent="-514350">
              <a:buFont typeface="+mj-lt"/>
              <a:buAutoNum type="arabicPeriod"/>
            </a:pPr>
            <a:endParaRPr lang="en-US" sz="2800"/>
          </a:p>
          <a:p>
            <a:pPr marL="514350" indent="-514350">
              <a:buFont typeface="+mj-lt"/>
              <a:buAutoNum type="arabicPeriod"/>
            </a:pPr>
            <a:r>
              <a:rPr lang="en-US" sz="2800"/>
              <a:t>Observer keeps track</a:t>
            </a:r>
          </a:p>
        </p:txBody>
      </p:sp>
      <p:pic>
        <p:nvPicPr>
          <p:cNvPr id="1026" name="Picture 2" descr="3 cup pattern">
            <a:extLst>
              <a:ext uri="{FF2B5EF4-FFF2-40B4-BE49-F238E27FC236}">
                <a16:creationId xmlns:a16="http://schemas.microsoft.com/office/drawing/2014/main" id="{2F16B7FE-F4ED-FE4B-2A97-2657043B1D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134" r="6975"/>
          <a:stretch/>
        </p:blipFill>
        <p:spPr bwMode="auto">
          <a:xfrm>
            <a:off x="7276222" y="889104"/>
            <a:ext cx="6320191" cy="39433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obot Symbols">
            <a:extLst>
              <a:ext uri="{FF2B5EF4-FFF2-40B4-BE49-F238E27FC236}">
                <a16:creationId xmlns:a16="http://schemas.microsoft.com/office/drawing/2014/main" id="{383C6D03-0BE4-6326-99AF-35597CE2871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162" t="28043" r="9931" b="43938"/>
          <a:stretch/>
        </p:blipFill>
        <p:spPr bwMode="auto">
          <a:xfrm>
            <a:off x="6354563" y="5176890"/>
            <a:ext cx="4124751" cy="164569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obot Symbols">
            <a:extLst>
              <a:ext uri="{FF2B5EF4-FFF2-40B4-BE49-F238E27FC236}">
                <a16:creationId xmlns:a16="http://schemas.microsoft.com/office/drawing/2014/main" id="{8A0F0C84-70C4-45F9-558F-37DB743D626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693" t="69312" r="9141" b="8511"/>
          <a:stretch/>
        </p:blipFill>
        <p:spPr bwMode="auto">
          <a:xfrm>
            <a:off x="10247086" y="5655164"/>
            <a:ext cx="4383314" cy="136217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B3985CC-54F7-EB7D-884E-FC038789865C}"/>
              </a:ext>
            </a:extLst>
          </p:cNvPr>
          <p:cNvSpPr txBox="1"/>
          <p:nvPr/>
        </p:nvSpPr>
        <p:spPr>
          <a:xfrm>
            <a:off x="7962959" y="7082914"/>
            <a:ext cx="5841221" cy="757130"/>
          </a:xfrm>
          <a:prstGeom prst="rect">
            <a:avLst/>
          </a:prstGeom>
          <a:noFill/>
        </p:spPr>
        <p:txBody>
          <a:bodyPr wrap="square" lIns="91440" tIns="45720" rIns="91440" bIns="45720" rtlCol="0" anchor="t">
            <a:spAutoFit/>
          </a:bodyPr>
          <a:lstStyle/>
          <a:p>
            <a:r>
              <a:rPr lang="en-US" sz="2150">
                <a:highlight>
                  <a:srgbClr val="FFFF00"/>
                </a:highlight>
              </a:rPr>
              <a:t>Finalize on how many teams and can we flag it to explain id , need to play it once with the printouts </a:t>
            </a:r>
            <a:endParaRPr lang="en-US" sz="2150">
              <a:highlight>
                <a:srgbClr val="FFFF00"/>
              </a:highlight>
              <a:ea typeface="Calibri"/>
              <a:cs typeface="Calibri"/>
            </a:endParaRPr>
          </a:p>
        </p:txBody>
      </p:sp>
    </p:spTree>
    <p:extLst>
      <p:ext uri="{BB962C8B-B14F-4D97-AF65-F5344CB8AC3E}">
        <p14:creationId xmlns:p14="http://schemas.microsoft.com/office/powerpoint/2010/main" val="2198850194"/>
      </p:ext>
    </p:extLst>
  </p:cSld>
  <p:clrMapOvr>
    <a:masterClrMapping/>
  </p:clrMapOvr>
  <p:transition>
    <p:fade/>
  </p:transition>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9526F9-FB2C-02F7-3A80-994DEAFAB864}"/>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2D8D7D33-AA0A-52DC-F564-77E08343E89D}"/>
              </a:ext>
            </a:extLst>
          </p:cNvPr>
          <p:cNvSpPr>
            <a:spLocks noGrp="1"/>
          </p:cNvSpPr>
          <p:nvPr>
            <p:ph type="body" sz="quarter" idx="22"/>
          </p:nvPr>
        </p:nvSpPr>
        <p:spPr>
          <a:xfrm>
            <a:off x="748265" y="160668"/>
            <a:ext cx="13055915" cy="438150"/>
          </a:xfrm>
        </p:spPr>
        <p:txBody>
          <a:bodyPr/>
          <a:lstStyle/>
          <a:p>
            <a:r>
              <a:rPr lang="en-US">
                <a:effectLst/>
                <a:latin typeface="+mj-lt"/>
                <a:ea typeface="Aptos" panose="020B0004020202020204" pitchFamily="34" charset="0"/>
              </a:rPr>
              <a:t>App lab adventures</a:t>
            </a:r>
            <a:endParaRPr lang="en-US" sz="2400">
              <a:latin typeface="Calibri Light"/>
              <a:ea typeface="Calibri Light"/>
              <a:cs typeface="Calibri Light"/>
            </a:endParaRPr>
          </a:p>
        </p:txBody>
      </p:sp>
      <p:sp>
        <p:nvSpPr>
          <p:cNvPr id="26" name="Text Placeholder 25">
            <a:extLst>
              <a:ext uri="{FF2B5EF4-FFF2-40B4-BE49-F238E27FC236}">
                <a16:creationId xmlns:a16="http://schemas.microsoft.com/office/drawing/2014/main" id="{ADEE9BB9-4760-6104-283B-55902EFC24F3}"/>
              </a:ext>
            </a:extLst>
          </p:cNvPr>
          <p:cNvSpPr>
            <a:spLocks noGrp="1"/>
          </p:cNvSpPr>
          <p:nvPr>
            <p:ph type="body" sz="quarter" idx="23"/>
          </p:nvPr>
        </p:nvSpPr>
        <p:spPr>
          <a:xfrm>
            <a:off x="748266" y="700419"/>
            <a:ext cx="13055915" cy="776409"/>
          </a:xfrm>
        </p:spPr>
        <p:txBody>
          <a:bodyPr/>
          <a:lstStyle/>
          <a:p>
            <a:r>
              <a:rPr lang="en-US"/>
              <a:t>Apps Everywhere</a:t>
            </a:r>
          </a:p>
        </p:txBody>
      </p:sp>
      <p:sp>
        <p:nvSpPr>
          <p:cNvPr id="3" name="TextBox 2">
            <a:extLst>
              <a:ext uri="{FF2B5EF4-FFF2-40B4-BE49-F238E27FC236}">
                <a16:creationId xmlns:a16="http://schemas.microsoft.com/office/drawing/2014/main" id="{01568B79-5329-7EDB-7A9C-81958940147E}"/>
              </a:ext>
            </a:extLst>
          </p:cNvPr>
          <p:cNvSpPr txBox="1"/>
          <p:nvPr/>
        </p:nvSpPr>
        <p:spPr>
          <a:xfrm>
            <a:off x="918029" y="1695676"/>
            <a:ext cx="12130314" cy="5078313"/>
          </a:xfrm>
          <a:prstGeom prst="rect">
            <a:avLst/>
          </a:prstGeom>
          <a:noFill/>
        </p:spPr>
        <p:txBody>
          <a:bodyPr wrap="square">
            <a:spAutoFit/>
          </a:bodyPr>
          <a:lstStyle/>
          <a:p>
            <a:pPr algn="l"/>
            <a:r>
              <a:rPr lang="en-US" b="1" i="0">
                <a:solidFill>
                  <a:srgbClr val="1F1F1F"/>
                </a:solidFill>
                <a:effectLst/>
                <a:latin typeface="Roboto" panose="02000000000000000000" pitchFamily="2" charset="0"/>
              </a:rPr>
              <a:t>What are they?</a:t>
            </a:r>
          </a:p>
          <a:p>
            <a:pPr algn="l"/>
            <a:endParaRPr lang="en-US" b="0" i="0">
              <a:solidFill>
                <a:srgbClr val="1F1F1F"/>
              </a:solidFill>
              <a:effectLst/>
              <a:latin typeface="Roboto" panose="02000000000000000000" pitchFamily="2" charset="0"/>
            </a:endParaRPr>
          </a:p>
          <a:p>
            <a:pPr marL="342900" indent="-342900" algn="l">
              <a:buFont typeface="Arial" panose="020B0604020202020204" pitchFamily="34" charset="0"/>
              <a:buChar char="•"/>
            </a:pPr>
            <a:r>
              <a:rPr lang="en-US" b="1" i="0">
                <a:solidFill>
                  <a:srgbClr val="1F1F1F"/>
                </a:solidFill>
                <a:effectLst/>
                <a:latin typeface="Roboto" panose="02000000000000000000" pitchFamily="2" charset="0"/>
              </a:rPr>
              <a:t>App (Application):</a:t>
            </a:r>
            <a:r>
              <a:rPr lang="en-US" b="0" i="0">
                <a:solidFill>
                  <a:srgbClr val="1F1F1F"/>
                </a:solidFill>
                <a:effectLst/>
                <a:latin typeface="Roboto" panose="02000000000000000000" pitchFamily="2" charset="0"/>
              </a:rPr>
              <a:t> A program you use on a computer or device to do something specific. Think of it like a tool!</a:t>
            </a:r>
          </a:p>
          <a:p>
            <a:pPr marL="342900" indent="-342900" algn="l">
              <a:buFont typeface="Arial" panose="020B0604020202020204" pitchFamily="34" charset="0"/>
              <a:buChar char="•"/>
            </a:pPr>
            <a:endParaRPr lang="en-US" b="0" i="0">
              <a:solidFill>
                <a:srgbClr val="1F1F1F"/>
              </a:solidFill>
              <a:effectLst/>
              <a:latin typeface="Roboto" panose="02000000000000000000" pitchFamily="2" charset="0"/>
            </a:endParaRPr>
          </a:p>
          <a:p>
            <a:pPr algn="l"/>
            <a:endParaRPr lang="en-US" b="0" i="0">
              <a:solidFill>
                <a:srgbClr val="1F1F1F"/>
              </a:solidFill>
              <a:effectLst/>
              <a:latin typeface="Roboto" panose="02000000000000000000" pitchFamily="2" charset="0"/>
            </a:endParaRPr>
          </a:p>
          <a:p>
            <a:pPr marL="342900" indent="-342900" algn="l">
              <a:buFont typeface="Arial" panose="020B0604020202020204" pitchFamily="34" charset="0"/>
              <a:buChar char="•"/>
            </a:pPr>
            <a:r>
              <a:rPr lang="en-US" b="1" i="0">
                <a:solidFill>
                  <a:srgbClr val="1F1F1F"/>
                </a:solidFill>
                <a:effectLst/>
                <a:latin typeface="Roboto" panose="02000000000000000000" pitchFamily="2" charset="0"/>
              </a:rPr>
              <a:t>Web App:</a:t>
            </a:r>
            <a:r>
              <a:rPr lang="en-US" b="0" i="0">
                <a:solidFill>
                  <a:srgbClr val="1F1F1F"/>
                </a:solidFill>
                <a:effectLst/>
                <a:latin typeface="Roboto" panose="02000000000000000000" pitchFamily="2" charset="0"/>
              </a:rPr>
              <a:t> An app that runs in your web browser, like Chrome or Safari. You access it through a website! E.g.</a:t>
            </a:r>
            <a:r>
              <a:rPr lang="en-US">
                <a:solidFill>
                  <a:srgbClr val="1F1F1F"/>
                </a:solidFill>
                <a:latin typeface="Roboto" panose="02000000000000000000" pitchFamily="2" charset="0"/>
              </a:rPr>
              <a:t> Google Apps</a:t>
            </a:r>
          </a:p>
          <a:p>
            <a:pPr marL="342900" indent="-342900" algn="l">
              <a:buFont typeface="Arial" panose="020B0604020202020204" pitchFamily="34" charset="0"/>
              <a:buChar char="•"/>
            </a:pPr>
            <a:endParaRPr lang="en-US" b="0" i="0">
              <a:solidFill>
                <a:srgbClr val="1F1F1F"/>
              </a:solidFill>
              <a:effectLst/>
              <a:latin typeface="Roboto" panose="02000000000000000000" pitchFamily="2" charset="0"/>
            </a:endParaRPr>
          </a:p>
          <a:p>
            <a:pPr algn="l"/>
            <a:endParaRPr lang="en-US" b="0" i="0">
              <a:solidFill>
                <a:srgbClr val="1F1F1F"/>
              </a:solidFill>
              <a:effectLst/>
              <a:latin typeface="Roboto" panose="02000000000000000000" pitchFamily="2" charset="0"/>
            </a:endParaRPr>
          </a:p>
          <a:p>
            <a:pPr marL="342900" indent="-342900" algn="l">
              <a:buFont typeface="Arial" panose="020B0604020202020204" pitchFamily="34" charset="0"/>
              <a:buChar char="•"/>
            </a:pPr>
            <a:r>
              <a:rPr lang="en-US" b="1" i="0">
                <a:solidFill>
                  <a:srgbClr val="1F1F1F"/>
                </a:solidFill>
                <a:effectLst/>
                <a:latin typeface="Roboto" panose="02000000000000000000" pitchFamily="2" charset="0"/>
              </a:rPr>
              <a:t>Mobile App:</a:t>
            </a:r>
            <a:r>
              <a:rPr lang="en-US" b="0" i="0">
                <a:solidFill>
                  <a:srgbClr val="1F1F1F"/>
                </a:solidFill>
                <a:effectLst/>
                <a:latin typeface="Roboto" panose="02000000000000000000" pitchFamily="2" charset="0"/>
              </a:rPr>
              <a:t> An app designed for smartphones and tablets. You download it from an app store! E.g. Instagram </a:t>
            </a:r>
          </a:p>
          <a:p>
            <a:pPr marL="342900" indent="-342900" algn="l">
              <a:buFont typeface="Arial" panose="020B0604020202020204" pitchFamily="34" charset="0"/>
              <a:buChar char="•"/>
            </a:pPr>
            <a:endParaRPr lang="en-US">
              <a:solidFill>
                <a:srgbClr val="1F1F1F"/>
              </a:solidFill>
              <a:latin typeface="Roboto" panose="02000000000000000000" pitchFamily="2" charset="0"/>
            </a:endParaRPr>
          </a:p>
          <a:p>
            <a:pPr marL="342900" indent="-342900" algn="l">
              <a:buFont typeface="Arial" panose="020B0604020202020204" pitchFamily="34" charset="0"/>
              <a:buChar char="•"/>
            </a:pPr>
            <a:endParaRPr lang="en-US" b="0" i="0">
              <a:solidFill>
                <a:srgbClr val="1F1F1F"/>
              </a:solidFill>
              <a:effectLst/>
              <a:latin typeface="Roboto" panose="02000000000000000000" pitchFamily="2" charset="0"/>
            </a:endParaRPr>
          </a:p>
          <a:p>
            <a:pPr algn="l"/>
            <a:r>
              <a:rPr lang="en-US">
                <a:solidFill>
                  <a:srgbClr val="1F1F1F"/>
                </a:solidFill>
                <a:latin typeface="Roboto" panose="02000000000000000000" pitchFamily="2" charset="0"/>
              </a:rPr>
              <a:t>What other apps do you know?</a:t>
            </a:r>
            <a:endParaRPr lang="en-US" b="0" i="0">
              <a:solidFill>
                <a:srgbClr val="1F1F1F"/>
              </a:solidFill>
              <a:effectLst/>
              <a:latin typeface="Roboto" panose="02000000000000000000" pitchFamily="2" charset="0"/>
            </a:endParaRPr>
          </a:p>
        </p:txBody>
      </p:sp>
    </p:spTree>
    <p:extLst>
      <p:ext uri="{BB962C8B-B14F-4D97-AF65-F5344CB8AC3E}">
        <p14:creationId xmlns:p14="http://schemas.microsoft.com/office/powerpoint/2010/main" val="907162821"/>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ED9E4FA0-9B9B-3DFB-11DE-8AF9D0616F45}"/>
              </a:ext>
            </a:extLst>
          </p:cNvPr>
          <p:cNvSpPr>
            <a:spLocks noGrp="1"/>
          </p:cNvSpPr>
          <p:nvPr>
            <p:ph type="body" sz="quarter" idx="13"/>
          </p:nvPr>
        </p:nvSpPr>
        <p:spPr/>
        <p:txBody>
          <a:bodyPr/>
          <a:lstStyle/>
          <a:p>
            <a:r>
              <a:rPr lang="en-US"/>
              <a:t>Let’s build some mobile apps!</a:t>
            </a:r>
          </a:p>
        </p:txBody>
      </p:sp>
      <p:sp>
        <p:nvSpPr>
          <p:cNvPr id="14" name="Text Placeholder 13">
            <a:extLst>
              <a:ext uri="{FF2B5EF4-FFF2-40B4-BE49-F238E27FC236}">
                <a16:creationId xmlns:a16="http://schemas.microsoft.com/office/drawing/2014/main" id="{D8908199-15FF-DAE1-CD2A-6035878BD9A5}"/>
              </a:ext>
            </a:extLst>
          </p:cNvPr>
          <p:cNvSpPr>
            <a:spLocks noGrp="1"/>
          </p:cNvSpPr>
          <p:nvPr>
            <p:ph type="body" sz="quarter" idx="15"/>
          </p:nvPr>
        </p:nvSpPr>
        <p:spPr/>
        <p:txBody>
          <a:bodyPr/>
          <a:lstStyle/>
          <a:p>
            <a:r>
              <a:rPr lang="en-US"/>
              <a:t>Code.org App Lab</a:t>
            </a:r>
          </a:p>
        </p:txBody>
      </p:sp>
    </p:spTree>
    <p:extLst>
      <p:ext uri="{BB962C8B-B14F-4D97-AF65-F5344CB8AC3E}">
        <p14:creationId xmlns:p14="http://schemas.microsoft.com/office/powerpoint/2010/main" val="2079596961"/>
      </p:ext>
    </p:extLst>
  </p:cSld>
  <p:clrMapOvr>
    <a:masterClrMapping/>
  </p:clrMapOvr>
  <p:transition>
    <p:fade/>
  </p:transition>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B1EF0B-1E9F-9DD3-F3D7-31045548E632}"/>
              </a:ext>
            </a:extLst>
          </p:cNvPr>
          <p:cNvPicPr>
            <a:picLocks noChangeAspect="1"/>
          </p:cNvPicPr>
          <p:nvPr/>
        </p:nvPicPr>
        <p:blipFill>
          <a:blip r:embed="rId3"/>
          <a:stretch>
            <a:fillRect/>
          </a:stretch>
        </p:blipFill>
        <p:spPr>
          <a:xfrm>
            <a:off x="1111122" y="1848568"/>
            <a:ext cx="11729356" cy="5680613"/>
          </a:xfrm>
          <a:prstGeom prst="rect">
            <a:avLst/>
          </a:prstGeom>
        </p:spPr>
      </p:pic>
      <p:sp>
        <p:nvSpPr>
          <p:cNvPr id="4" name="Text Placeholder 7">
            <a:extLst>
              <a:ext uri="{FF2B5EF4-FFF2-40B4-BE49-F238E27FC236}">
                <a16:creationId xmlns:a16="http://schemas.microsoft.com/office/drawing/2014/main" id="{DEAA61C1-4125-EC41-B3D3-F323282F7B54}"/>
              </a:ext>
            </a:extLst>
          </p:cNvPr>
          <p:cNvSpPr txBox="1">
            <a:spLocks/>
          </p:cNvSpPr>
          <p:nvPr/>
        </p:nvSpPr>
        <p:spPr>
          <a:xfrm>
            <a:off x="748265" y="160668"/>
            <a:ext cx="13055915" cy="438150"/>
          </a:xfrm>
          <a:prstGeom prst="rect">
            <a:avLst/>
          </a:prstGeom>
        </p:spPr>
        <p:txBody>
          <a:bodyPr anchor="t"/>
          <a:lstStyle>
            <a:lvl1pPr marL="0" indent="0" algn="l" defTabSz="914400" rtl="0" eaLnBrk="1" latinLnBrk="0" hangingPunct="1">
              <a:lnSpc>
                <a:spcPct val="85000"/>
              </a:lnSpc>
              <a:spcBef>
                <a:spcPts val="1000"/>
              </a:spcBef>
              <a:buFontTx/>
              <a:buNone/>
              <a:defRPr sz="2400" b="1" i="0" kern="1200">
                <a:solidFill>
                  <a:srgbClr val="E41F35"/>
                </a:solidFill>
                <a:latin typeface="Calibri" panose="020F0502020204030204" pitchFamily="34" charset="0"/>
                <a:ea typeface="+mn-ea"/>
                <a:cs typeface="Calibri" panose="020F0502020204030204" pitchFamily="34" charset="0"/>
              </a:defRPr>
            </a:lvl1pPr>
            <a:lvl2pPr marL="4572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2pPr>
            <a:lvl3pPr marL="9144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3pPr>
            <a:lvl4pPr marL="13716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4pPr>
            <a:lvl5pPr marL="18288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mj-lt"/>
                <a:ea typeface="Aptos" panose="020B0004020202020204" pitchFamily="34" charset="0"/>
              </a:rPr>
              <a:t>App lab adventures</a:t>
            </a:r>
            <a:endParaRPr lang="en-US">
              <a:latin typeface="Calibri Light"/>
              <a:ea typeface="Calibri Light"/>
              <a:cs typeface="Calibri Light"/>
            </a:endParaRPr>
          </a:p>
        </p:txBody>
      </p:sp>
      <p:sp>
        <p:nvSpPr>
          <p:cNvPr id="6" name="Text Placeholder 25">
            <a:extLst>
              <a:ext uri="{FF2B5EF4-FFF2-40B4-BE49-F238E27FC236}">
                <a16:creationId xmlns:a16="http://schemas.microsoft.com/office/drawing/2014/main" id="{A28B2292-872C-2B35-3A6D-6E16EB21BA0C}"/>
              </a:ext>
            </a:extLst>
          </p:cNvPr>
          <p:cNvSpPr txBox="1">
            <a:spLocks/>
          </p:cNvSpPr>
          <p:nvPr/>
        </p:nvSpPr>
        <p:spPr>
          <a:xfrm>
            <a:off x="748266" y="700419"/>
            <a:ext cx="13055915" cy="776409"/>
          </a:xfrm>
          <a:prstGeom prst="rect">
            <a:avLst/>
          </a:prstGeom>
        </p:spPr>
        <p:txBody>
          <a:bodyPr anchor="t"/>
          <a:lstStyle>
            <a:lvl1pPr marL="0" indent="0" algn="l" defTabSz="914400" rtl="0" eaLnBrk="1" latinLnBrk="0" hangingPunct="1">
              <a:lnSpc>
                <a:spcPct val="85000"/>
              </a:lnSpc>
              <a:spcBef>
                <a:spcPts val="0"/>
              </a:spcBef>
              <a:buFontTx/>
              <a:buNone/>
              <a:defRPr sz="4800" b="0" i="0" kern="1200">
                <a:solidFill>
                  <a:schemeClr val="tx1"/>
                </a:solidFill>
                <a:latin typeface="Calibri Light" panose="020F0302020204030204" pitchFamily="34" charset="0"/>
                <a:ea typeface="+mn-ea"/>
                <a:cs typeface="Calibri Light" panose="020F0302020204030204" pitchFamily="34" charset="0"/>
              </a:defRPr>
            </a:lvl1pPr>
            <a:lvl2pPr marL="4572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2pPr>
            <a:lvl3pPr marL="9144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3pPr>
            <a:lvl4pPr marL="13716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4pPr>
            <a:lvl5pPr marL="18288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r>
              <a:rPr lang="en-US">
                <a:solidFill>
                  <a:srgbClr val="000000"/>
                </a:solidFill>
              </a:rPr>
              <a:t>L02 – Make it green</a:t>
            </a:r>
            <a:endParaRPr kumimoji="0" lang="en-US" sz="4800" b="0" i="0" u="none" strike="noStrike" kern="1200" cap="none" spc="0" normalizeH="0" baseline="0" noProof="0">
              <a:ln>
                <a:noFill/>
              </a:ln>
              <a:solidFill>
                <a:srgbClr val="000000"/>
              </a:solidFill>
              <a:effectLst/>
              <a:uLnTx/>
              <a:uFillTx/>
              <a:latin typeface="Calibri Light" panose="020F0302020204030204" pitchFamily="34" charset="0"/>
              <a:ea typeface="+mn-ea"/>
              <a:cs typeface="Calibri Light" panose="020F0302020204030204" pitchFamily="34" charset="0"/>
            </a:endParaRPr>
          </a:p>
        </p:txBody>
      </p:sp>
      <p:sp>
        <p:nvSpPr>
          <p:cNvPr id="3" name="TextBox 2">
            <a:extLst>
              <a:ext uri="{FF2B5EF4-FFF2-40B4-BE49-F238E27FC236}">
                <a16:creationId xmlns:a16="http://schemas.microsoft.com/office/drawing/2014/main" id="{243019DD-9A02-7ED1-5F18-41EC527D9F6C}"/>
              </a:ext>
            </a:extLst>
          </p:cNvPr>
          <p:cNvSpPr txBox="1"/>
          <p:nvPr/>
        </p:nvSpPr>
        <p:spPr>
          <a:xfrm>
            <a:off x="4093029" y="5382891"/>
            <a:ext cx="7315200" cy="584775"/>
          </a:xfrm>
          <a:prstGeom prst="rect">
            <a:avLst/>
          </a:prstGeom>
          <a:noFill/>
        </p:spPr>
        <p:txBody>
          <a:bodyPr wrap="square">
            <a:spAutoFit/>
          </a:bodyPr>
          <a:lstStyle/>
          <a:p>
            <a:r>
              <a:rPr lang="en-US" sz="3200">
                <a:solidFill>
                  <a:srgbClr val="FF0000"/>
                </a:solidFill>
              </a:rPr>
              <a:t>Set the screen’s background-color to green</a:t>
            </a:r>
          </a:p>
        </p:txBody>
      </p:sp>
    </p:spTree>
    <p:extLst>
      <p:ext uri="{BB962C8B-B14F-4D97-AF65-F5344CB8AC3E}">
        <p14:creationId xmlns:p14="http://schemas.microsoft.com/office/powerpoint/2010/main" val="3656688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582212-61E3-9716-AAA9-1D4E3FDFC56F}"/>
              </a:ext>
            </a:extLst>
          </p:cNvPr>
          <p:cNvPicPr>
            <a:picLocks noChangeAspect="1"/>
          </p:cNvPicPr>
          <p:nvPr/>
        </p:nvPicPr>
        <p:blipFill>
          <a:blip r:embed="rId2"/>
          <a:stretch>
            <a:fillRect/>
          </a:stretch>
        </p:blipFill>
        <p:spPr>
          <a:xfrm>
            <a:off x="1886857" y="1726896"/>
            <a:ext cx="11184705" cy="5495410"/>
          </a:xfrm>
          <a:prstGeom prst="rect">
            <a:avLst/>
          </a:prstGeom>
        </p:spPr>
      </p:pic>
      <p:sp>
        <p:nvSpPr>
          <p:cNvPr id="4" name="Text Placeholder 7">
            <a:extLst>
              <a:ext uri="{FF2B5EF4-FFF2-40B4-BE49-F238E27FC236}">
                <a16:creationId xmlns:a16="http://schemas.microsoft.com/office/drawing/2014/main" id="{9961DE0E-4522-6584-7351-EB1821D613DD}"/>
              </a:ext>
            </a:extLst>
          </p:cNvPr>
          <p:cNvSpPr txBox="1">
            <a:spLocks/>
          </p:cNvSpPr>
          <p:nvPr/>
        </p:nvSpPr>
        <p:spPr>
          <a:xfrm>
            <a:off x="748265" y="160668"/>
            <a:ext cx="13055915" cy="438150"/>
          </a:xfrm>
          <a:prstGeom prst="rect">
            <a:avLst/>
          </a:prstGeom>
        </p:spPr>
        <p:txBody>
          <a:bodyPr anchor="t"/>
          <a:lstStyle>
            <a:lvl1pPr marL="0" indent="0" algn="l" defTabSz="914400" rtl="0" eaLnBrk="1" latinLnBrk="0" hangingPunct="1">
              <a:lnSpc>
                <a:spcPct val="85000"/>
              </a:lnSpc>
              <a:spcBef>
                <a:spcPts val="1000"/>
              </a:spcBef>
              <a:buFontTx/>
              <a:buNone/>
              <a:defRPr sz="2400" b="1" i="0" kern="1200">
                <a:solidFill>
                  <a:srgbClr val="E41F35"/>
                </a:solidFill>
                <a:latin typeface="Calibri" panose="020F0502020204030204" pitchFamily="34" charset="0"/>
                <a:ea typeface="+mn-ea"/>
                <a:cs typeface="Calibri" panose="020F0502020204030204" pitchFamily="34" charset="0"/>
              </a:defRPr>
            </a:lvl1pPr>
            <a:lvl2pPr marL="4572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2pPr>
            <a:lvl3pPr marL="9144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3pPr>
            <a:lvl4pPr marL="13716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4pPr>
            <a:lvl5pPr marL="18288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mj-lt"/>
                <a:ea typeface="Aptos" panose="020B0004020202020204" pitchFamily="34" charset="0"/>
              </a:rPr>
              <a:t>App lab adventures</a:t>
            </a:r>
            <a:endParaRPr lang="en-US">
              <a:latin typeface="Calibri Light"/>
              <a:ea typeface="Calibri Light"/>
              <a:cs typeface="Calibri Light"/>
            </a:endParaRPr>
          </a:p>
        </p:txBody>
      </p:sp>
      <p:sp>
        <p:nvSpPr>
          <p:cNvPr id="6" name="Text Placeholder 25">
            <a:extLst>
              <a:ext uri="{FF2B5EF4-FFF2-40B4-BE49-F238E27FC236}">
                <a16:creationId xmlns:a16="http://schemas.microsoft.com/office/drawing/2014/main" id="{C482FA72-8D4B-BDEC-70A5-F6FA93112B28}"/>
              </a:ext>
            </a:extLst>
          </p:cNvPr>
          <p:cNvSpPr txBox="1">
            <a:spLocks/>
          </p:cNvSpPr>
          <p:nvPr/>
        </p:nvSpPr>
        <p:spPr>
          <a:xfrm>
            <a:off x="748266" y="700419"/>
            <a:ext cx="13055915" cy="776409"/>
          </a:xfrm>
          <a:prstGeom prst="rect">
            <a:avLst/>
          </a:prstGeom>
        </p:spPr>
        <p:txBody>
          <a:bodyPr anchor="t"/>
          <a:lstStyle>
            <a:lvl1pPr marL="0" indent="0" algn="l" defTabSz="914400" rtl="0" eaLnBrk="1" latinLnBrk="0" hangingPunct="1">
              <a:lnSpc>
                <a:spcPct val="85000"/>
              </a:lnSpc>
              <a:spcBef>
                <a:spcPts val="0"/>
              </a:spcBef>
              <a:buFontTx/>
              <a:buNone/>
              <a:defRPr sz="4800" b="0" i="0" kern="1200">
                <a:solidFill>
                  <a:schemeClr val="tx1"/>
                </a:solidFill>
                <a:latin typeface="Calibri Light" panose="020F0302020204030204" pitchFamily="34" charset="0"/>
                <a:ea typeface="+mn-ea"/>
                <a:cs typeface="Calibri Light" panose="020F0302020204030204" pitchFamily="34" charset="0"/>
              </a:defRPr>
            </a:lvl1pPr>
            <a:lvl2pPr marL="4572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2pPr>
            <a:lvl3pPr marL="9144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3pPr>
            <a:lvl4pPr marL="13716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4pPr>
            <a:lvl5pPr marL="1828800" indent="0" algn="l" defTabSz="914400" rtl="0" eaLnBrk="1" latinLnBrk="0" hangingPunct="1">
              <a:lnSpc>
                <a:spcPct val="90000"/>
              </a:lnSpc>
              <a:spcBef>
                <a:spcPts val="500"/>
              </a:spcBef>
              <a:buFontTx/>
              <a:buNone/>
              <a:defRPr sz="72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4800" b="0" i="0" u="none" strike="noStrike" kern="1200" cap="none" spc="0" normalizeH="0" baseline="0" noProof="0">
                <a:ln>
                  <a:noFill/>
                </a:ln>
                <a:solidFill>
                  <a:srgbClr val="000000"/>
                </a:solidFill>
                <a:effectLst/>
                <a:uLnTx/>
                <a:uFillTx/>
                <a:latin typeface="Calibri Light" panose="020F0302020204030204" pitchFamily="34" charset="0"/>
                <a:ea typeface="+mn-ea"/>
                <a:cs typeface="Calibri Light" panose="020F0302020204030204" pitchFamily="34" charset="0"/>
              </a:rPr>
              <a:t>L03 – Make it blue</a:t>
            </a:r>
          </a:p>
        </p:txBody>
      </p:sp>
      <p:pic>
        <p:nvPicPr>
          <p:cNvPr id="1030" name="Picture 6" descr="61,700+ Shipping Label Stock Photos ...">
            <a:extLst>
              <a:ext uri="{FF2B5EF4-FFF2-40B4-BE49-F238E27FC236}">
                <a16:creationId xmlns:a16="http://schemas.microsoft.com/office/drawing/2014/main" id="{32B1F31E-72F8-290E-0DF0-0CE2F292C5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51645" y="5271756"/>
            <a:ext cx="2028825" cy="2257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1850446"/>
      </p:ext>
    </p:extLst>
  </p:cSld>
  <p:clrMapOvr>
    <a:masterClrMapping/>
  </p:clrMapOvr>
</p:sld>
</file>

<file path=ppt/theme/theme1.xml><?xml version="1.0" encoding="utf-8"?>
<a:theme xmlns:a="http://schemas.openxmlformats.org/drawingml/2006/main" name="01_Covers">
  <a:themeElements>
    <a:clrScheme name="CAH Colors 1">
      <a:dk1>
        <a:srgbClr val="000000"/>
      </a:dk1>
      <a:lt1>
        <a:srgbClr val="FFFFFF"/>
      </a:lt1>
      <a:dk2>
        <a:srgbClr val="E31F34"/>
      </a:dk2>
      <a:lt2>
        <a:srgbClr val="E7E6E6"/>
      </a:lt2>
      <a:accent1>
        <a:srgbClr val="E31F34"/>
      </a:accent1>
      <a:accent2>
        <a:srgbClr val="EEEEEE"/>
      </a:accent2>
      <a:accent3>
        <a:srgbClr val="7B6D67"/>
      </a:accent3>
      <a:accent4>
        <a:srgbClr val="A89F9D"/>
      </a:accent4>
      <a:accent5>
        <a:srgbClr val="938A85"/>
      </a:accent5>
      <a:accent6>
        <a:srgbClr val="CA2034"/>
      </a:accent6>
      <a:hlink>
        <a:srgbClr val="F1645E"/>
      </a:hlink>
      <a:folHlink>
        <a:srgbClr val="5D5D5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4_Text Layouts">
  <a:themeElements>
    <a:clrScheme name="CAH Colors 1">
      <a:dk1>
        <a:srgbClr val="000000"/>
      </a:dk1>
      <a:lt1>
        <a:srgbClr val="FFFFFF"/>
      </a:lt1>
      <a:dk2>
        <a:srgbClr val="E31F34"/>
      </a:dk2>
      <a:lt2>
        <a:srgbClr val="E7E6E6"/>
      </a:lt2>
      <a:accent1>
        <a:srgbClr val="E31F34"/>
      </a:accent1>
      <a:accent2>
        <a:srgbClr val="EEEEEE"/>
      </a:accent2>
      <a:accent3>
        <a:srgbClr val="7B6D67"/>
      </a:accent3>
      <a:accent4>
        <a:srgbClr val="A89F9D"/>
      </a:accent4>
      <a:accent5>
        <a:srgbClr val="938A85"/>
      </a:accent5>
      <a:accent6>
        <a:srgbClr val="CA2034"/>
      </a:accent6>
      <a:hlink>
        <a:srgbClr val="F1645E"/>
      </a:hlink>
      <a:folHlink>
        <a:srgbClr val="5D5D5D"/>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ternal-cardinal-health-ppt-2021-widescreen-january.pptx" id="{DB13951F-5C50-40FF-A866-2C21E3A5CA88}" vid="{02338510-E5F8-458F-86CD-A2CCC85E94A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914a132a-c421-4a02-a33a-136431b96653">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58844EAE913F24EB90E3D5B95D2CB23" ma:contentTypeVersion="11" ma:contentTypeDescription="Create a new document." ma:contentTypeScope="" ma:versionID="feaaf623bfb213bda987eec5edfeca9a">
  <xsd:schema xmlns:xsd="http://www.w3.org/2001/XMLSchema" xmlns:xs="http://www.w3.org/2001/XMLSchema" xmlns:p="http://schemas.microsoft.com/office/2006/metadata/properties" xmlns:ns2="914a132a-c421-4a02-a33a-136431b96653" targetNamespace="http://schemas.microsoft.com/office/2006/metadata/properties" ma:root="true" ma:fieldsID="8035f3d5b8645f76a7d532adca370e19" ns2:_="">
    <xsd:import namespace="914a132a-c421-4a02-a33a-136431b9665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element ref="ns2:lcf76f155ced4ddcb4097134ff3c332f"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4a132a-c421-4a02-a33a-136431b9665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8fc63a1b-ebde-4b70-9848-a15f30cd2cf1"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13C23A0-2329-4B85-9CB2-9F796A004837}">
  <ds:schemaRefs>
    <ds:schemaRef ds:uri="http://schemas.microsoft.com/sharepoint/v3/contenttype/forms"/>
  </ds:schemaRefs>
</ds:datastoreItem>
</file>

<file path=customXml/itemProps2.xml><?xml version="1.0" encoding="utf-8"?>
<ds:datastoreItem xmlns:ds="http://schemas.openxmlformats.org/officeDocument/2006/customXml" ds:itemID="{791EAB87-1C65-4C59-8D96-AD7AAA834E18}">
  <ds:schemaRefs>
    <ds:schemaRef ds:uri="914a132a-c421-4a02-a33a-136431b9665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E542174-6EDC-4F80-ACEC-42766A9F8A28}">
  <ds:schemaRefs>
    <ds:schemaRef ds:uri="914a132a-c421-4a02-a33a-136431b9665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Content pages</Template>
  <Application>Microsoft Office PowerPoint</Application>
  <PresentationFormat>Custom</PresentationFormat>
  <Slides>36</Slides>
  <Notes>4</Notes>
  <HiddenSlides>0</HiddenSlides>
  <ScaleCrop>false</ScaleCrop>
  <HeadingPairs>
    <vt:vector size="4" baseType="variant">
      <vt:variant>
        <vt:lpstr>Theme</vt:lpstr>
      </vt:variant>
      <vt:variant>
        <vt:i4>3</vt:i4>
      </vt:variant>
      <vt:variant>
        <vt:lpstr>Slide Titles</vt:lpstr>
      </vt:variant>
      <vt:variant>
        <vt:i4>36</vt:i4>
      </vt:variant>
    </vt:vector>
  </HeadingPairs>
  <TitlesOfParts>
    <vt:vector size="39" baseType="lpstr">
      <vt:lpstr>01_Covers</vt:lpstr>
      <vt:lpstr>14_Text Layouts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Make your game more interesting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Steering Committee Template 2024</dc:title>
  <dc:creator>Hopler, Susanna</dc:creator>
  <cp:keywords>Internal Use (Standard)</cp:keywords>
  <cp:revision>34</cp:revision>
  <cp:lastPrinted>2019-01-17T22:11:26Z</cp:lastPrinted>
  <dcterms:created xsi:type="dcterms:W3CDTF">2022-01-11T16:11:04Z</dcterms:created>
  <dcterms:modified xsi:type="dcterms:W3CDTF">2025-04-24T13:35:59Z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0x010100058844EAE913F24EB90E3D5B95D2CB23</vt:lpwstr>
  </property>
  <property fmtid="{D5CDD505-2E9C-101B-9397-08002B2CF9AE}" pid="3" name="PublishingContact">
    <vt:lpwstr>83256;#Akainda, David</vt:lpwstr>
  </property>
  <property fmtid="{D5CDD505-2E9C-101B-9397-08002B2CF9AE}" pid="4" name="AlternateURL">
    <vt:lpwstr>, </vt:lpwstr>
  </property>
  <property fmtid="{D5CDD505-2E9C-101B-9397-08002B2CF9AE}" pid="5" name="DataClassification">
    <vt:lpwstr>Public</vt:lpwstr>
  </property>
  <property fmtid="{D5CDD505-2E9C-101B-9397-08002B2CF9AE}" pid="6" name="LastReviewedDate">
    <vt:filetime>2018-04-24T21:26:06Z</vt:filetime>
  </property>
  <property fmtid="{D5CDD505-2E9C-101B-9397-08002B2CF9AE}" pid="7" name="DocumentCategory">
    <vt:lpwstr>PowerPoint Presentations</vt:lpwstr>
  </property>
  <property fmtid="{D5CDD505-2E9C-101B-9397-08002B2CF9AE}" pid="8" name="ContentTopics">
    <vt:lpwstr>;#Enter Choice #1;#</vt:lpwstr>
  </property>
  <property fmtid="{D5CDD505-2E9C-101B-9397-08002B2CF9AE}" pid="9" name="MediaServiceImageTags">
    <vt:lpwstr/>
  </property>
</Properties>
</file>